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0693400" cy="7562850"/>
  <p:notesSz cx="10693400" cy="75628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56"/>
  </p:normalViewPr>
  <p:slideViewPr>
    <p:cSldViewPr>
      <p:cViewPr varScale="1">
        <p:scale>
          <a:sx n="81" d="100"/>
          <a:sy n="81" d="100"/>
        </p:scale>
        <p:origin x="1592"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834DB846-9253-3041-ACA4-4EB532A52C1E}" type="datetimeFigureOut">
              <a:rPr kumimoji="1" lang="ja-JP" altLang="en-US" smtClean="0"/>
              <a:t>2020/8/31</a:t>
            </a:fld>
            <a:endParaRPr kumimoji="1" lang="ja-JP" altLang="en-US"/>
          </a:p>
        </p:txBody>
      </p:sp>
      <p:sp>
        <p:nvSpPr>
          <p:cNvPr id="4" name="スライド イメージ プレースホルダー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CD96296F-1E85-D740-AEDE-0982A8B72B33}" type="slidenum">
              <a:rPr kumimoji="1" lang="ja-JP" altLang="en-US" smtClean="0"/>
              <a:t>‹#›</a:t>
            </a:fld>
            <a:endParaRPr kumimoji="1" lang="ja-JP" altLang="en-US"/>
          </a:p>
        </p:txBody>
      </p:sp>
    </p:spTree>
    <p:extLst>
      <p:ext uri="{BB962C8B-B14F-4D97-AF65-F5344CB8AC3E}">
        <p14:creationId xmlns:p14="http://schemas.microsoft.com/office/powerpoint/2010/main" val="4648119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もう一度確認してください。</a:t>
            </a:r>
            <a:endParaRPr kumimoji="1" lang="en-US" altLang="ja-JP" dirty="0"/>
          </a:p>
          <a:p>
            <a:endParaRPr kumimoji="1" lang="en-US" altLang="ja-JP" dirty="0"/>
          </a:p>
          <a:p>
            <a:r>
              <a:rPr kumimoji="1" lang="ja-JP" altLang="en-US"/>
              <a:t>悪意は無く知らずに処方してしまった可能性が高い</a:t>
            </a:r>
          </a:p>
        </p:txBody>
      </p:sp>
      <p:sp>
        <p:nvSpPr>
          <p:cNvPr id="4" name="スライド番号プレースホルダー 3"/>
          <p:cNvSpPr>
            <a:spLocks noGrp="1"/>
          </p:cNvSpPr>
          <p:nvPr>
            <p:ph type="sldNum" sz="quarter" idx="5"/>
          </p:nvPr>
        </p:nvSpPr>
        <p:spPr/>
        <p:txBody>
          <a:bodyPr/>
          <a:lstStyle/>
          <a:p>
            <a:fld id="{CD96296F-1E85-D740-AEDE-0982A8B72B33}" type="slidenum">
              <a:rPr kumimoji="1" lang="ja-JP" altLang="en-US" smtClean="0"/>
              <a:t>12</a:t>
            </a:fld>
            <a:endParaRPr kumimoji="1" lang="ja-JP" altLang="en-US"/>
          </a:p>
        </p:txBody>
      </p:sp>
    </p:spTree>
    <p:extLst>
      <p:ext uri="{BB962C8B-B14F-4D97-AF65-F5344CB8AC3E}">
        <p14:creationId xmlns:p14="http://schemas.microsoft.com/office/powerpoint/2010/main" val="363787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ダイアップはジアゼパムです</a:t>
            </a:r>
            <a:endParaRPr kumimoji="1" lang="en-US" altLang="ja-JP" dirty="0"/>
          </a:p>
          <a:p>
            <a:endParaRPr kumimoji="1" lang="en-US" altLang="ja-JP" dirty="0"/>
          </a:p>
          <a:p>
            <a:r>
              <a:rPr kumimoji="1" lang="ja-JP" altLang="en-US"/>
              <a:t>ハイリスク薬は要注意</a:t>
            </a:r>
          </a:p>
        </p:txBody>
      </p:sp>
      <p:sp>
        <p:nvSpPr>
          <p:cNvPr id="4" name="スライド番号プレースホルダー 3"/>
          <p:cNvSpPr>
            <a:spLocks noGrp="1"/>
          </p:cNvSpPr>
          <p:nvPr>
            <p:ph type="sldNum" sz="quarter" idx="5"/>
          </p:nvPr>
        </p:nvSpPr>
        <p:spPr/>
        <p:txBody>
          <a:bodyPr/>
          <a:lstStyle/>
          <a:p>
            <a:fld id="{CD96296F-1E85-D740-AEDE-0982A8B72B33}" type="slidenum">
              <a:rPr kumimoji="1" lang="ja-JP" altLang="en-US" smtClean="0"/>
              <a:t>13</a:t>
            </a:fld>
            <a:endParaRPr kumimoji="1" lang="ja-JP" altLang="en-US"/>
          </a:p>
        </p:txBody>
      </p:sp>
    </p:spTree>
    <p:extLst>
      <p:ext uri="{BB962C8B-B14F-4D97-AF65-F5344CB8AC3E}">
        <p14:creationId xmlns:p14="http://schemas.microsoft.com/office/powerpoint/2010/main" val="399395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おいらが評論する部分ではないが、適切な受診勧奨の記録をカルテに残す必要がある</a:t>
            </a:r>
          </a:p>
        </p:txBody>
      </p:sp>
      <p:sp>
        <p:nvSpPr>
          <p:cNvPr id="4" name="スライド番号プレースホルダー 3"/>
          <p:cNvSpPr>
            <a:spLocks noGrp="1"/>
          </p:cNvSpPr>
          <p:nvPr>
            <p:ph type="sldNum" sz="quarter" idx="5"/>
          </p:nvPr>
        </p:nvSpPr>
        <p:spPr/>
        <p:txBody>
          <a:bodyPr/>
          <a:lstStyle/>
          <a:p>
            <a:fld id="{CD96296F-1E85-D740-AEDE-0982A8B72B33}" type="slidenum">
              <a:rPr kumimoji="1" lang="ja-JP" altLang="en-US" smtClean="0"/>
              <a:t>15</a:t>
            </a:fld>
            <a:endParaRPr kumimoji="1" lang="ja-JP" altLang="en-US"/>
          </a:p>
        </p:txBody>
      </p:sp>
    </p:spTree>
    <p:extLst>
      <p:ext uri="{BB962C8B-B14F-4D97-AF65-F5344CB8AC3E}">
        <p14:creationId xmlns:p14="http://schemas.microsoft.com/office/powerpoint/2010/main" val="1447402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電話診療の方が基礎疾患を把握している＝かかりつけ患者である事が分かる</a:t>
            </a:r>
            <a:endParaRPr kumimoji="1" lang="en-US" altLang="ja-JP" dirty="0"/>
          </a:p>
          <a:p>
            <a:r>
              <a:rPr kumimoji="1" lang="ja-JP" altLang="en-US"/>
              <a:t>肌感覚と同じ</a:t>
            </a:r>
            <a:endParaRPr kumimoji="1" lang="en-US" altLang="ja-JP" dirty="0"/>
          </a:p>
          <a:p>
            <a:endParaRPr kumimoji="1" lang="en-US" altLang="ja-JP" dirty="0"/>
          </a:p>
          <a:p>
            <a:r>
              <a:rPr kumimoji="1" lang="ja-JP" altLang="en-US"/>
              <a:t>湿疹、アレヒエ、咽頭炎もかかりつけ患者か</a:t>
            </a:r>
          </a:p>
        </p:txBody>
      </p:sp>
      <p:sp>
        <p:nvSpPr>
          <p:cNvPr id="4" name="スライド番号プレースホルダー 3"/>
          <p:cNvSpPr>
            <a:spLocks noGrp="1"/>
          </p:cNvSpPr>
          <p:nvPr>
            <p:ph type="sldNum" sz="quarter" idx="5"/>
          </p:nvPr>
        </p:nvSpPr>
        <p:spPr/>
        <p:txBody>
          <a:bodyPr/>
          <a:lstStyle/>
          <a:p>
            <a:fld id="{CD96296F-1E85-D740-AEDE-0982A8B72B33}" type="slidenum">
              <a:rPr kumimoji="1" lang="ja-JP" altLang="en-US" smtClean="0"/>
              <a:t>19</a:t>
            </a:fld>
            <a:endParaRPr kumimoji="1" lang="ja-JP" altLang="en-US"/>
          </a:p>
        </p:txBody>
      </p:sp>
    </p:spTree>
    <p:extLst>
      <p:ext uri="{BB962C8B-B14F-4D97-AF65-F5344CB8AC3E}">
        <p14:creationId xmlns:p14="http://schemas.microsoft.com/office/powerpoint/2010/main" val="366117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受診勧奨はすべき</a:t>
            </a:r>
          </a:p>
        </p:txBody>
      </p:sp>
      <p:sp>
        <p:nvSpPr>
          <p:cNvPr id="4" name="スライド番号プレースホルダー 3"/>
          <p:cNvSpPr>
            <a:spLocks noGrp="1"/>
          </p:cNvSpPr>
          <p:nvPr>
            <p:ph type="sldNum" sz="quarter" idx="5"/>
          </p:nvPr>
        </p:nvSpPr>
        <p:spPr/>
        <p:txBody>
          <a:bodyPr/>
          <a:lstStyle/>
          <a:p>
            <a:fld id="{CD96296F-1E85-D740-AEDE-0982A8B72B33}" type="slidenum">
              <a:rPr kumimoji="1" lang="ja-JP" altLang="en-US" smtClean="0"/>
              <a:t>20</a:t>
            </a:fld>
            <a:endParaRPr kumimoji="1" lang="ja-JP" altLang="en-US"/>
          </a:p>
        </p:txBody>
      </p:sp>
    </p:spTree>
    <p:extLst>
      <p:ext uri="{BB962C8B-B14F-4D97-AF65-F5344CB8AC3E}">
        <p14:creationId xmlns:p14="http://schemas.microsoft.com/office/powerpoint/2010/main" val="3221667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「いつものお薬」である印象</a:t>
            </a:r>
            <a:endParaRPr kumimoji="1" lang="en-US" altLang="ja-JP" dirty="0"/>
          </a:p>
        </p:txBody>
      </p:sp>
      <p:sp>
        <p:nvSpPr>
          <p:cNvPr id="4" name="スライド番号プレースホルダー 3"/>
          <p:cNvSpPr>
            <a:spLocks noGrp="1"/>
          </p:cNvSpPr>
          <p:nvPr>
            <p:ph type="sldNum" sz="quarter" idx="5"/>
          </p:nvPr>
        </p:nvSpPr>
        <p:spPr/>
        <p:txBody>
          <a:bodyPr/>
          <a:lstStyle/>
          <a:p>
            <a:fld id="{CD96296F-1E85-D740-AEDE-0982A8B72B33}" type="slidenum">
              <a:rPr kumimoji="1" lang="ja-JP" altLang="en-US" smtClean="0"/>
              <a:t>30</a:t>
            </a:fld>
            <a:endParaRPr kumimoji="1" lang="ja-JP" altLang="en-US"/>
          </a:p>
        </p:txBody>
      </p:sp>
    </p:spTree>
    <p:extLst>
      <p:ext uri="{BB962C8B-B14F-4D97-AF65-F5344CB8AC3E}">
        <p14:creationId xmlns:p14="http://schemas.microsoft.com/office/powerpoint/2010/main" val="3953800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オンラインをする医師の意識の差か？</a:t>
            </a:r>
          </a:p>
        </p:txBody>
      </p:sp>
      <p:sp>
        <p:nvSpPr>
          <p:cNvPr id="4" name="スライド番号プレースホルダー 3"/>
          <p:cNvSpPr>
            <a:spLocks noGrp="1"/>
          </p:cNvSpPr>
          <p:nvPr>
            <p:ph type="sldNum" sz="quarter" idx="5"/>
          </p:nvPr>
        </p:nvSpPr>
        <p:spPr/>
        <p:txBody>
          <a:bodyPr/>
          <a:lstStyle/>
          <a:p>
            <a:fld id="{CD96296F-1E85-D740-AEDE-0982A8B72B33}" type="slidenum">
              <a:rPr kumimoji="1" lang="ja-JP" altLang="en-US" smtClean="0"/>
              <a:t>32</a:t>
            </a:fld>
            <a:endParaRPr kumimoji="1" lang="ja-JP" altLang="en-US"/>
          </a:p>
        </p:txBody>
      </p:sp>
    </p:spTree>
    <p:extLst>
      <p:ext uri="{BB962C8B-B14F-4D97-AF65-F5344CB8AC3E}">
        <p14:creationId xmlns:p14="http://schemas.microsoft.com/office/powerpoint/2010/main" val="3468021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a:t>
            </a:fld>
            <a:endParaRPr lang="en-US"/>
          </a:p>
        </p:txBody>
      </p:sp>
      <p:sp>
        <p:nvSpPr>
          <p:cNvPr id="6" name="Holder 6"/>
          <p:cNvSpPr>
            <a:spLocks noGrp="1"/>
          </p:cNvSpPr>
          <p:nvPr>
            <p:ph type="sldNum" sz="quarter" idx="7"/>
          </p:nvPr>
        </p:nvSpPr>
        <p:spPr/>
        <p:txBody>
          <a:bodyPr lIns="0" tIns="0" rIns="0" bIns="0"/>
          <a:lstStyle>
            <a:lvl1pPr>
              <a:defRPr sz="1200" b="0" i="0">
                <a:solidFill>
                  <a:srgbClr val="898989"/>
                </a:solidFill>
                <a:latin typeface="Carlito"/>
                <a:cs typeface="Carlito"/>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kiloji"/>
                <a:cs typeface="kiloji"/>
              </a:defRPr>
            </a:lvl1pPr>
          </a:lstStyle>
          <a:p>
            <a:endParaRPr/>
          </a:p>
        </p:txBody>
      </p:sp>
      <p:sp>
        <p:nvSpPr>
          <p:cNvPr id="3" name="Holder 3"/>
          <p:cNvSpPr>
            <a:spLocks noGrp="1"/>
          </p:cNvSpPr>
          <p:nvPr>
            <p:ph type="body" idx="1"/>
          </p:nvPr>
        </p:nvSpPr>
        <p:spPr/>
        <p:txBody>
          <a:bodyPr lIns="0" tIns="0" rIns="0" bIns="0"/>
          <a:lstStyle>
            <a:lvl1pPr>
              <a:defRPr sz="1850" b="0" i="0">
                <a:solidFill>
                  <a:schemeClr val="tx1"/>
                </a:solidFill>
                <a:latin typeface="Noto Sans CJK JP Medium"/>
                <a:cs typeface="Noto Sans CJK JP Medium"/>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a:t>
            </a:fld>
            <a:endParaRPr lang="en-US"/>
          </a:p>
        </p:txBody>
      </p:sp>
      <p:sp>
        <p:nvSpPr>
          <p:cNvPr id="6" name="Holder 6"/>
          <p:cNvSpPr>
            <a:spLocks noGrp="1"/>
          </p:cNvSpPr>
          <p:nvPr>
            <p:ph type="sldNum" sz="quarter" idx="7"/>
          </p:nvPr>
        </p:nvSpPr>
        <p:spPr/>
        <p:txBody>
          <a:bodyPr lIns="0" tIns="0" rIns="0" bIns="0"/>
          <a:lstStyle>
            <a:lvl1pPr>
              <a:defRPr sz="1200" b="0" i="0">
                <a:solidFill>
                  <a:srgbClr val="898989"/>
                </a:solidFill>
                <a:latin typeface="Carlito"/>
                <a:cs typeface="Carlito"/>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kiloji"/>
                <a:cs typeface="kiloji"/>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a:t>
            </a:fld>
            <a:endParaRPr lang="en-US"/>
          </a:p>
        </p:txBody>
      </p:sp>
      <p:sp>
        <p:nvSpPr>
          <p:cNvPr id="7" name="Holder 7"/>
          <p:cNvSpPr>
            <a:spLocks noGrp="1"/>
          </p:cNvSpPr>
          <p:nvPr>
            <p:ph type="sldNum" sz="quarter" idx="7"/>
          </p:nvPr>
        </p:nvSpPr>
        <p:spPr/>
        <p:txBody>
          <a:bodyPr lIns="0" tIns="0" rIns="0" bIns="0"/>
          <a:lstStyle>
            <a:lvl1pPr>
              <a:defRPr sz="1200" b="0" i="0">
                <a:solidFill>
                  <a:srgbClr val="898989"/>
                </a:solidFill>
                <a:latin typeface="Carlito"/>
                <a:cs typeface="Carlito"/>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kiloji"/>
                <a:cs typeface="kiloj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a:t>
            </a:fld>
            <a:endParaRPr lang="en-US"/>
          </a:p>
        </p:txBody>
      </p:sp>
      <p:sp>
        <p:nvSpPr>
          <p:cNvPr id="5" name="Holder 5"/>
          <p:cNvSpPr>
            <a:spLocks noGrp="1"/>
          </p:cNvSpPr>
          <p:nvPr>
            <p:ph type="sldNum" sz="quarter" idx="7"/>
          </p:nvPr>
        </p:nvSpPr>
        <p:spPr/>
        <p:txBody>
          <a:bodyPr lIns="0" tIns="0" rIns="0" bIns="0"/>
          <a:lstStyle>
            <a:lvl1pPr>
              <a:defRPr sz="1200" b="0" i="0">
                <a:solidFill>
                  <a:srgbClr val="898989"/>
                </a:solidFill>
                <a:latin typeface="Carlito"/>
                <a:cs typeface="Carlito"/>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a:t>
            </a:fld>
            <a:endParaRPr lang="en-US"/>
          </a:p>
        </p:txBody>
      </p:sp>
      <p:sp>
        <p:nvSpPr>
          <p:cNvPr id="4" name="Holder 4"/>
          <p:cNvSpPr>
            <a:spLocks noGrp="1"/>
          </p:cNvSpPr>
          <p:nvPr>
            <p:ph type="sldNum" sz="quarter" idx="7"/>
          </p:nvPr>
        </p:nvSpPr>
        <p:spPr/>
        <p:txBody>
          <a:bodyPr lIns="0" tIns="0" rIns="0" bIns="0"/>
          <a:lstStyle>
            <a:lvl1pPr>
              <a:defRPr sz="1200" b="0" i="0">
                <a:solidFill>
                  <a:srgbClr val="898989"/>
                </a:solidFill>
                <a:latin typeface="Carlito"/>
                <a:cs typeface="Carlito"/>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49096" y="798067"/>
            <a:ext cx="8440420" cy="391159"/>
          </a:xfrm>
          <a:prstGeom prst="rect">
            <a:avLst/>
          </a:prstGeom>
        </p:spPr>
        <p:txBody>
          <a:bodyPr wrap="square" lIns="0" tIns="0" rIns="0" bIns="0">
            <a:spAutoFit/>
          </a:bodyPr>
          <a:lstStyle>
            <a:lvl1pPr>
              <a:defRPr sz="2400" b="0" i="0">
                <a:solidFill>
                  <a:schemeClr val="bg1"/>
                </a:solidFill>
                <a:latin typeface="kiloji"/>
                <a:cs typeface="kiloji"/>
              </a:defRPr>
            </a:lvl1pPr>
          </a:lstStyle>
          <a:p>
            <a:endParaRPr/>
          </a:p>
        </p:txBody>
      </p:sp>
      <p:sp>
        <p:nvSpPr>
          <p:cNvPr id="3" name="Holder 3"/>
          <p:cNvSpPr>
            <a:spLocks noGrp="1"/>
          </p:cNvSpPr>
          <p:nvPr>
            <p:ph type="body" idx="1"/>
          </p:nvPr>
        </p:nvSpPr>
        <p:spPr>
          <a:xfrm>
            <a:off x="1166367" y="1889251"/>
            <a:ext cx="8360664" cy="4847590"/>
          </a:xfrm>
          <a:prstGeom prst="rect">
            <a:avLst/>
          </a:prstGeom>
        </p:spPr>
        <p:txBody>
          <a:bodyPr wrap="square" lIns="0" tIns="0" rIns="0" bIns="0">
            <a:spAutoFit/>
          </a:bodyPr>
          <a:lstStyle>
            <a:lvl1pPr>
              <a:defRPr sz="1850" b="0" i="0">
                <a:solidFill>
                  <a:schemeClr val="tx1"/>
                </a:solidFill>
                <a:latin typeface="Noto Sans CJK JP Medium"/>
                <a:cs typeface="Noto Sans CJK JP Medium"/>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8/31/20</a:t>
            </a:fld>
            <a:endParaRPr lang="en-US"/>
          </a:p>
        </p:txBody>
      </p:sp>
      <p:sp>
        <p:nvSpPr>
          <p:cNvPr id="6" name="Holder 6"/>
          <p:cNvSpPr>
            <a:spLocks noGrp="1"/>
          </p:cNvSpPr>
          <p:nvPr>
            <p:ph type="sldNum" sz="quarter" idx="7"/>
          </p:nvPr>
        </p:nvSpPr>
        <p:spPr>
          <a:xfrm>
            <a:off x="9172956" y="6813301"/>
            <a:ext cx="231775" cy="177800"/>
          </a:xfrm>
          <a:prstGeom prst="rect">
            <a:avLst/>
          </a:prstGeom>
        </p:spPr>
        <p:txBody>
          <a:bodyPr wrap="square" lIns="0" tIns="0" rIns="0" bIns="0">
            <a:spAutoFit/>
          </a:bodyPr>
          <a:lstStyle>
            <a:lvl1pPr>
              <a:defRPr sz="1200" b="0" i="0">
                <a:solidFill>
                  <a:srgbClr val="898989"/>
                </a:solidFill>
                <a:latin typeface="Carlito"/>
                <a:cs typeface="Carlito"/>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16.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image" Target="../media/image43.png"/><Relationship Id="rId16" Type="http://schemas.openxmlformats.org/officeDocument/2006/relationships/image" Target="../media/image56.png"/><Relationship Id="rId1" Type="http://schemas.openxmlformats.org/officeDocument/2006/relationships/slideLayout" Target="../slideLayouts/slideLayout5.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9920" y="2736596"/>
            <a:ext cx="6883400" cy="1562100"/>
          </a:xfrm>
          <a:prstGeom prst="rect">
            <a:avLst/>
          </a:prstGeom>
        </p:spPr>
        <p:txBody>
          <a:bodyPr vert="horz" wrap="square" lIns="0" tIns="12700" rIns="0" bIns="0" rtlCol="0">
            <a:spAutoFit/>
          </a:bodyPr>
          <a:lstStyle/>
          <a:p>
            <a:pPr marL="139700" algn="ctr">
              <a:lnSpc>
                <a:spcPts val="4105"/>
              </a:lnSpc>
              <a:spcBef>
                <a:spcPts val="100"/>
              </a:spcBef>
            </a:pPr>
            <a:r>
              <a:rPr sz="3600" dirty="0">
                <a:solidFill>
                  <a:srgbClr val="000000"/>
                </a:solidFill>
              </a:rPr>
              <a:t>令和２年４月～６月の</a:t>
            </a:r>
            <a:endParaRPr sz="3600"/>
          </a:p>
          <a:p>
            <a:pPr marL="12700" marR="5080" algn="ctr">
              <a:lnSpc>
                <a:spcPts val="3890"/>
              </a:lnSpc>
              <a:spcBef>
                <a:spcPts val="270"/>
              </a:spcBef>
            </a:pPr>
            <a:r>
              <a:rPr sz="3600" dirty="0">
                <a:solidFill>
                  <a:srgbClr val="000000"/>
                </a:solidFill>
              </a:rPr>
              <a:t>電話診療・オンライン診療の実績 の検証について</a:t>
            </a:r>
            <a:endParaRPr sz="3600"/>
          </a:p>
        </p:txBody>
      </p:sp>
      <p:graphicFrame>
        <p:nvGraphicFramePr>
          <p:cNvPr id="3" name="object 3"/>
          <p:cNvGraphicFramePr>
            <a:graphicFrameLocks noGrp="1"/>
          </p:cNvGraphicFramePr>
          <p:nvPr>
            <p:extLst>
              <p:ext uri="{D42A27DB-BD31-4B8C-83A1-F6EECF244321}">
                <p14:modId xmlns:p14="http://schemas.microsoft.com/office/powerpoint/2010/main" val="2814062432"/>
              </p:ext>
            </p:extLst>
          </p:nvPr>
        </p:nvGraphicFramePr>
        <p:xfrm>
          <a:off x="4737101" y="565404"/>
          <a:ext cx="2630422" cy="548638"/>
        </p:xfrm>
        <a:graphic>
          <a:graphicData uri="http://schemas.openxmlformats.org/drawingml/2006/table">
            <a:tbl>
              <a:tblPr firstRow="1" bandRow="1">
                <a:tableStyleId>{2D5ABB26-0587-4C30-8999-92F81FD0307C}</a:tableStyleId>
              </a:tblPr>
              <a:tblGrid>
                <a:gridCol w="1952014">
                  <a:extLst>
                    <a:ext uri="{9D8B030D-6E8A-4147-A177-3AD203B41FA5}">
                      <a16:colId xmlns:a16="http://schemas.microsoft.com/office/drawing/2014/main" val="20000"/>
                    </a:ext>
                  </a:extLst>
                </a:gridCol>
                <a:gridCol w="678408">
                  <a:extLst>
                    <a:ext uri="{9D8B030D-6E8A-4147-A177-3AD203B41FA5}">
                      <a16:colId xmlns:a16="http://schemas.microsoft.com/office/drawing/2014/main" val="20001"/>
                    </a:ext>
                  </a:extLst>
                </a:gridCol>
              </a:tblGrid>
              <a:tr h="335279">
                <a:tc>
                  <a:txBody>
                    <a:bodyPr/>
                    <a:lstStyle/>
                    <a:p>
                      <a:pPr marL="139700" marR="92710" indent="-40005">
                        <a:lnSpc>
                          <a:spcPct val="100000"/>
                        </a:lnSpc>
                        <a:spcBef>
                          <a:spcPts val="385"/>
                        </a:spcBef>
                      </a:pPr>
                      <a:r>
                        <a:rPr sz="800" dirty="0">
                          <a:latin typeface="kiloji"/>
                          <a:cs typeface="kiloji"/>
                        </a:rPr>
                        <a:t>第</a:t>
                      </a:r>
                      <a:r>
                        <a:rPr sz="800" spc="5" dirty="0">
                          <a:latin typeface="kiloji"/>
                          <a:cs typeface="kiloji"/>
                        </a:rPr>
                        <a:t>10</a:t>
                      </a:r>
                      <a:r>
                        <a:rPr sz="800" dirty="0">
                          <a:latin typeface="kiloji"/>
                          <a:cs typeface="kiloji"/>
                        </a:rPr>
                        <a:t>回</a:t>
                      </a:r>
                      <a:r>
                        <a:rPr sz="800" spc="5" dirty="0">
                          <a:latin typeface="kiloji"/>
                          <a:cs typeface="kiloji"/>
                        </a:rPr>
                        <a:t>オ</a:t>
                      </a:r>
                      <a:r>
                        <a:rPr sz="800" dirty="0">
                          <a:latin typeface="kiloji"/>
                          <a:cs typeface="kiloji"/>
                        </a:rPr>
                        <a:t>ン</a:t>
                      </a:r>
                      <a:r>
                        <a:rPr sz="800" spc="-5" dirty="0">
                          <a:latin typeface="kiloji"/>
                          <a:cs typeface="kiloji"/>
                        </a:rPr>
                        <a:t>ライ</a:t>
                      </a:r>
                      <a:r>
                        <a:rPr sz="800" spc="-15" dirty="0">
                          <a:latin typeface="kiloji"/>
                          <a:cs typeface="kiloji"/>
                        </a:rPr>
                        <a:t>ン</a:t>
                      </a:r>
                      <a:r>
                        <a:rPr sz="800" dirty="0">
                          <a:latin typeface="kiloji"/>
                          <a:cs typeface="kiloji"/>
                        </a:rPr>
                        <a:t>診療</a:t>
                      </a:r>
                      <a:r>
                        <a:rPr sz="800" spc="-15" dirty="0">
                          <a:latin typeface="kiloji"/>
                          <a:cs typeface="kiloji"/>
                        </a:rPr>
                        <a:t>の</a:t>
                      </a:r>
                      <a:r>
                        <a:rPr sz="800" dirty="0">
                          <a:latin typeface="kiloji"/>
                          <a:cs typeface="kiloji"/>
                        </a:rPr>
                        <a:t>適切</a:t>
                      </a:r>
                      <a:r>
                        <a:rPr sz="800" spc="-10" dirty="0">
                          <a:latin typeface="kiloji"/>
                          <a:cs typeface="kiloji"/>
                        </a:rPr>
                        <a:t>な</a:t>
                      </a:r>
                      <a:r>
                        <a:rPr sz="800" dirty="0">
                          <a:latin typeface="kiloji"/>
                          <a:cs typeface="kiloji"/>
                        </a:rPr>
                        <a:t>実施に 関</a:t>
                      </a:r>
                      <a:r>
                        <a:rPr sz="800" spc="-35" dirty="0">
                          <a:latin typeface="kiloji"/>
                          <a:cs typeface="kiloji"/>
                        </a:rPr>
                        <a:t>す</a:t>
                      </a:r>
                      <a:r>
                        <a:rPr sz="800" spc="-110" dirty="0">
                          <a:latin typeface="kiloji"/>
                          <a:cs typeface="kiloji"/>
                        </a:rPr>
                        <a:t>る</a:t>
                      </a:r>
                      <a:r>
                        <a:rPr sz="800" dirty="0">
                          <a:latin typeface="kiloji"/>
                          <a:cs typeface="kiloji"/>
                        </a:rPr>
                        <a:t>指針の見直</a:t>
                      </a:r>
                      <a:r>
                        <a:rPr sz="800" spc="-190" dirty="0">
                          <a:latin typeface="kiloji"/>
                          <a:cs typeface="kiloji"/>
                        </a:rPr>
                        <a:t>し</a:t>
                      </a:r>
                      <a:r>
                        <a:rPr sz="800" spc="-50" dirty="0">
                          <a:latin typeface="kiloji"/>
                          <a:cs typeface="kiloji"/>
                        </a:rPr>
                        <a:t>に</a:t>
                      </a:r>
                      <a:r>
                        <a:rPr sz="800" dirty="0">
                          <a:latin typeface="kiloji"/>
                          <a:cs typeface="kiloji"/>
                        </a:rPr>
                        <a:t>関</a:t>
                      </a:r>
                      <a:r>
                        <a:rPr sz="800" spc="-35" dirty="0">
                          <a:latin typeface="kiloji"/>
                          <a:cs typeface="kiloji"/>
                        </a:rPr>
                        <a:t>す</a:t>
                      </a:r>
                      <a:r>
                        <a:rPr sz="800" spc="-110" dirty="0">
                          <a:latin typeface="kiloji"/>
                          <a:cs typeface="kiloji"/>
                        </a:rPr>
                        <a:t>る</a:t>
                      </a:r>
                      <a:r>
                        <a:rPr sz="800" dirty="0">
                          <a:latin typeface="kiloji"/>
                          <a:cs typeface="kiloji"/>
                        </a:rPr>
                        <a:t>検</a:t>
                      </a:r>
                      <a:r>
                        <a:rPr sz="800" spc="-15" dirty="0">
                          <a:latin typeface="kiloji"/>
                          <a:cs typeface="kiloji"/>
                        </a:rPr>
                        <a:t>討</a:t>
                      </a:r>
                      <a:r>
                        <a:rPr sz="800" dirty="0">
                          <a:latin typeface="kiloji"/>
                          <a:cs typeface="kiloji"/>
                        </a:rPr>
                        <a:t>会</a:t>
                      </a:r>
                    </a:p>
                  </a:txBody>
                  <a:tcPr marL="0" marR="0" marT="488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a:lnSpc>
                          <a:spcPct val="100000"/>
                        </a:lnSpc>
                      </a:pPr>
                      <a:endParaRPr sz="800">
                        <a:latin typeface="Times New Roman"/>
                        <a:cs typeface="Times New Roman"/>
                      </a:endParaRPr>
                    </a:p>
                    <a:p>
                      <a:pPr>
                        <a:lnSpc>
                          <a:spcPct val="100000"/>
                        </a:lnSpc>
                        <a:spcBef>
                          <a:spcPts val="40"/>
                        </a:spcBef>
                      </a:pPr>
                      <a:endParaRPr sz="650">
                        <a:latin typeface="Times New Roman"/>
                        <a:cs typeface="Times New Roman"/>
                      </a:endParaRPr>
                    </a:p>
                    <a:p>
                      <a:pPr marL="182880">
                        <a:lnSpc>
                          <a:spcPct val="100000"/>
                        </a:lnSpc>
                      </a:pPr>
                      <a:r>
                        <a:rPr sz="800" dirty="0">
                          <a:latin typeface="kiloji"/>
                          <a:cs typeface="kiloji"/>
                        </a:rPr>
                        <a:t>資料</a:t>
                      </a:r>
                      <a:r>
                        <a:rPr sz="800" spc="-254" dirty="0">
                          <a:latin typeface="kiloji"/>
                          <a:cs typeface="kiloji"/>
                        </a:rPr>
                        <a:t>２</a:t>
                      </a:r>
                      <a:endParaRPr sz="800">
                        <a:latin typeface="kiloji"/>
                        <a:cs typeface="kiloj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13359">
                <a:tc>
                  <a:txBody>
                    <a:bodyPr/>
                    <a:lstStyle/>
                    <a:p>
                      <a:pPr marL="561975">
                        <a:lnSpc>
                          <a:spcPct val="100000"/>
                        </a:lnSpc>
                        <a:spcBef>
                          <a:spcPts val="385"/>
                        </a:spcBef>
                      </a:pPr>
                      <a:r>
                        <a:rPr sz="800" dirty="0">
                          <a:latin typeface="kiloji"/>
                          <a:cs typeface="kiloji"/>
                        </a:rPr>
                        <a:t>令和</a:t>
                      </a:r>
                      <a:r>
                        <a:rPr sz="800" spc="-254" dirty="0">
                          <a:latin typeface="kiloji"/>
                          <a:cs typeface="kiloji"/>
                        </a:rPr>
                        <a:t>２</a:t>
                      </a:r>
                      <a:r>
                        <a:rPr sz="800" dirty="0">
                          <a:latin typeface="kiloji"/>
                          <a:cs typeface="kiloji"/>
                        </a:rPr>
                        <a:t>年</a:t>
                      </a:r>
                      <a:r>
                        <a:rPr sz="800" spc="-254" dirty="0">
                          <a:latin typeface="kiloji"/>
                          <a:cs typeface="kiloji"/>
                        </a:rPr>
                        <a:t>８</a:t>
                      </a:r>
                      <a:r>
                        <a:rPr sz="800" dirty="0">
                          <a:latin typeface="kiloji"/>
                          <a:cs typeface="kiloji"/>
                        </a:rPr>
                        <a:t>月</a:t>
                      </a:r>
                      <a:r>
                        <a:rPr sz="800" spc="-254" dirty="0">
                          <a:latin typeface="kiloji"/>
                          <a:cs typeface="kiloji"/>
                        </a:rPr>
                        <a:t>６</a:t>
                      </a:r>
                      <a:r>
                        <a:rPr sz="800" dirty="0">
                          <a:latin typeface="kiloji"/>
                          <a:cs typeface="kiloji"/>
                        </a:rPr>
                        <a:t>日</a:t>
                      </a:r>
                    </a:p>
                  </a:txBody>
                  <a:tcPr marL="0" marR="0" marT="488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
        <p:nvSpPr>
          <p:cNvPr id="4" name="object 4"/>
          <p:cNvSpPr/>
          <p:nvPr/>
        </p:nvSpPr>
        <p:spPr>
          <a:xfrm>
            <a:off x="7525511" y="397764"/>
            <a:ext cx="2202180" cy="733425"/>
          </a:xfrm>
          <a:custGeom>
            <a:avLst/>
            <a:gdLst/>
            <a:ahLst/>
            <a:cxnLst/>
            <a:rect l="l" t="t" r="r" b="b"/>
            <a:pathLst>
              <a:path w="2202179" h="733425">
                <a:moveTo>
                  <a:pt x="2202180" y="0"/>
                </a:moveTo>
                <a:lnTo>
                  <a:pt x="0" y="0"/>
                </a:lnTo>
                <a:lnTo>
                  <a:pt x="0" y="733044"/>
                </a:lnTo>
                <a:lnTo>
                  <a:pt x="2202180" y="733044"/>
                </a:lnTo>
                <a:lnTo>
                  <a:pt x="2202180" y="723900"/>
                </a:lnTo>
                <a:lnTo>
                  <a:pt x="18288" y="723900"/>
                </a:lnTo>
                <a:lnTo>
                  <a:pt x="9144" y="714756"/>
                </a:lnTo>
                <a:lnTo>
                  <a:pt x="18288" y="714756"/>
                </a:lnTo>
                <a:lnTo>
                  <a:pt x="18288" y="18288"/>
                </a:lnTo>
                <a:lnTo>
                  <a:pt x="9144" y="18288"/>
                </a:lnTo>
                <a:lnTo>
                  <a:pt x="18288" y="9144"/>
                </a:lnTo>
                <a:lnTo>
                  <a:pt x="2202180" y="9144"/>
                </a:lnTo>
                <a:lnTo>
                  <a:pt x="2202180" y="0"/>
                </a:lnTo>
                <a:close/>
              </a:path>
              <a:path w="2202179" h="733425">
                <a:moveTo>
                  <a:pt x="18288" y="714756"/>
                </a:moveTo>
                <a:lnTo>
                  <a:pt x="9144" y="714756"/>
                </a:lnTo>
                <a:lnTo>
                  <a:pt x="18288" y="723900"/>
                </a:lnTo>
                <a:lnTo>
                  <a:pt x="18288" y="714756"/>
                </a:lnTo>
                <a:close/>
              </a:path>
              <a:path w="2202179" h="733425">
                <a:moveTo>
                  <a:pt x="2182368" y="714756"/>
                </a:moveTo>
                <a:lnTo>
                  <a:pt x="18288" y="714756"/>
                </a:lnTo>
                <a:lnTo>
                  <a:pt x="18288" y="723900"/>
                </a:lnTo>
                <a:lnTo>
                  <a:pt x="2182368" y="723900"/>
                </a:lnTo>
                <a:lnTo>
                  <a:pt x="2182368" y="714756"/>
                </a:lnTo>
                <a:close/>
              </a:path>
              <a:path w="2202179" h="733425">
                <a:moveTo>
                  <a:pt x="2182368" y="9144"/>
                </a:moveTo>
                <a:lnTo>
                  <a:pt x="2182368" y="723900"/>
                </a:lnTo>
                <a:lnTo>
                  <a:pt x="2193036" y="714756"/>
                </a:lnTo>
                <a:lnTo>
                  <a:pt x="2202180" y="714756"/>
                </a:lnTo>
                <a:lnTo>
                  <a:pt x="2202180" y="18288"/>
                </a:lnTo>
                <a:lnTo>
                  <a:pt x="2193036" y="18288"/>
                </a:lnTo>
                <a:lnTo>
                  <a:pt x="2182368" y="9144"/>
                </a:lnTo>
                <a:close/>
              </a:path>
              <a:path w="2202179" h="733425">
                <a:moveTo>
                  <a:pt x="2202180" y="714756"/>
                </a:moveTo>
                <a:lnTo>
                  <a:pt x="2193036" y="714756"/>
                </a:lnTo>
                <a:lnTo>
                  <a:pt x="2182368" y="723900"/>
                </a:lnTo>
                <a:lnTo>
                  <a:pt x="2202180" y="723900"/>
                </a:lnTo>
                <a:lnTo>
                  <a:pt x="2202180" y="714756"/>
                </a:lnTo>
                <a:close/>
              </a:path>
              <a:path w="2202179" h="733425">
                <a:moveTo>
                  <a:pt x="18288" y="9144"/>
                </a:moveTo>
                <a:lnTo>
                  <a:pt x="9144" y="18288"/>
                </a:lnTo>
                <a:lnTo>
                  <a:pt x="18288" y="18288"/>
                </a:lnTo>
                <a:lnTo>
                  <a:pt x="18288" y="9144"/>
                </a:lnTo>
                <a:close/>
              </a:path>
              <a:path w="2202179" h="733425">
                <a:moveTo>
                  <a:pt x="2182368" y="9144"/>
                </a:moveTo>
                <a:lnTo>
                  <a:pt x="18288" y="9144"/>
                </a:lnTo>
                <a:lnTo>
                  <a:pt x="18288" y="18288"/>
                </a:lnTo>
                <a:lnTo>
                  <a:pt x="2182368" y="18288"/>
                </a:lnTo>
                <a:lnTo>
                  <a:pt x="2182368" y="9144"/>
                </a:lnTo>
                <a:close/>
              </a:path>
              <a:path w="2202179" h="733425">
                <a:moveTo>
                  <a:pt x="2202180" y="9144"/>
                </a:moveTo>
                <a:lnTo>
                  <a:pt x="2182368" y="9144"/>
                </a:lnTo>
                <a:lnTo>
                  <a:pt x="2193036" y="18288"/>
                </a:lnTo>
                <a:lnTo>
                  <a:pt x="2202180" y="18288"/>
                </a:lnTo>
                <a:lnTo>
                  <a:pt x="2202180" y="9144"/>
                </a:lnTo>
                <a:close/>
              </a:path>
            </a:pathLst>
          </a:custGeom>
          <a:solidFill>
            <a:srgbClr val="000000"/>
          </a:solidFill>
        </p:spPr>
        <p:txBody>
          <a:bodyPr wrap="square" lIns="0" tIns="0" rIns="0" bIns="0" rtlCol="0"/>
          <a:lstStyle/>
          <a:p>
            <a:endParaRPr/>
          </a:p>
        </p:txBody>
      </p:sp>
      <p:sp>
        <p:nvSpPr>
          <p:cNvPr id="5" name="object 5"/>
          <p:cNvSpPr txBox="1"/>
          <p:nvPr/>
        </p:nvSpPr>
        <p:spPr>
          <a:xfrm>
            <a:off x="7595107" y="355499"/>
            <a:ext cx="2059939" cy="726440"/>
          </a:xfrm>
          <a:prstGeom prst="rect">
            <a:avLst/>
          </a:prstGeom>
        </p:spPr>
        <p:txBody>
          <a:bodyPr vert="horz" wrap="square" lIns="0" tIns="12700" rIns="0" bIns="0" rtlCol="0">
            <a:spAutoFit/>
          </a:bodyPr>
          <a:lstStyle/>
          <a:p>
            <a:pPr marL="12700" marR="5080">
              <a:lnSpc>
                <a:spcPct val="143700"/>
              </a:lnSpc>
              <a:spcBef>
                <a:spcPts val="100"/>
              </a:spcBef>
              <a:tabLst>
                <a:tab pos="377825" algn="l"/>
                <a:tab pos="743585" algn="l"/>
                <a:tab pos="894715" algn="l"/>
                <a:tab pos="1111250" algn="l"/>
                <a:tab pos="1478280" algn="l"/>
                <a:tab pos="1844039" algn="l"/>
              </a:tabLst>
            </a:pPr>
            <a:r>
              <a:rPr sz="1600" spc="270" dirty="0">
                <a:latin typeface="IPAexMincho"/>
                <a:cs typeface="IPAexMincho"/>
              </a:rPr>
              <a:t>中医</a:t>
            </a:r>
            <a:r>
              <a:rPr sz="1600" spc="-5" dirty="0">
                <a:latin typeface="IPAexMincho"/>
                <a:cs typeface="IPAexMincho"/>
              </a:rPr>
              <a:t>協		</a:t>
            </a:r>
            <a:r>
              <a:rPr sz="1600" spc="270" dirty="0">
                <a:latin typeface="IPAexMincho"/>
                <a:cs typeface="IPAexMincho"/>
              </a:rPr>
              <a:t>総</a:t>
            </a:r>
            <a:r>
              <a:rPr sz="1600" spc="-5" dirty="0">
                <a:latin typeface="IPAexMincho"/>
                <a:cs typeface="IPAexMincho"/>
              </a:rPr>
              <a:t>－</a:t>
            </a:r>
            <a:r>
              <a:rPr sz="1600" spc="-235" dirty="0">
                <a:latin typeface="IPAexMincho"/>
                <a:cs typeface="IPAexMincho"/>
              </a:rPr>
              <a:t> </a:t>
            </a:r>
            <a:r>
              <a:rPr sz="1600" spc="-5" dirty="0">
                <a:latin typeface="IPAexMincho"/>
                <a:cs typeface="IPAexMincho"/>
              </a:rPr>
              <a:t>７</a:t>
            </a:r>
            <a:r>
              <a:rPr sz="1600" spc="-225" dirty="0">
                <a:latin typeface="IPAexMincho"/>
                <a:cs typeface="IPAexMincho"/>
              </a:rPr>
              <a:t> </a:t>
            </a:r>
            <a:r>
              <a:rPr sz="1600" spc="-5" dirty="0">
                <a:latin typeface="IPAexMincho"/>
                <a:cs typeface="IPAexMincho"/>
              </a:rPr>
              <a:t>－</a:t>
            </a:r>
            <a:r>
              <a:rPr sz="1600" spc="-235" dirty="0">
                <a:latin typeface="IPAexMincho"/>
                <a:cs typeface="IPAexMincho"/>
              </a:rPr>
              <a:t> </a:t>
            </a:r>
            <a:r>
              <a:rPr sz="1600" spc="-5" dirty="0">
                <a:latin typeface="IPAexMincho"/>
                <a:cs typeface="IPAexMincho"/>
              </a:rPr>
              <a:t>２  ２</a:t>
            </a:r>
            <a:r>
              <a:rPr sz="1600" dirty="0">
                <a:latin typeface="IPAexMincho"/>
                <a:cs typeface="IPAexMincho"/>
              </a:rPr>
              <a:t>	</a:t>
            </a:r>
            <a:r>
              <a:rPr sz="1600" spc="-5" dirty="0">
                <a:latin typeface="IPAexMincho"/>
                <a:cs typeface="IPAexMincho"/>
              </a:rPr>
              <a:t>．</a:t>
            </a:r>
            <a:r>
              <a:rPr sz="1600" dirty="0">
                <a:latin typeface="IPAexMincho"/>
                <a:cs typeface="IPAexMincho"/>
              </a:rPr>
              <a:t>	</a:t>
            </a:r>
            <a:r>
              <a:rPr sz="1600" spc="-5" dirty="0">
                <a:latin typeface="IPAexMincho"/>
                <a:cs typeface="IPAexMincho"/>
              </a:rPr>
              <a:t>８</a:t>
            </a:r>
            <a:r>
              <a:rPr sz="1600" dirty="0">
                <a:latin typeface="IPAexMincho"/>
                <a:cs typeface="IPAexMincho"/>
              </a:rPr>
              <a:t>	</a:t>
            </a:r>
            <a:r>
              <a:rPr sz="1600" spc="-5" dirty="0">
                <a:latin typeface="IPAexMincho"/>
                <a:cs typeface="IPAexMincho"/>
              </a:rPr>
              <a:t>．</a:t>
            </a:r>
            <a:r>
              <a:rPr sz="1600" dirty="0">
                <a:latin typeface="IPAexMincho"/>
                <a:cs typeface="IPAexMincho"/>
              </a:rPr>
              <a:t>	</a:t>
            </a:r>
            <a:r>
              <a:rPr sz="1600" spc="-5" dirty="0">
                <a:latin typeface="IPAexMincho"/>
                <a:cs typeface="IPAexMincho"/>
              </a:rPr>
              <a:t>１</a:t>
            </a:r>
            <a:r>
              <a:rPr sz="1600" dirty="0">
                <a:latin typeface="IPAexMincho"/>
                <a:cs typeface="IPAexMincho"/>
              </a:rPr>
              <a:t>	</a:t>
            </a:r>
            <a:r>
              <a:rPr sz="1600" spc="-5" dirty="0">
                <a:latin typeface="IPAexMincho"/>
                <a:cs typeface="IPAexMincho"/>
              </a:rPr>
              <a:t>９</a:t>
            </a:r>
            <a:endParaRPr sz="1600">
              <a:latin typeface="IPAexMincho"/>
              <a:cs typeface="IPAexMincho"/>
            </a:endParaRPr>
          </a:p>
        </p:txBody>
      </p:sp>
      <p:sp>
        <p:nvSpPr>
          <p:cNvPr id="6" name="object 6"/>
          <p:cNvSpPr txBox="1"/>
          <p:nvPr/>
        </p:nvSpPr>
        <p:spPr>
          <a:xfrm>
            <a:off x="9079992" y="6680707"/>
            <a:ext cx="153670" cy="310515"/>
          </a:xfrm>
          <a:prstGeom prst="rect">
            <a:avLst/>
          </a:prstGeom>
        </p:spPr>
        <p:txBody>
          <a:bodyPr vert="horz" wrap="square" lIns="0" tIns="106680" rIns="0" bIns="0" rtlCol="0">
            <a:spAutoFit/>
          </a:bodyPr>
          <a:lstStyle/>
          <a:p>
            <a:pPr marL="38100">
              <a:lnSpc>
                <a:spcPct val="100000"/>
              </a:lnSpc>
              <a:spcBef>
                <a:spcPts val="840"/>
              </a:spcBef>
            </a:pPr>
            <a:fld id="{81D60167-4931-47E6-BA6A-407CBD079E47}" type="slidenum">
              <a:rPr sz="1200" dirty="0">
                <a:solidFill>
                  <a:srgbClr val="898989"/>
                </a:solidFill>
                <a:latin typeface="Carlito"/>
                <a:cs typeface="Carlito"/>
              </a:rPr>
              <a:t>1</a:t>
            </a:fld>
            <a:endParaRPr sz="1200">
              <a:latin typeface="Carlito"/>
              <a:cs typeface="Carl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96740" y="379494"/>
            <a:ext cx="1870075" cy="257810"/>
          </a:xfrm>
          <a:prstGeom prst="rect">
            <a:avLst/>
          </a:prstGeom>
        </p:spPr>
        <p:txBody>
          <a:bodyPr vert="horz" wrap="square" lIns="0" tIns="11430" rIns="0" bIns="0" rtlCol="0">
            <a:spAutoFit/>
          </a:bodyPr>
          <a:lstStyle/>
          <a:p>
            <a:pPr>
              <a:lnSpc>
                <a:spcPct val="100000"/>
              </a:lnSpc>
              <a:spcBef>
                <a:spcPts val="90"/>
              </a:spcBef>
            </a:pPr>
            <a:r>
              <a:rPr sz="1600" b="0" spc="-5" dirty="0">
                <a:solidFill>
                  <a:srgbClr val="FFFFFF"/>
                </a:solidFill>
                <a:latin typeface="Noto Sans CJK JP Medium"/>
                <a:cs typeface="Noto Sans CJK JP Medium"/>
              </a:rPr>
              <a:t>患者</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背景等</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3" name="object 3"/>
          <p:cNvSpPr/>
          <p:nvPr/>
        </p:nvSpPr>
        <p:spPr>
          <a:xfrm>
            <a:off x="772668" y="348996"/>
            <a:ext cx="9131808" cy="32918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384040" y="378967"/>
            <a:ext cx="1895475" cy="269240"/>
          </a:xfrm>
          <a:prstGeom prst="rect">
            <a:avLst/>
          </a:prstGeom>
        </p:spPr>
        <p:txBody>
          <a:bodyPr vert="horz" wrap="square" lIns="0" tIns="12065" rIns="0" bIns="0" rtlCol="0">
            <a:spAutoFit/>
          </a:bodyPr>
          <a:lstStyle/>
          <a:p>
            <a:pPr marL="12700">
              <a:lnSpc>
                <a:spcPct val="100000"/>
              </a:lnSpc>
              <a:spcBef>
                <a:spcPts val="95"/>
              </a:spcBef>
            </a:pPr>
            <a:r>
              <a:rPr sz="1600" b="0" spc="-5" dirty="0">
                <a:solidFill>
                  <a:srgbClr val="FFFFFF"/>
                </a:solidFill>
                <a:latin typeface="Noto Sans CJK JP Medium"/>
                <a:cs typeface="Noto Sans CJK JP Medium"/>
              </a:rPr>
              <a:t>患者</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背景等</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grpSp>
        <p:nvGrpSpPr>
          <p:cNvPr id="5" name="object 5"/>
          <p:cNvGrpSpPr/>
          <p:nvPr/>
        </p:nvGrpSpPr>
        <p:grpSpPr>
          <a:xfrm>
            <a:off x="1210055" y="2049779"/>
            <a:ext cx="3985260" cy="3985260"/>
            <a:chOff x="1210055" y="2049779"/>
            <a:chExt cx="3985260" cy="3985260"/>
          </a:xfrm>
        </p:grpSpPr>
        <p:sp>
          <p:nvSpPr>
            <p:cNvPr id="6" name="object 6"/>
            <p:cNvSpPr/>
            <p:nvPr/>
          </p:nvSpPr>
          <p:spPr>
            <a:xfrm>
              <a:off x="1210055" y="2049779"/>
              <a:ext cx="3985260" cy="3985260"/>
            </a:xfrm>
            <a:custGeom>
              <a:avLst/>
              <a:gdLst/>
              <a:ahLst/>
              <a:cxnLst/>
              <a:rect l="l" t="t" r="r" b="b"/>
              <a:pathLst>
                <a:path w="3985260" h="3985260">
                  <a:moveTo>
                    <a:pt x="3979164" y="0"/>
                  </a:moveTo>
                  <a:lnTo>
                    <a:pt x="4571" y="0"/>
                  </a:lnTo>
                  <a:lnTo>
                    <a:pt x="0" y="6095"/>
                  </a:lnTo>
                  <a:lnTo>
                    <a:pt x="0" y="3979164"/>
                  </a:lnTo>
                  <a:lnTo>
                    <a:pt x="4571" y="3985259"/>
                  </a:lnTo>
                  <a:lnTo>
                    <a:pt x="3979164" y="3985259"/>
                  </a:lnTo>
                  <a:lnTo>
                    <a:pt x="3985259" y="3979164"/>
                  </a:lnTo>
                  <a:lnTo>
                    <a:pt x="3985259" y="3973067"/>
                  </a:lnTo>
                  <a:lnTo>
                    <a:pt x="24384" y="3973067"/>
                  </a:lnTo>
                  <a:lnTo>
                    <a:pt x="12192" y="3959352"/>
                  </a:lnTo>
                  <a:lnTo>
                    <a:pt x="24384" y="3959352"/>
                  </a:lnTo>
                  <a:lnTo>
                    <a:pt x="24384" y="24383"/>
                  </a:lnTo>
                  <a:lnTo>
                    <a:pt x="12191" y="24383"/>
                  </a:lnTo>
                  <a:lnTo>
                    <a:pt x="24384" y="12191"/>
                  </a:lnTo>
                  <a:lnTo>
                    <a:pt x="3985259" y="12191"/>
                  </a:lnTo>
                  <a:lnTo>
                    <a:pt x="3985259" y="6095"/>
                  </a:lnTo>
                  <a:lnTo>
                    <a:pt x="3979164" y="0"/>
                  </a:lnTo>
                  <a:close/>
                </a:path>
                <a:path w="3985260" h="3985260">
                  <a:moveTo>
                    <a:pt x="24384" y="3959352"/>
                  </a:moveTo>
                  <a:lnTo>
                    <a:pt x="12192" y="3959352"/>
                  </a:lnTo>
                  <a:lnTo>
                    <a:pt x="24384" y="3973067"/>
                  </a:lnTo>
                  <a:lnTo>
                    <a:pt x="24384" y="3959352"/>
                  </a:lnTo>
                  <a:close/>
                </a:path>
                <a:path w="3985260" h="3985260">
                  <a:moveTo>
                    <a:pt x="3959352" y="3959352"/>
                  </a:moveTo>
                  <a:lnTo>
                    <a:pt x="24384" y="3959352"/>
                  </a:lnTo>
                  <a:lnTo>
                    <a:pt x="24384" y="3973067"/>
                  </a:lnTo>
                  <a:lnTo>
                    <a:pt x="3959352" y="3973067"/>
                  </a:lnTo>
                  <a:lnTo>
                    <a:pt x="3959352" y="3959352"/>
                  </a:lnTo>
                  <a:close/>
                </a:path>
                <a:path w="3985260" h="3985260">
                  <a:moveTo>
                    <a:pt x="3959352" y="12191"/>
                  </a:moveTo>
                  <a:lnTo>
                    <a:pt x="3959352" y="3973067"/>
                  </a:lnTo>
                  <a:lnTo>
                    <a:pt x="3971544" y="3959352"/>
                  </a:lnTo>
                  <a:lnTo>
                    <a:pt x="3985259" y="3959352"/>
                  </a:lnTo>
                  <a:lnTo>
                    <a:pt x="3985259" y="24383"/>
                  </a:lnTo>
                  <a:lnTo>
                    <a:pt x="3971544" y="24383"/>
                  </a:lnTo>
                  <a:lnTo>
                    <a:pt x="3959352" y="12191"/>
                  </a:lnTo>
                  <a:close/>
                </a:path>
                <a:path w="3985260" h="3985260">
                  <a:moveTo>
                    <a:pt x="3985259" y="3959352"/>
                  </a:moveTo>
                  <a:lnTo>
                    <a:pt x="3971544" y="3959352"/>
                  </a:lnTo>
                  <a:lnTo>
                    <a:pt x="3959352" y="3973067"/>
                  </a:lnTo>
                  <a:lnTo>
                    <a:pt x="3985259" y="3973067"/>
                  </a:lnTo>
                  <a:lnTo>
                    <a:pt x="3985259" y="3959352"/>
                  </a:lnTo>
                  <a:close/>
                </a:path>
                <a:path w="3985260" h="3985260">
                  <a:moveTo>
                    <a:pt x="24384" y="12191"/>
                  </a:moveTo>
                  <a:lnTo>
                    <a:pt x="12191" y="24383"/>
                  </a:lnTo>
                  <a:lnTo>
                    <a:pt x="24384" y="24383"/>
                  </a:lnTo>
                  <a:lnTo>
                    <a:pt x="24384" y="12191"/>
                  </a:lnTo>
                  <a:close/>
                </a:path>
                <a:path w="3985260" h="3985260">
                  <a:moveTo>
                    <a:pt x="3959352" y="12191"/>
                  </a:moveTo>
                  <a:lnTo>
                    <a:pt x="24384" y="12191"/>
                  </a:lnTo>
                  <a:lnTo>
                    <a:pt x="24384" y="24383"/>
                  </a:lnTo>
                  <a:lnTo>
                    <a:pt x="3959352" y="24383"/>
                  </a:lnTo>
                  <a:lnTo>
                    <a:pt x="3959352" y="12191"/>
                  </a:lnTo>
                  <a:close/>
                </a:path>
                <a:path w="3985260" h="3985260">
                  <a:moveTo>
                    <a:pt x="3985259" y="12191"/>
                  </a:moveTo>
                  <a:lnTo>
                    <a:pt x="3959352" y="12191"/>
                  </a:lnTo>
                  <a:lnTo>
                    <a:pt x="3971544" y="24383"/>
                  </a:lnTo>
                  <a:lnTo>
                    <a:pt x="3985259" y="24383"/>
                  </a:lnTo>
                  <a:lnTo>
                    <a:pt x="3985259" y="12191"/>
                  </a:lnTo>
                  <a:close/>
                </a:path>
              </a:pathLst>
            </a:custGeom>
            <a:solidFill>
              <a:srgbClr val="385D89"/>
            </a:solidFill>
          </p:spPr>
          <p:txBody>
            <a:bodyPr wrap="square" lIns="0" tIns="0" rIns="0" bIns="0" rtlCol="0"/>
            <a:lstStyle/>
            <a:p>
              <a:endParaRPr/>
            </a:p>
          </p:txBody>
        </p:sp>
        <p:sp>
          <p:nvSpPr>
            <p:cNvPr id="7" name="object 7"/>
            <p:cNvSpPr/>
            <p:nvPr/>
          </p:nvSpPr>
          <p:spPr>
            <a:xfrm>
              <a:off x="1429511" y="2261615"/>
              <a:ext cx="3172967" cy="3555492"/>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2540000" y="1584452"/>
            <a:ext cx="9398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kiloji"/>
                <a:cs typeface="kiloji"/>
              </a:rPr>
              <a:t>電話診療</a:t>
            </a:r>
            <a:endParaRPr sz="1800">
              <a:latin typeface="kiloji"/>
              <a:cs typeface="kiloji"/>
            </a:endParaRPr>
          </a:p>
        </p:txBody>
      </p:sp>
      <p:grpSp>
        <p:nvGrpSpPr>
          <p:cNvPr id="9" name="object 9"/>
          <p:cNvGrpSpPr/>
          <p:nvPr/>
        </p:nvGrpSpPr>
        <p:grpSpPr>
          <a:xfrm>
            <a:off x="5419344" y="2049779"/>
            <a:ext cx="3985260" cy="3985260"/>
            <a:chOff x="5419344" y="2049779"/>
            <a:chExt cx="3985260" cy="3985260"/>
          </a:xfrm>
        </p:grpSpPr>
        <p:sp>
          <p:nvSpPr>
            <p:cNvPr id="10" name="object 10"/>
            <p:cNvSpPr/>
            <p:nvPr/>
          </p:nvSpPr>
          <p:spPr>
            <a:xfrm>
              <a:off x="5419344" y="2049779"/>
              <a:ext cx="3985260" cy="3985260"/>
            </a:xfrm>
            <a:custGeom>
              <a:avLst/>
              <a:gdLst/>
              <a:ahLst/>
              <a:cxnLst/>
              <a:rect l="l" t="t" r="r" b="b"/>
              <a:pathLst>
                <a:path w="3985259" h="3985260">
                  <a:moveTo>
                    <a:pt x="3979163" y="0"/>
                  </a:moveTo>
                  <a:lnTo>
                    <a:pt x="6095" y="0"/>
                  </a:lnTo>
                  <a:lnTo>
                    <a:pt x="0" y="6095"/>
                  </a:lnTo>
                  <a:lnTo>
                    <a:pt x="0" y="3979164"/>
                  </a:lnTo>
                  <a:lnTo>
                    <a:pt x="6095" y="3985259"/>
                  </a:lnTo>
                  <a:lnTo>
                    <a:pt x="3979163" y="3985259"/>
                  </a:lnTo>
                  <a:lnTo>
                    <a:pt x="3985259" y="3979164"/>
                  </a:lnTo>
                  <a:lnTo>
                    <a:pt x="3985259" y="3973067"/>
                  </a:lnTo>
                  <a:lnTo>
                    <a:pt x="25907" y="3973067"/>
                  </a:lnTo>
                  <a:lnTo>
                    <a:pt x="12191" y="3959352"/>
                  </a:lnTo>
                  <a:lnTo>
                    <a:pt x="25907" y="3959352"/>
                  </a:lnTo>
                  <a:lnTo>
                    <a:pt x="25907" y="24383"/>
                  </a:lnTo>
                  <a:lnTo>
                    <a:pt x="12191" y="24383"/>
                  </a:lnTo>
                  <a:lnTo>
                    <a:pt x="25907" y="12191"/>
                  </a:lnTo>
                  <a:lnTo>
                    <a:pt x="3985259" y="12191"/>
                  </a:lnTo>
                  <a:lnTo>
                    <a:pt x="3985259" y="6095"/>
                  </a:lnTo>
                  <a:lnTo>
                    <a:pt x="3979163" y="0"/>
                  </a:lnTo>
                  <a:close/>
                </a:path>
                <a:path w="3985259" h="3985260">
                  <a:moveTo>
                    <a:pt x="25907" y="3959352"/>
                  </a:moveTo>
                  <a:lnTo>
                    <a:pt x="12191" y="3959352"/>
                  </a:lnTo>
                  <a:lnTo>
                    <a:pt x="25907" y="3973067"/>
                  </a:lnTo>
                  <a:lnTo>
                    <a:pt x="25907" y="3959352"/>
                  </a:lnTo>
                  <a:close/>
                </a:path>
                <a:path w="3985259" h="3985260">
                  <a:moveTo>
                    <a:pt x="3959352" y="3959352"/>
                  </a:moveTo>
                  <a:lnTo>
                    <a:pt x="25907" y="3959352"/>
                  </a:lnTo>
                  <a:lnTo>
                    <a:pt x="25907" y="3973067"/>
                  </a:lnTo>
                  <a:lnTo>
                    <a:pt x="3959352" y="3973067"/>
                  </a:lnTo>
                  <a:lnTo>
                    <a:pt x="3959352" y="3959352"/>
                  </a:lnTo>
                  <a:close/>
                </a:path>
                <a:path w="3985259" h="3985260">
                  <a:moveTo>
                    <a:pt x="3959352" y="12191"/>
                  </a:moveTo>
                  <a:lnTo>
                    <a:pt x="3959352" y="3973067"/>
                  </a:lnTo>
                  <a:lnTo>
                    <a:pt x="3973067" y="3959352"/>
                  </a:lnTo>
                  <a:lnTo>
                    <a:pt x="3985259" y="3959352"/>
                  </a:lnTo>
                  <a:lnTo>
                    <a:pt x="3985259" y="24383"/>
                  </a:lnTo>
                  <a:lnTo>
                    <a:pt x="3973067" y="24383"/>
                  </a:lnTo>
                  <a:lnTo>
                    <a:pt x="3959352" y="12191"/>
                  </a:lnTo>
                  <a:close/>
                </a:path>
                <a:path w="3985259" h="3985260">
                  <a:moveTo>
                    <a:pt x="3985259" y="3959352"/>
                  </a:moveTo>
                  <a:lnTo>
                    <a:pt x="3973067" y="3959352"/>
                  </a:lnTo>
                  <a:lnTo>
                    <a:pt x="3959352" y="3973067"/>
                  </a:lnTo>
                  <a:lnTo>
                    <a:pt x="3985259" y="3973067"/>
                  </a:lnTo>
                  <a:lnTo>
                    <a:pt x="3985259" y="3959352"/>
                  </a:lnTo>
                  <a:close/>
                </a:path>
                <a:path w="3985259" h="3985260">
                  <a:moveTo>
                    <a:pt x="25907" y="12191"/>
                  </a:moveTo>
                  <a:lnTo>
                    <a:pt x="12191" y="24383"/>
                  </a:lnTo>
                  <a:lnTo>
                    <a:pt x="25907" y="24383"/>
                  </a:lnTo>
                  <a:lnTo>
                    <a:pt x="25907" y="12191"/>
                  </a:lnTo>
                  <a:close/>
                </a:path>
                <a:path w="3985259" h="3985260">
                  <a:moveTo>
                    <a:pt x="3959352" y="12191"/>
                  </a:moveTo>
                  <a:lnTo>
                    <a:pt x="25907" y="12191"/>
                  </a:lnTo>
                  <a:lnTo>
                    <a:pt x="25907" y="24383"/>
                  </a:lnTo>
                  <a:lnTo>
                    <a:pt x="3959352" y="24383"/>
                  </a:lnTo>
                  <a:lnTo>
                    <a:pt x="3959352" y="12191"/>
                  </a:lnTo>
                  <a:close/>
                </a:path>
                <a:path w="3985259" h="3985260">
                  <a:moveTo>
                    <a:pt x="3985259" y="12191"/>
                  </a:moveTo>
                  <a:lnTo>
                    <a:pt x="3959352" y="12191"/>
                  </a:lnTo>
                  <a:lnTo>
                    <a:pt x="3973067" y="24383"/>
                  </a:lnTo>
                  <a:lnTo>
                    <a:pt x="3985259" y="24383"/>
                  </a:lnTo>
                  <a:lnTo>
                    <a:pt x="3985259" y="12191"/>
                  </a:lnTo>
                  <a:close/>
                </a:path>
              </a:pathLst>
            </a:custGeom>
            <a:solidFill>
              <a:srgbClr val="385D89"/>
            </a:solidFill>
          </p:spPr>
          <p:txBody>
            <a:bodyPr wrap="square" lIns="0" tIns="0" rIns="0" bIns="0" rtlCol="0"/>
            <a:lstStyle/>
            <a:p>
              <a:endParaRPr/>
            </a:p>
          </p:txBody>
        </p:sp>
        <p:sp>
          <p:nvSpPr>
            <p:cNvPr id="11" name="object 11"/>
            <p:cNvSpPr/>
            <p:nvPr/>
          </p:nvSpPr>
          <p:spPr>
            <a:xfrm>
              <a:off x="5567172" y="2269235"/>
              <a:ext cx="3244596" cy="3560064"/>
            </a:xfrm>
            <a:prstGeom prst="rect">
              <a:avLst/>
            </a:prstGeom>
            <a:blipFill>
              <a:blip r:embed="rId4" cstate="print"/>
              <a:stretch>
                <a:fillRect/>
              </a:stretch>
            </a:blipFill>
          </p:spPr>
          <p:txBody>
            <a:bodyPr wrap="square" lIns="0" tIns="0" rIns="0" bIns="0" rtlCol="0"/>
            <a:lstStyle/>
            <a:p>
              <a:endParaRPr/>
            </a:p>
          </p:txBody>
        </p:sp>
      </p:grpSp>
      <p:sp>
        <p:nvSpPr>
          <p:cNvPr id="12" name="object 12"/>
          <p:cNvSpPr txBox="1"/>
          <p:nvPr/>
        </p:nvSpPr>
        <p:spPr>
          <a:xfrm>
            <a:off x="6673088" y="1584452"/>
            <a:ext cx="1569212" cy="289823"/>
          </a:xfrm>
          <a:prstGeom prst="rect">
            <a:avLst/>
          </a:prstGeom>
        </p:spPr>
        <p:txBody>
          <a:bodyPr vert="horz" wrap="square" lIns="0" tIns="12700" rIns="0" bIns="0" rtlCol="0">
            <a:spAutoFit/>
          </a:bodyPr>
          <a:lstStyle/>
          <a:p>
            <a:pPr marL="12700">
              <a:lnSpc>
                <a:spcPct val="100000"/>
              </a:lnSpc>
              <a:spcBef>
                <a:spcPts val="100"/>
              </a:spcBef>
            </a:pPr>
            <a:r>
              <a:rPr sz="1800" spc="-125" dirty="0">
                <a:latin typeface="kiloji"/>
                <a:cs typeface="kiloji"/>
              </a:rPr>
              <a:t>オ</a:t>
            </a:r>
            <a:r>
              <a:rPr sz="1800" spc="-260" dirty="0">
                <a:latin typeface="kiloji"/>
                <a:cs typeface="kiloji"/>
              </a:rPr>
              <a:t>ン</a:t>
            </a:r>
            <a:r>
              <a:rPr sz="1800" spc="-350" dirty="0">
                <a:latin typeface="kiloji"/>
                <a:cs typeface="kiloji"/>
              </a:rPr>
              <a:t>ラ</a:t>
            </a:r>
            <a:r>
              <a:rPr sz="1800" spc="-320" dirty="0">
                <a:latin typeface="kiloji"/>
                <a:cs typeface="kiloji"/>
              </a:rPr>
              <a:t>イ</a:t>
            </a:r>
            <a:r>
              <a:rPr sz="1800" spc="-260" dirty="0">
                <a:latin typeface="kiloji"/>
                <a:cs typeface="kiloji"/>
              </a:rPr>
              <a:t>ン</a:t>
            </a:r>
            <a:r>
              <a:rPr sz="1800" dirty="0">
                <a:latin typeface="kiloji"/>
                <a:cs typeface="kiloji"/>
              </a:rPr>
              <a:t>診療</a:t>
            </a:r>
            <a:endParaRPr sz="1800">
              <a:latin typeface="kiloji"/>
              <a:cs typeface="kiloji"/>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10</a:t>
            </a:fld>
            <a:endParaRPr dirty="0"/>
          </a:p>
        </p:txBody>
      </p:sp>
      <p:sp>
        <p:nvSpPr>
          <p:cNvPr id="13" name="object 13"/>
          <p:cNvSpPr txBox="1"/>
          <p:nvPr/>
        </p:nvSpPr>
        <p:spPr>
          <a:xfrm>
            <a:off x="4414520" y="973328"/>
            <a:ext cx="1831339"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kiloji"/>
                <a:cs typeface="kiloji"/>
              </a:rPr>
              <a:t>主</a:t>
            </a:r>
            <a:r>
              <a:rPr sz="1800" spc="-185" dirty="0">
                <a:latin typeface="kiloji"/>
                <a:cs typeface="kiloji"/>
              </a:rPr>
              <a:t>な</a:t>
            </a:r>
            <a:r>
              <a:rPr sz="1800" dirty="0">
                <a:latin typeface="kiloji"/>
                <a:cs typeface="kiloji"/>
              </a:rPr>
              <a:t>診療科の割合</a:t>
            </a:r>
            <a:endParaRPr sz="1800">
              <a:latin typeface="kiloji"/>
              <a:cs typeface="kiloj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11</a:t>
            </a:fld>
            <a:endParaRPr dirty="0"/>
          </a:p>
        </p:txBody>
      </p:sp>
      <p:sp>
        <p:nvSpPr>
          <p:cNvPr id="2" name="object 2"/>
          <p:cNvSpPr txBox="1">
            <a:spLocks noGrp="1"/>
          </p:cNvSpPr>
          <p:nvPr>
            <p:ph type="title"/>
          </p:nvPr>
        </p:nvSpPr>
        <p:spPr>
          <a:xfrm>
            <a:off x="1884678" y="3367537"/>
            <a:ext cx="7119621"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000000"/>
                </a:solidFill>
              </a:rPr>
              <a:t>②</a:t>
            </a:r>
            <a:r>
              <a:rPr sz="3600" spc="509" dirty="0">
                <a:solidFill>
                  <a:srgbClr val="000000"/>
                </a:solidFill>
              </a:rPr>
              <a:t> </a:t>
            </a:r>
            <a:r>
              <a:rPr sz="3600" dirty="0">
                <a:solidFill>
                  <a:srgbClr val="000000"/>
                </a:solidFill>
              </a:rPr>
              <a:t>特例措置</a:t>
            </a:r>
            <a:r>
              <a:rPr sz="3600" spc="-225" dirty="0">
                <a:solidFill>
                  <a:srgbClr val="000000"/>
                </a:solidFill>
              </a:rPr>
              <a:t>に</a:t>
            </a:r>
            <a:r>
              <a:rPr sz="3600" spc="-200" dirty="0">
                <a:solidFill>
                  <a:srgbClr val="000000"/>
                </a:solidFill>
              </a:rPr>
              <a:t>おけ</a:t>
            </a:r>
            <a:r>
              <a:rPr sz="3600" spc="-495" dirty="0">
                <a:solidFill>
                  <a:srgbClr val="000000"/>
                </a:solidFill>
              </a:rPr>
              <a:t>る</a:t>
            </a:r>
            <a:r>
              <a:rPr sz="3600" dirty="0">
                <a:solidFill>
                  <a:srgbClr val="000000"/>
                </a:solidFill>
              </a:rPr>
              <a:t>要件</a:t>
            </a:r>
            <a:r>
              <a:rPr sz="3600" spc="-225" dirty="0">
                <a:solidFill>
                  <a:srgbClr val="000000"/>
                </a:solidFill>
              </a:rPr>
              <a:t>に</a:t>
            </a:r>
            <a:r>
              <a:rPr sz="3600" spc="-170" dirty="0">
                <a:solidFill>
                  <a:srgbClr val="000000"/>
                </a:solidFill>
              </a:rPr>
              <a:t>つ</a:t>
            </a:r>
            <a:r>
              <a:rPr sz="3600" spc="-200" dirty="0">
                <a:solidFill>
                  <a:srgbClr val="000000"/>
                </a:solidFill>
              </a:rPr>
              <a:t>い</a:t>
            </a:r>
            <a:r>
              <a:rPr sz="3600" spc="-355" dirty="0">
                <a:solidFill>
                  <a:srgbClr val="000000"/>
                </a:solidFill>
              </a:rPr>
              <a:t>て</a:t>
            </a:r>
            <a:endParaRPr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57655" y="5077967"/>
            <a:ext cx="8609330" cy="1458595"/>
            <a:chOff x="1057655" y="5077967"/>
            <a:chExt cx="8609330" cy="1458595"/>
          </a:xfrm>
        </p:grpSpPr>
        <p:sp>
          <p:nvSpPr>
            <p:cNvPr id="3" name="object 3"/>
            <p:cNvSpPr/>
            <p:nvPr/>
          </p:nvSpPr>
          <p:spPr>
            <a:xfrm>
              <a:off x="1071371" y="5091689"/>
              <a:ext cx="8580120" cy="1431290"/>
            </a:xfrm>
            <a:custGeom>
              <a:avLst/>
              <a:gdLst/>
              <a:ahLst/>
              <a:cxnLst/>
              <a:rect l="l" t="t" r="r" b="b"/>
              <a:pathLst>
                <a:path w="8580120" h="1431290">
                  <a:moveTo>
                    <a:pt x="8580120" y="0"/>
                  </a:moveTo>
                  <a:lnTo>
                    <a:pt x="0" y="0"/>
                  </a:lnTo>
                  <a:lnTo>
                    <a:pt x="0" y="1431035"/>
                  </a:lnTo>
                  <a:lnTo>
                    <a:pt x="8580120" y="1431035"/>
                  </a:lnTo>
                  <a:lnTo>
                    <a:pt x="8580120" y="0"/>
                  </a:lnTo>
                  <a:close/>
                </a:path>
              </a:pathLst>
            </a:custGeom>
            <a:solidFill>
              <a:srgbClr val="DDEBF6"/>
            </a:solidFill>
          </p:spPr>
          <p:txBody>
            <a:bodyPr wrap="square" lIns="0" tIns="0" rIns="0" bIns="0" rtlCol="0"/>
            <a:lstStyle/>
            <a:p>
              <a:endParaRPr/>
            </a:p>
          </p:txBody>
        </p:sp>
        <p:sp>
          <p:nvSpPr>
            <p:cNvPr id="4" name="object 4"/>
            <p:cNvSpPr/>
            <p:nvPr/>
          </p:nvSpPr>
          <p:spPr>
            <a:xfrm>
              <a:off x="1057655" y="5077967"/>
              <a:ext cx="8609330" cy="1458595"/>
            </a:xfrm>
            <a:custGeom>
              <a:avLst/>
              <a:gdLst/>
              <a:ahLst/>
              <a:cxnLst/>
              <a:rect l="l" t="t" r="r" b="b"/>
              <a:pathLst>
                <a:path w="8609330" h="1458595">
                  <a:moveTo>
                    <a:pt x="8601456" y="0"/>
                  </a:moveTo>
                  <a:lnTo>
                    <a:pt x="6096" y="0"/>
                  </a:lnTo>
                  <a:lnTo>
                    <a:pt x="0" y="6096"/>
                  </a:lnTo>
                  <a:lnTo>
                    <a:pt x="0" y="1452377"/>
                  </a:lnTo>
                  <a:lnTo>
                    <a:pt x="6096" y="1458473"/>
                  </a:lnTo>
                  <a:lnTo>
                    <a:pt x="8601456" y="1458473"/>
                  </a:lnTo>
                  <a:lnTo>
                    <a:pt x="8609076" y="1452377"/>
                  </a:lnTo>
                  <a:lnTo>
                    <a:pt x="8609076" y="1444757"/>
                  </a:lnTo>
                  <a:lnTo>
                    <a:pt x="28956" y="1444757"/>
                  </a:lnTo>
                  <a:lnTo>
                    <a:pt x="13716" y="1431041"/>
                  </a:lnTo>
                  <a:lnTo>
                    <a:pt x="28956" y="1431041"/>
                  </a:lnTo>
                  <a:lnTo>
                    <a:pt x="28956" y="27432"/>
                  </a:lnTo>
                  <a:lnTo>
                    <a:pt x="13715" y="27432"/>
                  </a:lnTo>
                  <a:lnTo>
                    <a:pt x="28956" y="13716"/>
                  </a:lnTo>
                  <a:lnTo>
                    <a:pt x="8609076" y="13716"/>
                  </a:lnTo>
                  <a:lnTo>
                    <a:pt x="8609076" y="6096"/>
                  </a:lnTo>
                  <a:lnTo>
                    <a:pt x="8601456" y="0"/>
                  </a:lnTo>
                  <a:close/>
                </a:path>
                <a:path w="8609330" h="1458595">
                  <a:moveTo>
                    <a:pt x="28956" y="1431041"/>
                  </a:moveTo>
                  <a:lnTo>
                    <a:pt x="13716" y="1431041"/>
                  </a:lnTo>
                  <a:lnTo>
                    <a:pt x="28956" y="1444757"/>
                  </a:lnTo>
                  <a:lnTo>
                    <a:pt x="28956" y="1431041"/>
                  </a:lnTo>
                  <a:close/>
                </a:path>
                <a:path w="8609330" h="1458595">
                  <a:moveTo>
                    <a:pt x="8580120" y="1431041"/>
                  </a:moveTo>
                  <a:lnTo>
                    <a:pt x="28956" y="1431041"/>
                  </a:lnTo>
                  <a:lnTo>
                    <a:pt x="28956" y="1444757"/>
                  </a:lnTo>
                  <a:lnTo>
                    <a:pt x="8580120" y="1444757"/>
                  </a:lnTo>
                  <a:lnTo>
                    <a:pt x="8580120" y="1431041"/>
                  </a:lnTo>
                  <a:close/>
                </a:path>
                <a:path w="8609330" h="1458595">
                  <a:moveTo>
                    <a:pt x="8580120" y="13716"/>
                  </a:moveTo>
                  <a:lnTo>
                    <a:pt x="8580120" y="1444757"/>
                  </a:lnTo>
                  <a:lnTo>
                    <a:pt x="8593836" y="1431041"/>
                  </a:lnTo>
                  <a:lnTo>
                    <a:pt x="8609076" y="1431041"/>
                  </a:lnTo>
                  <a:lnTo>
                    <a:pt x="8609076" y="27432"/>
                  </a:lnTo>
                  <a:lnTo>
                    <a:pt x="8593836" y="27432"/>
                  </a:lnTo>
                  <a:lnTo>
                    <a:pt x="8580120" y="13716"/>
                  </a:lnTo>
                  <a:close/>
                </a:path>
                <a:path w="8609330" h="1458595">
                  <a:moveTo>
                    <a:pt x="8609076" y="1431041"/>
                  </a:moveTo>
                  <a:lnTo>
                    <a:pt x="8593836" y="1431041"/>
                  </a:lnTo>
                  <a:lnTo>
                    <a:pt x="8580120" y="1444757"/>
                  </a:lnTo>
                  <a:lnTo>
                    <a:pt x="8609076" y="1444757"/>
                  </a:lnTo>
                  <a:lnTo>
                    <a:pt x="8609076" y="1431041"/>
                  </a:lnTo>
                  <a:close/>
                </a:path>
                <a:path w="8609330" h="1458595">
                  <a:moveTo>
                    <a:pt x="28956" y="13716"/>
                  </a:moveTo>
                  <a:lnTo>
                    <a:pt x="13715" y="27432"/>
                  </a:lnTo>
                  <a:lnTo>
                    <a:pt x="28956" y="27432"/>
                  </a:lnTo>
                  <a:lnTo>
                    <a:pt x="28956" y="13716"/>
                  </a:lnTo>
                  <a:close/>
                </a:path>
                <a:path w="8609330" h="1458595">
                  <a:moveTo>
                    <a:pt x="8580120" y="13716"/>
                  </a:moveTo>
                  <a:lnTo>
                    <a:pt x="28956" y="13716"/>
                  </a:lnTo>
                  <a:lnTo>
                    <a:pt x="28956" y="27432"/>
                  </a:lnTo>
                  <a:lnTo>
                    <a:pt x="8580120" y="27432"/>
                  </a:lnTo>
                  <a:lnTo>
                    <a:pt x="8580120" y="13716"/>
                  </a:lnTo>
                  <a:close/>
                </a:path>
                <a:path w="8609330" h="1458595">
                  <a:moveTo>
                    <a:pt x="8609076" y="13716"/>
                  </a:moveTo>
                  <a:lnTo>
                    <a:pt x="8580120" y="13716"/>
                  </a:lnTo>
                  <a:lnTo>
                    <a:pt x="8593836" y="27432"/>
                  </a:lnTo>
                  <a:lnTo>
                    <a:pt x="8609076" y="27432"/>
                  </a:lnTo>
                  <a:lnTo>
                    <a:pt x="8609076" y="13716"/>
                  </a:lnTo>
                  <a:close/>
                </a:path>
              </a:pathLst>
            </a:custGeom>
            <a:solidFill>
              <a:srgbClr val="0070BF"/>
            </a:solidFill>
          </p:spPr>
          <p:txBody>
            <a:bodyPr wrap="square" lIns="0" tIns="0" rIns="0" bIns="0" rtlCol="0"/>
            <a:lstStyle/>
            <a:p>
              <a:endParaRPr/>
            </a:p>
          </p:txBody>
        </p:sp>
        <p:sp>
          <p:nvSpPr>
            <p:cNvPr id="5" name="object 5"/>
            <p:cNvSpPr/>
            <p:nvPr/>
          </p:nvSpPr>
          <p:spPr>
            <a:xfrm>
              <a:off x="1182624" y="5187695"/>
              <a:ext cx="187960" cy="1239520"/>
            </a:xfrm>
            <a:custGeom>
              <a:avLst/>
              <a:gdLst/>
              <a:ahLst/>
              <a:cxnLst/>
              <a:rect l="l" t="t" r="r" b="b"/>
              <a:pathLst>
                <a:path w="187959" h="1239520">
                  <a:moveTo>
                    <a:pt x="187452" y="1145387"/>
                  </a:moveTo>
                  <a:lnTo>
                    <a:pt x="93637" y="1051560"/>
                  </a:lnTo>
                  <a:lnTo>
                    <a:pt x="0" y="1145387"/>
                  </a:lnTo>
                  <a:lnTo>
                    <a:pt x="93637" y="1239024"/>
                  </a:lnTo>
                  <a:lnTo>
                    <a:pt x="187452" y="1145387"/>
                  </a:lnTo>
                  <a:close/>
                </a:path>
                <a:path w="187959" h="1239520">
                  <a:moveTo>
                    <a:pt x="187452" y="794867"/>
                  </a:moveTo>
                  <a:lnTo>
                    <a:pt x="93637" y="701040"/>
                  </a:lnTo>
                  <a:lnTo>
                    <a:pt x="0" y="794867"/>
                  </a:lnTo>
                  <a:lnTo>
                    <a:pt x="93637" y="888492"/>
                  </a:lnTo>
                  <a:lnTo>
                    <a:pt x="187452" y="794867"/>
                  </a:lnTo>
                  <a:close/>
                </a:path>
                <a:path w="187959" h="1239520">
                  <a:moveTo>
                    <a:pt x="187452" y="444347"/>
                  </a:moveTo>
                  <a:lnTo>
                    <a:pt x="93637" y="350520"/>
                  </a:lnTo>
                  <a:lnTo>
                    <a:pt x="0" y="444347"/>
                  </a:lnTo>
                  <a:lnTo>
                    <a:pt x="93637" y="537972"/>
                  </a:lnTo>
                  <a:lnTo>
                    <a:pt x="187452" y="444347"/>
                  </a:lnTo>
                  <a:close/>
                </a:path>
                <a:path w="187959" h="1239520">
                  <a:moveTo>
                    <a:pt x="187452" y="93827"/>
                  </a:moveTo>
                  <a:lnTo>
                    <a:pt x="93637" y="0"/>
                  </a:lnTo>
                  <a:lnTo>
                    <a:pt x="0" y="93827"/>
                  </a:lnTo>
                  <a:lnTo>
                    <a:pt x="93637" y="187452"/>
                  </a:lnTo>
                  <a:lnTo>
                    <a:pt x="187452" y="93827"/>
                  </a:lnTo>
                  <a:close/>
                </a:path>
              </a:pathLst>
            </a:custGeom>
            <a:solidFill>
              <a:srgbClr val="000000"/>
            </a:solidFill>
          </p:spPr>
          <p:txBody>
            <a:bodyPr wrap="square" lIns="0" tIns="0" rIns="0" bIns="0" rtlCol="0"/>
            <a:lstStyle/>
            <a:p>
              <a:endParaRPr/>
            </a:p>
          </p:txBody>
        </p:sp>
      </p:grpSp>
      <p:sp>
        <p:nvSpPr>
          <p:cNvPr id="6" name="object 6"/>
          <p:cNvSpPr txBox="1"/>
          <p:nvPr/>
        </p:nvSpPr>
        <p:spPr>
          <a:xfrm>
            <a:off x="1071372" y="5091689"/>
            <a:ext cx="8580120" cy="1431290"/>
          </a:xfrm>
          <a:prstGeom prst="rect">
            <a:avLst/>
          </a:prstGeom>
        </p:spPr>
        <p:txBody>
          <a:bodyPr vert="horz" wrap="square" lIns="0" tIns="43815" rIns="0" bIns="0" rtlCol="0">
            <a:spAutoFit/>
          </a:bodyPr>
          <a:lstStyle/>
          <a:p>
            <a:pPr marL="377825">
              <a:lnSpc>
                <a:spcPct val="100000"/>
              </a:lnSpc>
              <a:spcBef>
                <a:spcPts val="345"/>
              </a:spcBef>
            </a:pPr>
            <a:r>
              <a:rPr sz="1800" dirty="0">
                <a:latin typeface="IPAexMincho"/>
                <a:cs typeface="IPAexMincho"/>
              </a:rPr>
              <a:t>初診</a:t>
            </a:r>
            <a:r>
              <a:rPr sz="1800" spc="-390" dirty="0">
                <a:latin typeface="IPAexMincho"/>
                <a:cs typeface="IPAexMincho"/>
              </a:rPr>
              <a:t>に</a:t>
            </a:r>
            <a:r>
              <a:rPr sz="1800" spc="-345" dirty="0">
                <a:latin typeface="IPAexMincho"/>
                <a:cs typeface="IPAexMincho"/>
              </a:rPr>
              <a:t>おけ</a:t>
            </a:r>
            <a:r>
              <a:rPr sz="1800" spc="-434" dirty="0">
                <a:latin typeface="IPAexMincho"/>
                <a:cs typeface="IPAexMincho"/>
              </a:rPr>
              <a:t>る</a:t>
            </a:r>
            <a:r>
              <a:rPr sz="1800" dirty="0">
                <a:latin typeface="IPAexMincho"/>
                <a:cs typeface="IPAexMincho"/>
              </a:rPr>
              <a:t>麻薬及</a:t>
            </a:r>
            <a:r>
              <a:rPr sz="1800" spc="-305" dirty="0">
                <a:latin typeface="IPAexMincho"/>
                <a:cs typeface="IPAexMincho"/>
              </a:rPr>
              <a:t>び</a:t>
            </a:r>
            <a:r>
              <a:rPr sz="1800" dirty="0">
                <a:latin typeface="IPAexMincho"/>
                <a:cs typeface="IPAexMincho"/>
              </a:rPr>
              <a:t>向精神薬</a:t>
            </a:r>
            <a:r>
              <a:rPr sz="1800" spc="-345" dirty="0">
                <a:latin typeface="IPAexMincho"/>
                <a:cs typeface="IPAexMincho"/>
              </a:rPr>
              <a:t>の</a:t>
            </a:r>
            <a:r>
              <a:rPr sz="1800" dirty="0">
                <a:latin typeface="IPAexMincho"/>
                <a:cs typeface="IPAexMincho"/>
              </a:rPr>
              <a:t>処方</a:t>
            </a:r>
            <a:r>
              <a:rPr sz="1800" spc="-345" dirty="0">
                <a:latin typeface="IPAexMincho"/>
                <a:cs typeface="IPAexMincho"/>
              </a:rPr>
              <a:t>の</a:t>
            </a:r>
            <a:r>
              <a:rPr sz="1800" dirty="0">
                <a:latin typeface="IPAexMincho"/>
                <a:cs typeface="IPAexMincho"/>
              </a:rPr>
              <a:t>有無</a:t>
            </a:r>
            <a:endParaRPr sz="1800">
              <a:latin typeface="IPAexMincho"/>
              <a:cs typeface="IPAexMincho"/>
            </a:endParaRPr>
          </a:p>
          <a:p>
            <a:pPr marL="377825">
              <a:lnSpc>
                <a:spcPct val="100000"/>
              </a:lnSpc>
              <a:spcBef>
                <a:spcPts val="600"/>
              </a:spcBef>
            </a:pPr>
            <a:r>
              <a:rPr sz="1800" dirty="0">
                <a:latin typeface="IPAexMincho"/>
                <a:cs typeface="IPAexMincho"/>
              </a:rPr>
              <a:t>基礎疾患</a:t>
            </a:r>
            <a:r>
              <a:rPr sz="1800" spc="-345" dirty="0">
                <a:latin typeface="IPAexMincho"/>
                <a:cs typeface="IPAexMincho"/>
              </a:rPr>
              <a:t>の</a:t>
            </a:r>
            <a:r>
              <a:rPr sz="1800" dirty="0">
                <a:latin typeface="IPAexMincho"/>
                <a:cs typeface="IPAexMincho"/>
              </a:rPr>
              <a:t>情報</a:t>
            </a:r>
            <a:r>
              <a:rPr sz="1800" spc="-345" dirty="0">
                <a:latin typeface="IPAexMincho"/>
                <a:cs typeface="IPAexMincho"/>
              </a:rPr>
              <a:t>が</a:t>
            </a:r>
            <a:r>
              <a:rPr sz="1800" dirty="0">
                <a:latin typeface="IPAexMincho"/>
                <a:cs typeface="IPAexMincho"/>
              </a:rPr>
              <a:t>把握</a:t>
            </a:r>
            <a:r>
              <a:rPr sz="1800" spc="-345" dirty="0">
                <a:latin typeface="IPAexMincho"/>
                <a:cs typeface="IPAexMincho"/>
              </a:rPr>
              <a:t>で</a:t>
            </a:r>
            <a:r>
              <a:rPr sz="1800" spc="-450" dirty="0">
                <a:latin typeface="IPAexMincho"/>
                <a:cs typeface="IPAexMincho"/>
              </a:rPr>
              <a:t>き</a:t>
            </a:r>
            <a:r>
              <a:rPr sz="1800" spc="-270" dirty="0">
                <a:latin typeface="IPAexMincho"/>
                <a:cs typeface="IPAexMincho"/>
              </a:rPr>
              <a:t>な</a:t>
            </a:r>
            <a:r>
              <a:rPr sz="1800" spc="-345" dirty="0">
                <a:latin typeface="IPAexMincho"/>
                <a:cs typeface="IPAexMincho"/>
              </a:rPr>
              <a:t>い</a:t>
            </a:r>
            <a:r>
              <a:rPr sz="1800" dirty="0">
                <a:latin typeface="IPAexMincho"/>
                <a:cs typeface="IPAexMincho"/>
              </a:rPr>
              <a:t>場合</a:t>
            </a:r>
            <a:r>
              <a:rPr sz="1800" spc="-345" dirty="0">
                <a:latin typeface="IPAexMincho"/>
                <a:cs typeface="IPAexMincho"/>
              </a:rPr>
              <a:t>の</a:t>
            </a:r>
            <a:r>
              <a:rPr sz="1800" dirty="0">
                <a:latin typeface="IPAexMincho"/>
                <a:cs typeface="IPAexMincho"/>
              </a:rPr>
              <a:t>処方日数</a:t>
            </a:r>
            <a:endParaRPr sz="1800">
              <a:latin typeface="IPAexMincho"/>
              <a:cs typeface="IPAexMincho"/>
            </a:endParaRPr>
          </a:p>
          <a:p>
            <a:pPr marL="377825" marR="2276475">
              <a:lnSpc>
                <a:spcPct val="127800"/>
              </a:lnSpc>
            </a:pPr>
            <a:r>
              <a:rPr sz="1800" dirty="0">
                <a:latin typeface="IPAexMincho"/>
                <a:cs typeface="IPAexMincho"/>
              </a:rPr>
              <a:t>基礎疾患</a:t>
            </a:r>
            <a:r>
              <a:rPr sz="1800" spc="-345" dirty="0">
                <a:latin typeface="IPAexMincho"/>
                <a:cs typeface="IPAexMincho"/>
              </a:rPr>
              <a:t>の</a:t>
            </a:r>
            <a:r>
              <a:rPr sz="1800" dirty="0">
                <a:latin typeface="IPAexMincho"/>
                <a:cs typeface="IPAexMincho"/>
              </a:rPr>
              <a:t>情報</a:t>
            </a:r>
            <a:r>
              <a:rPr sz="1800" spc="-345" dirty="0">
                <a:latin typeface="IPAexMincho"/>
                <a:cs typeface="IPAexMincho"/>
              </a:rPr>
              <a:t>が</a:t>
            </a:r>
            <a:r>
              <a:rPr sz="1800" dirty="0">
                <a:latin typeface="IPAexMincho"/>
                <a:cs typeface="IPAexMincho"/>
              </a:rPr>
              <a:t>把握</a:t>
            </a:r>
            <a:r>
              <a:rPr sz="1800" spc="-345" dirty="0">
                <a:latin typeface="IPAexMincho"/>
                <a:cs typeface="IPAexMincho"/>
              </a:rPr>
              <a:t>で</a:t>
            </a:r>
            <a:r>
              <a:rPr sz="1800" spc="-450" dirty="0">
                <a:latin typeface="IPAexMincho"/>
                <a:cs typeface="IPAexMincho"/>
              </a:rPr>
              <a:t>き</a:t>
            </a:r>
            <a:r>
              <a:rPr sz="1800" spc="-270" dirty="0">
                <a:latin typeface="IPAexMincho"/>
                <a:cs typeface="IPAexMincho"/>
              </a:rPr>
              <a:t>な</a:t>
            </a:r>
            <a:r>
              <a:rPr sz="1800" spc="-345" dirty="0">
                <a:latin typeface="IPAexMincho"/>
                <a:cs typeface="IPAexMincho"/>
              </a:rPr>
              <a:t>い</a:t>
            </a:r>
            <a:r>
              <a:rPr sz="1800" dirty="0">
                <a:latin typeface="IPAexMincho"/>
                <a:cs typeface="IPAexMincho"/>
              </a:rPr>
              <a:t>場合</a:t>
            </a:r>
            <a:r>
              <a:rPr sz="1800" spc="-345" dirty="0">
                <a:latin typeface="IPAexMincho"/>
                <a:cs typeface="IPAexMincho"/>
              </a:rPr>
              <a:t>の</a:t>
            </a:r>
            <a:r>
              <a:rPr sz="1800" spc="-350" dirty="0">
                <a:latin typeface="IPAexMincho"/>
                <a:cs typeface="IPAexMincho"/>
              </a:rPr>
              <a:t>ハ</a:t>
            </a:r>
            <a:r>
              <a:rPr sz="1800" spc="-505" dirty="0">
                <a:latin typeface="IPAexMincho"/>
                <a:cs typeface="IPAexMincho"/>
              </a:rPr>
              <a:t>イ</a:t>
            </a:r>
            <a:r>
              <a:rPr sz="1800" spc="-750" dirty="0">
                <a:latin typeface="IPAexMincho"/>
                <a:cs typeface="IPAexMincho"/>
              </a:rPr>
              <a:t>リ</a:t>
            </a:r>
            <a:r>
              <a:rPr sz="1800" spc="-425" dirty="0">
                <a:latin typeface="IPAexMincho"/>
                <a:cs typeface="IPAexMincho"/>
              </a:rPr>
              <a:t>ス</a:t>
            </a:r>
            <a:r>
              <a:rPr sz="1800" spc="-560" dirty="0">
                <a:latin typeface="IPAexMincho"/>
                <a:cs typeface="IPAexMincho"/>
              </a:rPr>
              <a:t>ク</a:t>
            </a:r>
            <a:r>
              <a:rPr sz="1800" spc="10" dirty="0">
                <a:latin typeface="IPAexMincho"/>
                <a:cs typeface="IPAexMincho"/>
              </a:rPr>
              <a:t>薬</a:t>
            </a:r>
            <a:r>
              <a:rPr sz="1800" spc="-345" dirty="0">
                <a:latin typeface="IPAexMincho"/>
                <a:cs typeface="IPAexMincho"/>
              </a:rPr>
              <a:t>の</a:t>
            </a:r>
            <a:r>
              <a:rPr sz="1800" dirty="0">
                <a:latin typeface="IPAexMincho"/>
                <a:cs typeface="IPAexMincho"/>
              </a:rPr>
              <a:t>処</a:t>
            </a:r>
            <a:r>
              <a:rPr sz="1800" spc="10" dirty="0">
                <a:latin typeface="IPAexMincho"/>
                <a:cs typeface="IPAexMincho"/>
              </a:rPr>
              <a:t>方</a:t>
            </a:r>
            <a:r>
              <a:rPr sz="1800" spc="-345" dirty="0">
                <a:latin typeface="IPAexMincho"/>
                <a:cs typeface="IPAexMincho"/>
              </a:rPr>
              <a:t>の</a:t>
            </a:r>
            <a:r>
              <a:rPr sz="1800" dirty="0">
                <a:latin typeface="IPAexMincho"/>
                <a:cs typeface="IPAexMincho"/>
              </a:rPr>
              <a:t>有無 遠方</a:t>
            </a:r>
            <a:r>
              <a:rPr sz="1800" spc="-345" dirty="0">
                <a:latin typeface="IPAexMincho"/>
                <a:cs typeface="IPAexMincho"/>
              </a:rPr>
              <a:t>の</a:t>
            </a:r>
            <a:r>
              <a:rPr sz="1800" dirty="0">
                <a:latin typeface="IPAexMincho"/>
                <a:cs typeface="IPAexMincho"/>
              </a:rPr>
              <a:t>患者</a:t>
            </a:r>
            <a:r>
              <a:rPr sz="1800" spc="-450" dirty="0">
                <a:latin typeface="IPAexMincho"/>
                <a:cs typeface="IPAexMincho"/>
              </a:rPr>
              <a:t>を</a:t>
            </a:r>
            <a:r>
              <a:rPr sz="1800" dirty="0">
                <a:latin typeface="IPAexMincho"/>
                <a:cs typeface="IPAexMincho"/>
              </a:rPr>
              <a:t>診療</a:t>
            </a:r>
            <a:r>
              <a:rPr sz="1800" spc="-505" dirty="0">
                <a:latin typeface="IPAexMincho"/>
                <a:cs typeface="IPAexMincho"/>
              </a:rPr>
              <a:t>し</a:t>
            </a:r>
            <a:r>
              <a:rPr sz="1800" spc="-390" dirty="0">
                <a:latin typeface="IPAexMincho"/>
                <a:cs typeface="IPAexMincho"/>
              </a:rPr>
              <a:t>た</a:t>
            </a:r>
            <a:r>
              <a:rPr sz="1800" dirty="0">
                <a:latin typeface="IPAexMincho"/>
                <a:cs typeface="IPAexMincho"/>
              </a:rPr>
              <a:t>事例</a:t>
            </a:r>
            <a:r>
              <a:rPr sz="1800" spc="-390" dirty="0">
                <a:latin typeface="IPAexMincho"/>
                <a:cs typeface="IPAexMincho"/>
              </a:rPr>
              <a:t>につ</a:t>
            </a:r>
            <a:r>
              <a:rPr sz="1800" spc="-345" dirty="0">
                <a:latin typeface="IPAexMincho"/>
                <a:cs typeface="IPAexMincho"/>
              </a:rPr>
              <a:t>い</a:t>
            </a:r>
            <a:r>
              <a:rPr sz="1800" spc="-390" dirty="0">
                <a:latin typeface="IPAexMincho"/>
                <a:cs typeface="IPAexMincho"/>
              </a:rPr>
              <a:t>て</a:t>
            </a:r>
            <a:endParaRPr sz="1800">
              <a:latin typeface="IPAexMincho"/>
              <a:cs typeface="IPAexMincho"/>
            </a:endParaRPr>
          </a:p>
        </p:txBody>
      </p:sp>
      <p:sp>
        <p:nvSpPr>
          <p:cNvPr id="7" name="object 7"/>
          <p:cNvSpPr txBox="1"/>
          <p:nvPr/>
        </p:nvSpPr>
        <p:spPr>
          <a:xfrm>
            <a:off x="4294632" y="379494"/>
            <a:ext cx="2073275" cy="257810"/>
          </a:xfrm>
          <a:prstGeom prst="rect">
            <a:avLst/>
          </a:prstGeom>
        </p:spPr>
        <p:txBody>
          <a:bodyPr vert="horz" wrap="square" lIns="0" tIns="11430" rIns="0" bIns="0" rtlCol="0">
            <a:spAutoFit/>
          </a:bodyPr>
          <a:lstStyle/>
          <a:p>
            <a:pPr>
              <a:lnSpc>
                <a:spcPct val="100000"/>
              </a:lnSpc>
              <a:spcBef>
                <a:spcPts val="90"/>
              </a:spcBef>
            </a:pPr>
            <a:r>
              <a:rPr sz="1600" b="0" spc="-5" dirty="0">
                <a:solidFill>
                  <a:srgbClr val="FFFFFF"/>
                </a:solidFill>
                <a:latin typeface="Noto Sans CJK JP Medium"/>
                <a:cs typeface="Noto Sans CJK JP Medium"/>
              </a:rPr>
              <a:t>特例措置</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要件</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8" name="object 8"/>
          <p:cNvSpPr/>
          <p:nvPr/>
        </p:nvSpPr>
        <p:spPr>
          <a:xfrm>
            <a:off x="772668" y="348996"/>
            <a:ext cx="9131808" cy="329183"/>
          </a:xfrm>
          <a:prstGeom prst="rect">
            <a:avLst/>
          </a:prstGeom>
          <a:blipFill>
            <a:blip r:embed="rId3" cstate="print"/>
            <a:stretch>
              <a:fillRect/>
            </a:stretch>
          </a:blipFill>
        </p:spPr>
        <p:txBody>
          <a:bodyPr wrap="square" lIns="0" tIns="0" rIns="0" bIns="0" rtlCol="0"/>
          <a:lstStyle/>
          <a:p>
            <a:endParaRPr/>
          </a:p>
        </p:txBody>
      </p:sp>
      <p:grpSp>
        <p:nvGrpSpPr>
          <p:cNvPr id="9" name="object 9"/>
          <p:cNvGrpSpPr/>
          <p:nvPr/>
        </p:nvGrpSpPr>
        <p:grpSpPr>
          <a:xfrm>
            <a:off x="1066800" y="890016"/>
            <a:ext cx="8589645" cy="3416935"/>
            <a:chOff x="1066800" y="890016"/>
            <a:chExt cx="8589645" cy="3416935"/>
          </a:xfrm>
        </p:grpSpPr>
        <p:sp>
          <p:nvSpPr>
            <p:cNvPr id="10" name="object 10"/>
            <p:cNvSpPr/>
            <p:nvPr/>
          </p:nvSpPr>
          <p:spPr>
            <a:xfrm>
              <a:off x="1066800" y="1188720"/>
              <a:ext cx="8589645" cy="3118485"/>
            </a:xfrm>
            <a:custGeom>
              <a:avLst/>
              <a:gdLst/>
              <a:ahLst/>
              <a:cxnLst/>
              <a:rect l="l" t="t" r="r" b="b"/>
              <a:pathLst>
                <a:path w="8589645" h="3118485">
                  <a:moveTo>
                    <a:pt x="8589264" y="0"/>
                  </a:moveTo>
                  <a:lnTo>
                    <a:pt x="0" y="0"/>
                  </a:lnTo>
                  <a:lnTo>
                    <a:pt x="0" y="3118104"/>
                  </a:lnTo>
                  <a:lnTo>
                    <a:pt x="8589264" y="3118104"/>
                  </a:lnTo>
                  <a:lnTo>
                    <a:pt x="8589264" y="3112007"/>
                  </a:lnTo>
                  <a:lnTo>
                    <a:pt x="10668" y="3112007"/>
                  </a:lnTo>
                  <a:lnTo>
                    <a:pt x="4571" y="3107436"/>
                  </a:lnTo>
                  <a:lnTo>
                    <a:pt x="10668" y="3107436"/>
                  </a:lnTo>
                  <a:lnTo>
                    <a:pt x="10668" y="9143"/>
                  </a:lnTo>
                  <a:lnTo>
                    <a:pt x="4571" y="9143"/>
                  </a:lnTo>
                  <a:lnTo>
                    <a:pt x="10668" y="4572"/>
                  </a:lnTo>
                  <a:lnTo>
                    <a:pt x="8589264" y="4572"/>
                  </a:lnTo>
                  <a:lnTo>
                    <a:pt x="8589264" y="0"/>
                  </a:lnTo>
                  <a:close/>
                </a:path>
                <a:path w="8589645" h="3118485">
                  <a:moveTo>
                    <a:pt x="10668" y="3107436"/>
                  </a:moveTo>
                  <a:lnTo>
                    <a:pt x="4571" y="3107436"/>
                  </a:lnTo>
                  <a:lnTo>
                    <a:pt x="10668" y="3112007"/>
                  </a:lnTo>
                  <a:lnTo>
                    <a:pt x="10668" y="3107436"/>
                  </a:lnTo>
                  <a:close/>
                </a:path>
                <a:path w="8589645" h="3118485">
                  <a:moveTo>
                    <a:pt x="8580120" y="3107436"/>
                  </a:moveTo>
                  <a:lnTo>
                    <a:pt x="10668" y="3107436"/>
                  </a:lnTo>
                  <a:lnTo>
                    <a:pt x="10668" y="3112007"/>
                  </a:lnTo>
                  <a:lnTo>
                    <a:pt x="8580120" y="3112007"/>
                  </a:lnTo>
                  <a:lnTo>
                    <a:pt x="8580120" y="3107436"/>
                  </a:lnTo>
                  <a:close/>
                </a:path>
                <a:path w="8589645" h="3118485">
                  <a:moveTo>
                    <a:pt x="8580120" y="4572"/>
                  </a:moveTo>
                  <a:lnTo>
                    <a:pt x="8580120" y="3112007"/>
                  </a:lnTo>
                  <a:lnTo>
                    <a:pt x="8584692" y="3107436"/>
                  </a:lnTo>
                  <a:lnTo>
                    <a:pt x="8589264" y="3107436"/>
                  </a:lnTo>
                  <a:lnTo>
                    <a:pt x="8589264" y="9143"/>
                  </a:lnTo>
                  <a:lnTo>
                    <a:pt x="8584692" y="9143"/>
                  </a:lnTo>
                  <a:lnTo>
                    <a:pt x="8580120" y="4572"/>
                  </a:lnTo>
                  <a:close/>
                </a:path>
                <a:path w="8589645" h="3118485">
                  <a:moveTo>
                    <a:pt x="8589264" y="3107436"/>
                  </a:moveTo>
                  <a:lnTo>
                    <a:pt x="8584692" y="3107436"/>
                  </a:lnTo>
                  <a:lnTo>
                    <a:pt x="8580120" y="3112007"/>
                  </a:lnTo>
                  <a:lnTo>
                    <a:pt x="8589264" y="3112007"/>
                  </a:lnTo>
                  <a:lnTo>
                    <a:pt x="8589264" y="3107436"/>
                  </a:lnTo>
                  <a:close/>
                </a:path>
                <a:path w="8589645" h="3118485">
                  <a:moveTo>
                    <a:pt x="10668" y="4572"/>
                  </a:moveTo>
                  <a:lnTo>
                    <a:pt x="4571" y="9143"/>
                  </a:lnTo>
                  <a:lnTo>
                    <a:pt x="10668" y="9143"/>
                  </a:lnTo>
                  <a:lnTo>
                    <a:pt x="10668" y="4572"/>
                  </a:lnTo>
                  <a:close/>
                </a:path>
                <a:path w="8589645" h="3118485">
                  <a:moveTo>
                    <a:pt x="8580120" y="4572"/>
                  </a:moveTo>
                  <a:lnTo>
                    <a:pt x="10668" y="4572"/>
                  </a:lnTo>
                  <a:lnTo>
                    <a:pt x="10668" y="9143"/>
                  </a:lnTo>
                  <a:lnTo>
                    <a:pt x="8580120" y="9143"/>
                  </a:lnTo>
                  <a:lnTo>
                    <a:pt x="8580120" y="4572"/>
                  </a:lnTo>
                  <a:close/>
                </a:path>
                <a:path w="8589645" h="3118485">
                  <a:moveTo>
                    <a:pt x="8589264" y="4572"/>
                  </a:moveTo>
                  <a:lnTo>
                    <a:pt x="8580120" y="4572"/>
                  </a:lnTo>
                  <a:lnTo>
                    <a:pt x="8584692" y="9143"/>
                  </a:lnTo>
                  <a:lnTo>
                    <a:pt x="8589264" y="9143"/>
                  </a:lnTo>
                  <a:lnTo>
                    <a:pt x="8589264" y="4572"/>
                  </a:lnTo>
                  <a:close/>
                </a:path>
              </a:pathLst>
            </a:custGeom>
            <a:solidFill>
              <a:srgbClr val="000000"/>
            </a:solidFill>
          </p:spPr>
          <p:txBody>
            <a:bodyPr wrap="square" lIns="0" tIns="0" rIns="0" bIns="0" rtlCol="0"/>
            <a:lstStyle/>
            <a:p>
              <a:endParaRPr/>
            </a:p>
          </p:txBody>
        </p:sp>
        <p:sp>
          <p:nvSpPr>
            <p:cNvPr id="11" name="object 11"/>
            <p:cNvSpPr/>
            <p:nvPr/>
          </p:nvSpPr>
          <p:spPr>
            <a:xfrm>
              <a:off x="3659124" y="2061971"/>
              <a:ext cx="5867400" cy="1927860"/>
            </a:xfrm>
            <a:custGeom>
              <a:avLst/>
              <a:gdLst/>
              <a:ahLst/>
              <a:cxnLst/>
              <a:rect l="l" t="t" r="r" b="b"/>
              <a:pathLst>
                <a:path w="5867400" h="1927860">
                  <a:moveTo>
                    <a:pt x="3377184" y="0"/>
                  </a:moveTo>
                  <a:lnTo>
                    <a:pt x="0" y="0"/>
                  </a:lnTo>
                  <a:lnTo>
                    <a:pt x="0" y="9144"/>
                  </a:lnTo>
                  <a:lnTo>
                    <a:pt x="3377184" y="9144"/>
                  </a:lnTo>
                  <a:lnTo>
                    <a:pt x="3377184" y="0"/>
                  </a:lnTo>
                  <a:close/>
                </a:path>
                <a:path w="5867400" h="1927860">
                  <a:moveTo>
                    <a:pt x="5864352" y="1491996"/>
                  </a:moveTo>
                  <a:lnTo>
                    <a:pt x="4797552" y="1491996"/>
                  </a:lnTo>
                  <a:lnTo>
                    <a:pt x="4797552" y="1501140"/>
                  </a:lnTo>
                  <a:lnTo>
                    <a:pt x="5864352" y="1501140"/>
                  </a:lnTo>
                  <a:lnTo>
                    <a:pt x="5864352" y="1491996"/>
                  </a:lnTo>
                  <a:close/>
                </a:path>
                <a:path w="5867400" h="1927860">
                  <a:moveTo>
                    <a:pt x="5867400" y="1918716"/>
                  </a:moveTo>
                  <a:lnTo>
                    <a:pt x="2133600" y="1918716"/>
                  </a:lnTo>
                  <a:lnTo>
                    <a:pt x="2133600" y="1927860"/>
                  </a:lnTo>
                  <a:lnTo>
                    <a:pt x="5867400" y="1927860"/>
                  </a:lnTo>
                  <a:lnTo>
                    <a:pt x="5867400" y="1918716"/>
                  </a:lnTo>
                  <a:close/>
                </a:path>
                <a:path w="5867400" h="1927860">
                  <a:moveTo>
                    <a:pt x="5867400" y="851916"/>
                  </a:moveTo>
                  <a:lnTo>
                    <a:pt x="2667000" y="851916"/>
                  </a:lnTo>
                  <a:lnTo>
                    <a:pt x="2667000" y="861060"/>
                  </a:lnTo>
                  <a:lnTo>
                    <a:pt x="5867400" y="861060"/>
                  </a:lnTo>
                  <a:lnTo>
                    <a:pt x="5867400" y="851916"/>
                  </a:lnTo>
                  <a:close/>
                </a:path>
                <a:path w="5867400" h="1927860">
                  <a:moveTo>
                    <a:pt x="5867400" y="638556"/>
                  </a:moveTo>
                  <a:lnTo>
                    <a:pt x="0" y="638556"/>
                  </a:lnTo>
                  <a:lnTo>
                    <a:pt x="0" y="647700"/>
                  </a:lnTo>
                  <a:lnTo>
                    <a:pt x="5867400" y="647700"/>
                  </a:lnTo>
                  <a:lnTo>
                    <a:pt x="5867400" y="638556"/>
                  </a:lnTo>
                  <a:close/>
                </a:path>
              </a:pathLst>
            </a:custGeom>
            <a:solidFill>
              <a:srgbClr val="FF0000"/>
            </a:solidFill>
          </p:spPr>
          <p:txBody>
            <a:bodyPr wrap="square" lIns="0" tIns="0" rIns="0" bIns="0" rtlCol="0"/>
            <a:lstStyle/>
            <a:p>
              <a:endParaRPr/>
            </a:p>
          </p:txBody>
        </p:sp>
        <p:sp>
          <p:nvSpPr>
            <p:cNvPr id="12" name="object 12"/>
            <p:cNvSpPr/>
            <p:nvPr/>
          </p:nvSpPr>
          <p:spPr>
            <a:xfrm>
              <a:off x="1071372" y="890016"/>
              <a:ext cx="3327400" cy="303530"/>
            </a:xfrm>
            <a:custGeom>
              <a:avLst/>
              <a:gdLst/>
              <a:ahLst/>
              <a:cxnLst/>
              <a:rect l="l" t="t" r="r" b="b"/>
              <a:pathLst>
                <a:path w="3327400" h="303530">
                  <a:moveTo>
                    <a:pt x="3250691" y="0"/>
                  </a:moveTo>
                  <a:lnTo>
                    <a:pt x="76200" y="0"/>
                  </a:lnTo>
                  <a:lnTo>
                    <a:pt x="0" y="303276"/>
                  </a:lnTo>
                  <a:lnTo>
                    <a:pt x="3326891" y="303276"/>
                  </a:lnTo>
                  <a:lnTo>
                    <a:pt x="3250691" y="0"/>
                  </a:lnTo>
                  <a:close/>
                </a:path>
              </a:pathLst>
            </a:custGeom>
            <a:solidFill>
              <a:srgbClr val="70AC46"/>
            </a:solidFill>
          </p:spPr>
          <p:txBody>
            <a:bodyPr wrap="square" lIns="0" tIns="0" rIns="0" bIns="0" rtlCol="0"/>
            <a:lstStyle/>
            <a:p>
              <a:endParaRPr/>
            </a:p>
          </p:txBody>
        </p:sp>
      </p:grpSp>
      <p:sp>
        <p:nvSpPr>
          <p:cNvPr id="13" name="object 13"/>
          <p:cNvSpPr txBox="1"/>
          <p:nvPr/>
        </p:nvSpPr>
        <p:spPr>
          <a:xfrm>
            <a:off x="1150111" y="378967"/>
            <a:ext cx="8389620" cy="3906711"/>
          </a:xfrm>
          <a:prstGeom prst="rect">
            <a:avLst/>
          </a:prstGeom>
        </p:spPr>
        <p:txBody>
          <a:bodyPr vert="horz" wrap="square" lIns="0" tIns="12065" rIns="0" bIns="0" rtlCol="0">
            <a:spAutoFit/>
          </a:bodyPr>
          <a:lstStyle/>
          <a:p>
            <a:pPr marR="19685" algn="ctr">
              <a:lnSpc>
                <a:spcPct val="100000"/>
              </a:lnSpc>
              <a:spcBef>
                <a:spcPts val="95"/>
              </a:spcBef>
            </a:pPr>
            <a:r>
              <a:rPr sz="1600" b="0" spc="-5" dirty="0">
                <a:solidFill>
                  <a:srgbClr val="FFFFFF"/>
                </a:solidFill>
                <a:latin typeface="Noto Sans CJK JP Medium"/>
                <a:cs typeface="Noto Sans CJK JP Medium"/>
              </a:rPr>
              <a:t>特例措置</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要件</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dirty="0">
              <a:latin typeface="Noto Sans CJK JP Medium"/>
              <a:cs typeface="Noto Sans CJK JP Medium"/>
            </a:endParaRPr>
          </a:p>
          <a:p>
            <a:pPr>
              <a:lnSpc>
                <a:spcPct val="100000"/>
              </a:lnSpc>
              <a:spcBef>
                <a:spcPts val="45"/>
              </a:spcBef>
            </a:pPr>
            <a:endParaRPr lang="en-US" sz="1100" dirty="0">
              <a:latin typeface="Noto Sans CJK JP Medium"/>
              <a:cs typeface="Noto Sans CJK JP Medium"/>
            </a:endParaRPr>
          </a:p>
          <a:p>
            <a:pPr>
              <a:lnSpc>
                <a:spcPct val="100000"/>
              </a:lnSpc>
              <a:spcBef>
                <a:spcPts val="45"/>
              </a:spcBef>
            </a:pPr>
            <a:endParaRPr sz="1100" dirty="0">
              <a:latin typeface="Noto Sans CJK JP Medium"/>
              <a:cs typeface="Noto Sans CJK JP Medium"/>
            </a:endParaRPr>
          </a:p>
          <a:p>
            <a:pPr marL="553720" indent="-328295">
              <a:lnSpc>
                <a:spcPct val="100000"/>
              </a:lnSpc>
              <a:buChar char="○"/>
              <a:tabLst>
                <a:tab pos="553085" algn="l"/>
                <a:tab pos="553720" algn="l"/>
              </a:tabLst>
            </a:pPr>
            <a:r>
              <a:rPr sz="1300" spc="-5" dirty="0">
                <a:solidFill>
                  <a:srgbClr val="FFFFFF"/>
                </a:solidFill>
                <a:latin typeface="Noto Sans CJK JP Regular"/>
                <a:cs typeface="Noto Sans CJK JP Regular"/>
              </a:rPr>
              <a:t>４月１０</a:t>
            </a:r>
            <a:r>
              <a:rPr sz="1300" spc="-20" dirty="0">
                <a:solidFill>
                  <a:srgbClr val="FFFFFF"/>
                </a:solidFill>
                <a:latin typeface="Noto Sans CJK JP Regular"/>
                <a:cs typeface="Noto Sans CJK JP Regular"/>
              </a:rPr>
              <a:t>日</a:t>
            </a:r>
            <a:r>
              <a:rPr sz="1300" spc="-5" dirty="0">
                <a:solidFill>
                  <a:srgbClr val="FFFFFF"/>
                </a:solidFill>
                <a:latin typeface="Noto Sans CJK JP Regular"/>
                <a:cs typeface="Noto Sans CJK JP Regular"/>
              </a:rPr>
              <a:t>付</a:t>
            </a:r>
            <a:r>
              <a:rPr sz="1300" spc="-20" dirty="0">
                <a:solidFill>
                  <a:srgbClr val="FFFFFF"/>
                </a:solidFill>
                <a:latin typeface="Noto Sans CJK JP Regular"/>
                <a:cs typeface="Noto Sans CJK JP Regular"/>
              </a:rPr>
              <a:t>け事</a:t>
            </a:r>
            <a:r>
              <a:rPr sz="1300" spc="-5" dirty="0">
                <a:solidFill>
                  <a:srgbClr val="FFFFFF"/>
                </a:solidFill>
                <a:latin typeface="Noto Sans CJK JP Regular"/>
                <a:cs typeface="Noto Sans CJK JP Regular"/>
              </a:rPr>
              <a:t>務</a:t>
            </a:r>
            <a:r>
              <a:rPr sz="1300" spc="-20" dirty="0">
                <a:solidFill>
                  <a:srgbClr val="FFFFFF"/>
                </a:solidFill>
                <a:latin typeface="Noto Sans CJK JP Regular"/>
                <a:cs typeface="Noto Sans CJK JP Regular"/>
              </a:rPr>
              <a:t>連絡の</a:t>
            </a:r>
            <a:r>
              <a:rPr sz="1300" spc="-5" dirty="0">
                <a:solidFill>
                  <a:srgbClr val="FFFFFF"/>
                </a:solidFill>
                <a:latin typeface="Noto Sans CJK JP Regular"/>
                <a:cs typeface="Noto Sans CJK JP Regular"/>
              </a:rPr>
              <a:t>記載</a:t>
            </a:r>
            <a:endParaRPr sz="1300" dirty="0">
              <a:latin typeface="Noto Sans CJK JP Regular"/>
              <a:cs typeface="Noto Sans CJK JP Regular"/>
            </a:endParaRPr>
          </a:p>
          <a:p>
            <a:pPr marL="192405" marR="5080" indent="-180340">
              <a:lnSpc>
                <a:spcPct val="100200"/>
              </a:lnSpc>
              <a:spcBef>
                <a:spcPts val="685"/>
              </a:spcBef>
              <a:tabLst>
                <a:tab pos="367665" algn="l"/>
              </a:tabLst>
            </a:pPr>
            <a:r>
              <a:rPr sz="1400" dirty="0">
                <a:latin typeface="Noto Sans CJK JP Regular"/>
                <a:cs typeface="Noto Sans CJK JP Regular"/>
              </a:rPr>
              <a:t>〇		患者から電話等により診</a:t>
            </a:r>
            <a:r>
              <a:rPr sz="1400" spc="-15" dirty="0">
                <a:latin typeface="Noto Sans CJK JP Regular"/>
                <a:cs typeface="Noto Sans CJK JP Regular"/>
              </a:rPr>
              <a:t>療</a:t>
            </a:r>
            <a:r>
              <a:rPr sz="1400" dirty="0">
                <a:latin typeface="Noto Sans CJK JP Regular"/>
                <a:cs typeface="Noto Sans CJK JP Regular"/>
              </a:rPr>
              <a:t>等の</a:t>
            </a:r>
            <a:r>
              <a:rPr sz="1400" spc="-15" dirty="0">
                <a:latin typeface="Noto Sans CJK JP Regular"/>
                <a:cs typeface="Noto Sans CJK JP Regular"/>
              </a:rPr>
              <a:t>求</a:t>
            </a:r>
            <a:r>
              <a:rPr sz="1400" dirty="0">
                <a:latin typeface="Noto Sans CJK JP Regular"/>
                <a:cs typeface="Noto Sans CJK JP Regular"/>
              </a:rPr>
              <a:t>めを</a:t>
            </a:r>
            <a:r>
              <a:rPr sz="1400" spc="-15" dirty="0">
                <a:latin typeface="Noto Sans CJK JP Regular"/>
                <a:cs typeface="Noto Sans CJK JP Regular"/>
              </a:rPr>
              <a:t>受</a:t>
            </a:r>
            <a:r>
              <a:rPr sz="1400" dirty="0">
                <a:latin typeface="Noto Sans CJK JP Regular"/>
                <a:cs typeface="Noto Sans CJK JP Regular"/>
              </a:rPr>
              <a:t>けた</a:t>
            </a:r>
            <a:r>
              <a:rPr sz="1400" spc="-15" dirty="0">
                <a:latin typeface="Noto Sans CJK JP Regular"/>
                <a:cs typeface="Noto Sans CJK JP Regular"/>
              </a:rPr>
              <a:t>場</a:t>
            </a:r>
            <a:r>
              <a:rPr sz="1400" dirty="0">
                <a:latin typeface="Noto Sans CJK JP Regular"/>
                <a:cs typeface="Noto Sans CJK JP Regular"/>
              </a:rPr>
              <a:t>合に</a:t>
            </a:r>
            <a:r>
              <a:rPr sz="1400" spc="-15" dirty="0">
                <a:latin typeface="Noto Sans CJK JP Regular"/>
                <a:cs typeface="Noto Sans CJK JP Regular"/>
              </a:rPr>
              <a:t>お</a:t>
            </a:r>
            <a:r>
              <a:rPr sz="1400" dirty="0">
                <a:latin typeface="Noto Sans CJK JP Regular"/>
                <a:cs typeface="Noto Sans CJK JP Regular"/>
              </a:rPr>
              <a:t>いて</a:t>
            </a:r>
            <a:r>
              <a:rPr sz="1400" spc="-15" dirty="0">
                <a:latin typeface="Noto Sans CJK JP Regular"/>
                <a:cs typeface="Noto Sans CJK JP Regular"/>
              </a:rPr>
              <a:t>、</a:t>
            </a:r>
            <a:r>
              <a:rPr sz="1400" dirty="0">
                <a:latin typeface="Noto Sans CJK JP Regular"/>
                <a:cs typeface="Noto Sans CJK JP Regular"/>
              </a:rPr>
              <a:t>診療</a:t>
            </a:r>
            <a:r>
              <a:rPr sz="1400" spc="-15" dirty="0">
                <a:latin typeface="Noto Sans CJK JP Regular"/>
                <a:cs typeface="Noto Sans CJK JP Regular"/>
              </a:rPr>
              <a:t>等</a:t>
            </a:r>
            <a:r>
              <a:rPr sz="1400" dirty="0">
                <a:latin typeface="Noto Sans CJK JP Regular"/>
                <a:cs typeface="Noto Sans CJK JP Regular"/>
              </a:rPr>
              <a:t>の求</a:t>
            </a:r>
            <a:r>
              <a:rPr sz="1400" spc="-15" dirty="0">
                <a:latin typeface="Noto Sans CJK JP Regular"/>
                <a:cs typeface="Noto Sans CJK JP Regular"/>
              </a:rPr>
              <a:t>め</a:t>
            </a:r>
            <a:r>
              <a:rPr sz="1400" dirty="0">
                <a:latin typeface="Noto Sans CJK JP Regular"/>
                <a:cs typeface="Noto Sans CJK JP Regular"/>
              </a:rPr>
              <a:t>を受</a:t>
            </a:r>
            <a:r>
              <a:rPr sz="1400" spc="-15" dirty="0">
                <a:latin typeface="Noto Sans CJK JP Regular"/>
                <a:cs typeface="Noto Sans CJK JP Regular"/>
              </a:rPr>
              <a:t>け</a:t>
            </a:r>
            <a:r>
              <a:rPr sz="1400" dirty="0">
                <a:latin typeface="Noto Sans CJK JP Regular"/>
                <a:cs typeface="Noto Sans CJK JP Regular"/>
              </a:rPr>
              <a:t>た医</a:t>
            </a:r>
            <a:r>
              <a:rPr sz="1400" spc="-15" dirty="0">
                <a:latin typeface="Noto Sans CJK JP Regular"/>
                <a:cs typeface="Noto Sans CJK JP Regular"/>
              </a:rPr>
              <a:t>療</a:t>
            </a:r>
            <a:r>
              <a:rPr sz="1400" dirty="0">
                <a:latin typeface="Noto Sans CJK JP Regular"/>
                <a:cs typeface="Noto Sans CJK JP Regular"/>
              </a:rPr>
              <a:t>機関</a:t>
            </a:r>
            <a:r>
              <a:rPr sz="1400" spc="-15" dirty="0">
                <a:latin typeface="Noto Sans CJK JP Regular"/>
                <a:cs typeface="Noto Sans CJK JP Regular"/>
              </a:rPr>
              <a:t>の</a:t>
            </a:r>
            <a:r>
              <a:rPr sz="1400" dirty="0">
                <a:latin typeface="Noto Sans CJK JP Regular"/>
                <a:cs typeface="Noto Sans CJK JP Regular"/>
              </a:rPr>
              <a:t>医師 は、当該医師が電話や</a:t>
            </a:r>
            <a:r>
              <a:rPr sz="1400" spc="-15" dirty="0">
                <a:latin typeface="Noto Sans CJK JP Regular"/>
                <a:cs typeface="Noto Sans CJK JP Regular"/>
              </a:rPr>
              <a:t>情</a:t>
            </a:r>
            <a:r>
              <a:rPr sz="1400" dirty="0">
                <a:latin typeface="Noto Sans CJK JP Regular"/>
                <a:cs typeface="Noto Sans CJK JP Regular"/>
              </a:rPr>
              <a:t>報通</a:t>
            </a:r>
            <a:r>
              <a:rPr sz="1400" spc="-15" dirty="0">
                <a:latin typeface="Noto Sans CJK JP Regular"/>
                <a:cs typeface="Noto Sans CJK JP Regular"/>
              </a:rPr>
              <a:t>信</a:t>
            </a:r>
            <a:r>
              <a:rPr sz="1400" dirty="0">
                <a:latin typeface="Noto Sans CJK JP Regular"/>
                <a:cs typeface="Noto Sans CJK JP Regular"/>
              </a:rPr>
              <a:t>機器</a:t>
            </a:r>
            <a:r>
              <a:rPr sz="1400" spc="-15" dirty="0">
                <a:latin typeface="Noto Sans CJK JP Regular"/>
                <a:cs typeface="Noto Sans CJK JP Regular"/>
              </a:rPr>
              <a:t>を</a:t>
            </a:r>
            <a:r>
              <a:rPr sz="1400" dirty="0">
                <a:latin typeface="Noto Sans CJK JP Regular"/>
                <a:cs typeface="Noto Sans CJK JP Regular"/>
              </a:rPr>
              <a:t>用い</a:t>
            </a:r>
            <a:r>
              <a:rPr sz="1400" spc="-15" dirty="0">
                <a:latin typeface="Noto Sans CJK JP Regular"/>
                <a:cs typeface="Noto Sans CJK JP Regular"/>
              </a:rPr>
              <a:t>た</a:t>
            </a:r>
            <a:r>
              <a:rPr sz="1400" dirty="0">
                <a:latin typeface="Noto Sans CJK JP Regular"/>
                <a:cs typeface="Noto Sans CJK JP Regular"/>
              </a:rPr>
              <a:t>診療</a:t>
            </a:r>
            <a:r>
              <a:rPr sz="1400" spc="-15" dirty="0">
                <a:latin typeface="Noto Sans CJK JP Regular"/>
                <a:cs typeface="Noto Sans CJK JP Regular"/>
              </a:rPr>
              <a:t>に</a:t>
            </a:r>
            <a:r>
              <a:rPr sz="1400" dirty="0">
                <a:latin typeface="Noto Sans CJK JP Regular"/>
                <a:cs typeface="Noto Sans CJK JP Regular"/>
              </a:rPr>
              <a:t>より</a:t>
            </a:r>
            <a:r>
              <a:rPr sz="1400" spc="-15" dirty="0">
                <a:latin typeface="Noto Sans CJK JP Regular"/>
                <a:cs typeface="Noto Sans CJK JP Regular"/>
              </a:rPr>
              <a:t>診</a:t>
            </a:r>
            <a:r>
              <a:rPr sz="1400" dirty="0">
                <a:latin typeface="Noto Sans CJK JP Regular"/>
                <a:cs typeface="Noto Sans CJK JP Regular"/>
              </a:rPr>
              <a:t>断や</a:t>
            </a:r>
            <a:r>
              <a:rPr sz="1400" spc="-15" dirty="0">
                <a:latin typeface="Noto Sans CJK JP Regular"/>
                <a:cs typeface="Noto Sans CJK JP Regular"/>
              </a:rPr>
              <a:t>処</a:t>
            </a:r>
            <a:r>
              <a:rPr sz="1400" dirty="0">
                <a:latin typeface="Noto Sans CJK JP Regular"/>
                <a:cs typeface="Noto Sans CJK JP Regular"/>
              </a:rPr>
              <a:t>方が</a:t>
            </a:r>
            <a:r>
              <a:rPr sz="1400" spc="-15" dirty="0">
                <a:latin typeface="Noto Sans CJK JP Regular"/>
                <a:cs typeface="Noto Sans CJK JP Regular"/>
              </a:rPr>
              <a:t>当</a:t>
            </a:r>
            <a:r>
              <a:rPr sz="1400" dirty="0">
                <a:latin typeface="Noto Sans CJK JP Regular"/>
                <a:cs typeface="Noto Sans CJK JP Regular"/>
              </a:rPr>
              <a:t>該医</a:t>
            </a:r>
            <a:r>
              <a:rPr sz="1400" spc="-15" dirty="0">
                <a:latin typeface="Noto Sans CJK JP Regular"/>
                <a:cs typeface="Noto Sans CJK JP Regular"/>
              </a:rPr>
              <a:t>師</a:t>
            </a:r>
            <a:r>
              <a:rPr sz="1400" dirty="0">
                <a:latin typeface="Noto Sans CJK JP Regular"/>
                <a:cs typeface="Noto Sans CJK JP Regular"/>
              </a:rPr>
              <a:t>の責</a:t>
            </a:r>
            <a:r>
              <a:rPr sz="1400" spc="-15" dirty="0">
                <a:latin typeface="Noto Sans CJK JP Regular"/>
                <a:cs typeface="Noto Sans CJK JP Regular"/>
              </a:rPr>
              <a:t>任</a:t>
            </a:r>
            <a:r>
              <a:rPr sz="1400" dirty="0">
                <a:latin typeface="Noto Sans CJK JP Regular"/>
                <a:cs typeface="Noto Sans CJK JP Regular"/>
              </a:rPr>
              <a:t>の下</a:t>
            </a:r>
            <a:r>
              <a:rPr sz="1400" spc="-15" dirty="0">
                <a:latin typeface="Noto Sans CJK JP Regular"/>
                <a:cs typeface="Noto Sans CJK JP Regular"/>
              </a:rPr>
              <a:t>で</a:t>
            </a:r>
            <a:r>
              <a:rPr sz="1400" dirty="0">
                <a:latin typeface="Noto Sans CJK JP Regular"/>
                <a:cs typeface="Noto Sans CJK JP Regular"/>
              </a:rPr>
              <a:t>医学</a:t>
            </a:r>
            <a:r>
              <a:rPr sz="1400" spc="-15" dirty="0">
                <a:latin typeface="Noto Sans CJK JP Regular"/>
                <a:cs typeface="Noto Sans CJK JP Regular"/>
              </a:rPr>
              <a:t>的</a:t>
            </a:r>
            <a:r>
              <a:rPr sz="1400" dirty="0">
                <a:latin typeface="Noto Sans CJK JP Regular"/>
                <a:cs typeface="Noto Sans CJK JP Regular"/>
              </a:rPr>
              <a:t>に可 能であると判断した範</a:t>
            </a:r>
            <a:r>
              <a:rPr sz="1400" spc="-15" dirty="0">
                <a:latin typeface="Noto Sans CJK JP Regular"/>
                <a:cs typeface="Noto Sans CJK JP Regular"/>
              </a:rPr>
              <a:t>囲</a:t>
            </a:r>
            <a:r>
              <a:rPr sz="1400" dirty="0">
                <a:latin typeface="Noto Sans CJK JP Regular"/>
                <a:cs typeface="Noto Sans CJK JP Regular"/>
              </a:rPr>
              <a:t>にお</a:t>
            </a:r>
            <a:r>
              <a:rPr sz="1400" spc="-15" dirty="0">
                <a:latin typeface="Noto Sans CJK JP Regular"/>
                <a:cs typeface="Noto Sans CJK JP Regular"/>
              </a:rPr>
              <a:t>い</a:t>
            </a:r>
            <a:r>
              <a:rPr sz="1400" dirty="0">
                <a:latin typeface="Noto Sans CJK JP Regular"/>
                <a:cs typeface="Noto Sans CJK JP Regular"/>
              </a:rPr>
              <a:t>て、</a:t>
            </a:r>
            <a:r>
              <a:rPr sz="1400" spc="-15" dirty="0">
                <a:latin typeface="Noto Sans CJK JP Regular"/>
                <a:cs typeface="Noto Sans CJK JP Regular"/>
              </a:rPr>
              <a:t>初</a:t>
            </a:r>
            <a:r>
              <a:rPr sz="1400" dirty="0">
                <a:latin typeface="Noto Sans CJK JP Regular"/>
                <a:cs typeface="Noto Sans CJK JP Regular"/>
              </a:rPr>
              <a:t>診か</a:t>
            </a:r>
            <a:r>
              <a:rPr sz="1400" spc="-15" dirty="0">
                <a:latin typeface="Noto Sans CJK JP Regular"/>
                <a:cs typeface="Noto Sans CJK JP Regular"/>
              </a:rPr>
              <a:t>ら</a:t>
            </a:r>
            <a:r>
              <a:rPr sz="1400" dirty="0">
                <a:latin typeface="Noto Sans CJK JP Regular"/>
                <a:cs typeface="Noto Sans CJK JP Regular"/>
              </a:rPr>
              <a:t>電話</a:t>
            </a:r>
            <a:r>
              <a:rPr sz="1400" spc="-15" dirty="0">
                <a:latin typeface="Noto Sans CJK JP Regular"/>
                <a:cs typeface="Noto Sans CJK JP Regular"/>
              </a:rPr>
              <a:t>や</a:t>
            </a:r>
            <a:r>
              <a:rPr sz="1400" dirty="0">
                <a:latin typeface="Noto Sans CJK JP Regular"/>
                <a:cs typeface="Noto Sans CJK JP Regular"/>
              </a:rPr>
              <a:t>情報</a:t>
            </a:r>
            <a:r>
              <a:rPr sz="1400" spc="-15" dirty="0">
                <a:latin typeface="Noto Sans CJK JP Regular"/>
                <a:cs typeface="Noto Sans CJK JP Regular"/>
              </a:rPr>
              <a:t>通</a:t>
            </a:r>
            <a:r>
              <a:rPr sz="1400" dirty="0">
                <a:latin typeface="Noto Sans CJK JP Regular"/>
                <a:cs typeface="Noto Sans CJK JP Regular"/>
              </a:rPr>
              <a:t>信機</a:t>
            </a:r>
            <a:r>
              <a:rPr sz="1400" spc="-15" dirty="0">
                <a:latin typeface="Noto Sans CJK JP Regular"/>
                <a:cs typeface="Noto Sans CJK JP Regular"/>
              </a:rPr>
              <a:t>器</a:t>
            </a:r>
            <a:r>
              <a:rPr sz="1400" dirty="0">
                <a:latin typeface="Noto Sans CJK JP Regular"/>
                <a:cs typeface="Noto Sans CJK JP Regular"/>
              </a:rPr>
              <a:t>を用</a:t>
            </a:r>
            <a:r>
              <a:rPr sz="1400" spc="-15" dirty="0">
                <a:latin typeface="Noto Sans CJK JP Regular"/>
                <a:cs typeface="Noto Sans CJK JP Regular"/>
              </a:rPr>
              <a:t>い</a:t>
            </a:r>
            <a:r>
              <a:rPr sz="1400" dirty="0">
                <a:latin typeface="Noto Sans CJK JP Regular"/>
                <a:cs typeface="Noto Sans CJK JP Regular"/>
              </a:rPr>
              <a:t>た診</a:t>
            </a:r>
            <a:r>
              <a:rPr sz="1400" spc="-15" dirty="0">
                <a:latin typeface="Noto Sans CJK JP Regular"/>
                <a:cs typeface="Noto Sans CJK JP Regular"/>
              </a:rPr>
              <a:t>療</a:t>
            </a:r>
            <a:r>
              <a:rPr sz="1400" dirty="0">
                <a:latin typeface="Noto Sans CJK JP Regular"/>
                <a:cs typeface="Noto Sans CJK JP Regular"/>
              </a:rPr>
              <a:t>によ</a:t>
            </a:r>
            <a:r>
              <a:rPr sz="1400" spc="-15" dirty="0">
                <a:latin typeface="Noto Sans CJK JP Regular"/>
                <a:cs typeface="Noto Sans CJK JP Regular"/>
              </a:rPr>
              <a:t>り</a:t>
            </a:r>
            <a:r>
              <a:rPr sz="1400" dirty="0">
                <a:latin typeface="Noto Sans CJK JP Regular"/>
                <a:cs typeface="Noto Sans CJK JP Regular"/>
              </a:rPr>
              <a:t>診断</a:t>
            </a:r>
            <a:r>
              <a:rPr sz="1400" spc="-15" dirty="0">
                <a:latin typeface="Noto Sans CJK JP Regular"/>
                <a:cs typeface="Noto Sans CJK JP Regular"/>
              </a:rPr>
              <a:t>や</a:t>
            </a:r>
            <a:r>
              <a:rPr sz="1400" dirty="0">
                <a:latin typeface="Noto Sans CJK JP Regular"/>
                <a:cs typeface="Noto Sans CJK JP Regular"/>
              </a:rPr>
              <a:t>処方</a:t>
            </a:r>
            <a:r>
              <a:rPr sz="1400" spc="-15" dirty="0">
                <a:latin typeface="Noto Sans CJK JP Regular"/>
                <a:cs typeface="Noto Sans CJK JP Regular"/>
              </a:rPr>
              <a:t>を</a:t>
            </a:r>
            <a:r>
              <a:rPr sz="1400" dirty="0">
                <a:latin typeface="Noto Sans CJK JP Regular"/>
                <a:cs typeface="Noto Sans CJK JP Regular"/>
              </a:rPr>
              <a:t>して 差し支えないこと。た</a:t>
            </a:r>
            <a:r>
              <a:rPr sz="1400" spc="-15" dirty="0">
                <a:latin typeface="Noto Sans CJK JP Regular"/>
                <a:cs typeface="Noto Sans CJK JP Regular"/>
              </a:rPr>
              <a:t>だ</a:t>
            </a:r>
            <a:r>
              <a:rPr sz="1400" dirty="0">
                <a:latin typeface="Noto Sans CJK JP Regular"/>
                <a:cs typeface="Noto Sans CJK JP Regular"/>
              </a:rPr>
              <a:t>し、</a:t>
            </a:r>
            <a:r>
              <a:rPr sz="1400" b="0" spc="-15" dirty="0">
                <a:solidFill>
                  <a:srgbClr val="FF0000"/>
                </a:solidFill>
                <a:latin typeface="Noto Sans CJK JP Medium"/>
                <a:cs typeface="Noto Sans CJK JP Medium"/>
              </a:rPr>
              <a:t>麻</a:t>
            </a:r>
            <a:r>
              <a:rPr sz="1400" b="0" dirty="0">
                <a:solidFill>
                  <a:srgbClr val="FF0000"/>
                </a:solidFill>
                <a:latin typeface="Noto Sans CJK JP Medium"/>
                <a:cs typeface="Noto Sans CJK JP Medium"/>
              </a:rPr>
              <a:t>薬及</a:t>
            </a:r>
            <a:r>
              <a:rPr sz="1400" b="0" spc="-15" dirty="0">
                <a:solidFill>
                  <a:srgbClr val="FF0000"/>
                </a:solidFill>
                <a:latin typeface="Noto Sans CJK JP Medium"/>
                <a:cs typeface="Noto Sans CJK JP Medium"/>
              </a:rPr>
              <a:t>び</a:t>
            </a:r>
            <a:r>
              <a:rPr sz="1400" b="0" dirty="0">
                <a:solidFill>
                  <a:srgbClr val="FF0000"/>
                </a:solidFill>
                <a:latin typeface="Noto Sans CJK JP Medium"/>
                <a:cs typeface="Noto Sans CJK JP Medium"/>
              </a:rPr>
              <a:t>向精</a:t>
            </a:r>
            <a:r>
              <a:rPr sz="1400" b="0" spc="-15" dirty="0">
                <a:solidFill>
                  <a:srgbClr val="FF0000"/>
                </a:solidFill>
                <a:latin typeface="Noto Sans CJK JP Medium"/>
                <a:cs typeface="Noto Sans CJK JP Medium"/>
              </a:rPr>
              <a:t>神</a:t>
            </a:r>
            <a:r>
              <a:rPr sz="1400" b="0" dirty="0">
                <a:solidFill>
                  <a:srgbClr val="FF0000"/>
                </a:solidFill>
                <a:latin typeface="Noto Sans CJK JP Medium"/>
                <a:cs typeface="Noto Sans CJK JP Medium"/>
              </a:rPr>
              <a:t>薬の</a:t>
            </a:r>
            <a:r>
              <a:rPr sz="1400" b="0" spc="-15" dirty="0">
                <a:solidFill>
                  <a:srgbClr val="FF0000"/>
                </a:solidFill>
                <a:latin typeface="Noto Sans CJK JP Medium"/>
                <a:cs typeface="Noto Sans CJK JP Medium"/>
              </a:rPr>
              <a:t>処</a:t>
            </a:r>
            <a:r>
              <a:rPr sz="1400" b="0" dirty="0">
                <a:solidFill>
                  <a:srgbClr val="FF0000"/>
                </a:solidFill>
                <a:latin typeface="Noto Sans CJK JP Medium"/>
                <a:cs typeface="Noto Sans CJK JP Medium"/>
              </a:rPr>
              <a:t>方を</a:t>
            </a:r>
            <a:r>
              <a:rPr sz="1400" b="0" spc="-15" dirty="0">
                <a:solidFill>
                  <a:srgbClr val="FF0000"/>
                </a:solidFill>
                <a:latin typeface="Noto Sans CJK JP Medium"/>
                <a:cs typeface="Noto Sans CJK JP Medium"/>
              </a:rPr>
              <a:t>し</a:t>
            </a:r>
            <a:r>
              <a:rPr sz="1400" b="0" dirty="0">
                <a:solidFill>
                  <a:srgbClr val="FF0000"/>
                </a:solidFill>
                <a:latin typeface="Noto Sans CJK JP Medium"/>
                <a:cs typeface="Noto Sans CJK JP Medium"/>
              </a:rPr>
              <a:t>ては</a:t>
            </a:r>
            <a:r>
              <a:rPr sz="1400" b="0" spc="-15" dirty="0">
                <a:solidFill>
                  <a:srgbClr val="FF0000"/>
                </a:solidFill>
                <a:latin typeface="Noto Sans CJK JP Medium"/>
                <a:cs typeface="Noto Sans CJK JP Medium"/>
              </a:rPr>
              <a:t>な</a:t>
            </a:r>
            <a:r>
              <a:rPr sz="1400" b="0" dirty="0">
                <a:solidFill>
                  <a:srgbClr val="FF0000"/>
                </a:solidFill>
                <a:latin typeface="Noto Sans CJK JP Medium"/>
                <a:cs typeface="Noto Sans CJK JP Medium"/>
              </a:rPr>
              <a:t>らな</a:t>
            </a:r>
            <a:r>
              <a:rPr sz="1400" b="0" spc="-15" dirty="0">
                <a:solidFill>
                  <a:srgbClr val="FF0000"/>
                </a:solidFill>
                <a:latin typeface="Noto Sans CJK JP Medium"/>
                <a:cs typeface="Noto Sans CJK JP Medium"/>
              </a:rPr>
              <a:t>い</a:t>
            </a:r>
            <a:r>
              <a:rPr sz="1400" dirty="0">
                <a:latin typeface="Noto Sans CJK JP Regular"/>
                <a:cs typeface="Noto Sans CJK JP Regular"/>
              </a:rPr>
              <a:t>こと。</a:t>
            </a:r>
          </a:p>
          <a:p>
            <a:pPr marL="192405" marR="5080" indent="175260" algn="just">
              <a:lnSpc>
                <a:spcPct val="98900"/>
              </a:lnSpc>
              <a:spcBef>
                <a:spcPts val="45"/>
              </a:spcBef>
            </a:pPr>
            <a:r>
              <a:rPr sz="1400" dirty="0">
                <a:latin typeface="Noto Sans CJK JP Regular"/>
                <a:cs typeface="Noto Sans CJK JP Regular"/>
              </a:rPr>
              <a:t>診療の際、できる限り、</a:t>
            </a:r>
            <a:r>
              <a:rPr sz="1400" spc="-15" dirty="0">
                <a:latin typeface="Noto Sans CJK JP Regular"/>
                <a:cs typeface="Noto Sans CJK JP Regular"/>
              </a:rPr>
              <a:t>過</a:t>
            </a:r>
            <a:r>
              <a:rPr sz="1400" dirty="0">
                <a:latin typeface="Noto Sans CJK JP Regular"/>
                <a:cs typeface="Noto Sans CJK JP Regular"/>
              </a:rPr>
              <a:t>去の</a:t>
            </a:r>
            <a:r>
              <a:rPr sz="1400" spc="-15" dirty="0">
                <a:latin typeface="Noto Sans CJK JP Regular"/>
                <a:cs typeface="Noto Sans CJK JP Regular"/>
              </a:rPr>
              <a:t>診</a:t>
            </a:r>
            <a:r>
              <a:rPr sz="1400" dirty="0">
                <a:latin typeface="Noto Sans CJK JP Regular"/>
                <a:cs typeface="Noto Sans CJK JP Regular"/>
              </a:rPr>
              <a:t>療録</a:t>
            </a:r>
            <a:r>
              <a:rPr sz="1400" spc="-15" dirty="0">
                <a:latin typeface="Noto Sans CJK JP Regular"/>
                <a:cs typeface="Noto Sans CJK JP Regular"/>
              </a:rPr>
              <a:t>、</a:t>
            </a:r>
            <a:r>
              <a:rPr sz="1400" dirty="0">
                <a:latin typeface="Noto Sans CJK JP Regular"/>
                <a:cs typeface="Noto Sans CJK JP Regular"/>
              </a:rPr>
              <a:t>診療</a:t>
            </a:r>
            <a:r>
              <a:rPr sz="1400" spc="-15" dirty="0">
                <a:latin typeface="Noto Sans CJK JP Regular"/>
                <a:cs typeface="Noto Sans CJK JP Regular"/>
              </a:rPr>
              <a:t>情</a:t>
            </a:r>
            <a:r>
              <a:rPr sz="1400" dirty="0">
                <a:latin typeface="Noto Sans CJK JP Regular"/>
                <a:cs typeface="Noto Sans CJK JP Regular"/>
              </a:rPr>
              <a:t>報提</a:t>
            </a:r>
            <a:r>
              <a:rPr sz="1400" spc="-15" dirty="0">
                <a:latin typeface="Noto Sans CJK JP Regular"/>
                <a:cs typeface="Noto Sans CJK JP Regular"/>
              </a:rPr>
              <a:t>供</a:t>
            </a:r>
            <a:r>
              <a:rPr sz="1400" dirty="0">
                <a:latin typeface="Noto Sans CJK JP Regular"/>
                <a:cs typeface="Noto Sans CJK JP Regular"/>
              </a:rPr>
              <a:t>書、</a:t>
            </a:r>
            <a:r>
              <a:rPr sz="1400" spc="-15" dirty="0">
                <a:latin typeface="Noto Sans CJK JP Regular"/>
                <a:cs typeface="Noto Sans CJK JP Regular"/>
              </a:rPr>
              <a:t>地</a:t>
            </a:r>
            <a:r>
              <a:rPr sz="1400" dirty="0">
                <a:latin typeface="Noto Sans CJK JP Regular"/>
                <a:cs typeface="Noto Sans CJK JP Regular"/>
              </a:rPr>
              <a:t>域医</a:t>
            </a:r>
            <a:r>
              <a:rPr sz="1400" spc="-15" dirty="0">
                <a:latin typeface="Noto Sans CJK JP Regular"/>
                <a:cs typeface="Noto Sans CJK JP Regular"/>
              </a:rPr>
              <a:t>療</a:t>
            </a:r>
            <a:r>
              <a:rPr sz="1400" dirty="0">
                <a:latin typeface="Noto Sans CJK JP Regular"/>
                <a:cs typeface="Noto Sans CJK JP Regular"/>
              </a:rPr>
              <a:t>情報</a:t>
            </a:r>
            <a:r>
              <a:rPr sz="1400" spc="-15" dirty="0">
                <a:latin typeface="Noto Sans CJK JP Regular"/>
                <a:cs typeface="Noto Sans CJK JP Regular"/>
              </a:rPr>
              <a:t>連</a:t>
            </a:r>
            <a:r>
              <a:rPr sz="1400" dirty="0">
                <a:latin typeface="Noto Sans CJK JP Regular"/>
                <a:cs typeface="Noto Sans CJK JP Regular"/>
              </a:rPr>
              <a:t>携ネ</a:t>
            </a:r>
            <a:r>
              <a:rPr sz="1400" spc="-15" dirty="0">
                <a:latin typeface="Noto Sans CJK JP Regular"/>
                <a:cs typeface="Noto Sans CJK JP Regular"/>
              </a:rPr>
              <a:t>ッ</a:t>
            </a:r>
            <a:r>
              <a:rPr sz="1400" dirty="0">
                <a:latin typeface="Noto Sans CJK JP Regular"/>
                <a:cs typeface="Noto Sans CJK JP Regular"/>
              </a:rPr>
              <a:t>トワ</a:t>
            </a:r>
            <a:r>
              <a:rPr sz="1400" spc="-15" dirty="0">
                <a:latin typeface="Noto Sans CJK JP Regular"/>
                <a:cs typeface="Noto Sans CJK JP Regular"/>
              </a:rPr>
              <a:t>ー</a:t>
            </a:r>
            <a:r>
              <a:rPr sz="1400" dirty="0">
                <a:latin typeface="Noto Sans CJK JP Regular"/>
                <a:cs typeface="Noto Sans CJK JP Regular"/>
              </a:rPr>
              <a:t>ク</a:t>
            </a:r>
            <a:r>
              <a:rPr sz="1400" spc="-5" dirty="0">
                <a:latin typeface="Noto Sans CJK JP Regular"/>
                <a:cs typeface="Noto Sans CJK JP Regular"/>
              </a:rPr>
              <a:t>（</a:t>
            </a:r>
            <a:r>
              <a:rPr sz="1400" spc="-5" dirty="0">
                <a:latin typeface="kiloji"/>
                <a:cs typeface="kiloji"/>
              </a:rPr>
              <a:t>※</a:t>
            </a:r>
            <a:r>
              <a:rPr sz="1400" spc="-5" dirty="0">
                <a:latin typeface="Noto Sans CJK JP Regular"/>
                <a:cs typeface="Noto Sans CJK JP Regular"/>
              </a:rPr>
              <a:t>）</a:t>
            </a:r>
            <a:r>
              <a:rPr sz="1400" dirty="0">
                <a:latin typeface="Noto Sans CJK JP Regular"/>
                <a:cs typeface="Noto Sans CJK JP Regular"/>
              </a:rPr>
              <a:t>又は 健康診断の結果等（以</a:t>
            </a:r>
            <a:r>
              <a:rPr sz="1400" spc="-15" dirty="0">
                <a:latin typeface="Noto Sans CJK JP Regular"/>
                <a:cs typeface="Noto Sans CJK JP Regular"/>
              </a:rPr>
              <a:t>下</a:t>
            </a:r>
            <a:r>
              <a:rPr sz="1400" dirty="0">
                <a:latin typeface="Noto Sans CJK JP Regular"/>
                <a:cs typeface="Noto Sans CJK JP Regular"/>
              </a:rPr>
              <a:t>「診</a:t>
            </a:r>
            <a:r>
              <a:rPr sz="1400" spc="-15" dirty="0">
                <a:latin typeface="Noto Sans CJK JP Regular"/>
                <a:cs typeface="Noto Sans CJK JP Regular"/>
              </a:rPr>
              <a:t>療</a:t>
            </a:r>
            <a:r>
              <a:rPr sz="1400" dirty="0">
                <a:latin typeface="Noto Sans CJK JP Regular"/>
                <a:cs typeface="Noto Sans CJK JP Regular"/>
              </a:rPr>
              <a:t>録等</a:t>
            </a:r>
            <a:r>
              <a:rPr sz="1400" spc="-15" dirty="0">
                <a:latin typeface="Noto Sans CJK JP Regular"/>
                <a:cs typeface="Noto Sans CJK JP Regular"/>
              </a:rPr>
              <a:t>」</a:t>
            </a:r>
            <a:r>
              <a:rPr sz="1400" dirty="0">
                <a:latin typeface="Noto Sans CJK JP Regular"/>
                <a:cs typeface="Noto Sans CJK JP Regular"/>
              </a:rPr>
              <a:t>とい</a:t>
            </a:r>
            <a:r>
              <a:rPr sz="1400" spc="-15" dirty="0">
                <a:latin typeface="Noto Sans CJK JP Regular"/>
                <a:cs typeface="Noto Sans CJK JP Regular"/>
              </a:rPr>
              <a:t>う</a:t>
            </a:r>
            <a:r>
              <a:rPr sz="1400" dirty="0">
                <a:latin typeface="Noto Sans CJK JP Regular"/>
                <a:cs typeface="Noto Sans CJK JP Regular"/>
              </a:rPr>
              <a:t>。）</a:t>
            </a:r>
            <a:r>
              <a:rPr sz="1400" spc="-15" dirty="0">
                <a:latin typeface="Noto Sans CJK JP Regular"/>
                <a:cs typeface="Noto Sans CJK JP Regular"/>
              </a:rPr>
              <a:t>に</a:t>
            </a:r>
            <a:r>
              <a:rPr sz="1400" dirty="0">
                <a:latin typeface="Noto Sans CJK JP Regular"/>
                <a:cs typeface="Noto Sans CJK JP Regular"/>
              </a:rPr>
              <a:t>より</a:t>
            </a:r>
            <a:r>
              <a:rPr sz="1400" spc="-15" dirty="0">
                <a:latin typeface="Noto Sans CJK JP Regular"/>
                <a:cs typeface="Noto Sans CJK JP Regular"/>
              </a:rPr>
              <a:t>当</a:t>
            </a:r>
            <a:r>
              <a:rPr sz="1400" dirty="0">
                <a:latin typeface="Noto Sans CJK JP Regular"/>
                <a:cs typeface="Noto Sans CJK JP Regular"/>
              </a:rPr>
              <a:t>該患</a:t>
            </a:r>
            <a:r>
              <a:rPr sz="1400" spc="-15" dirty="0">
                <a:latin typeface="Noto Sans CJK JP Regular"/>
                <a:cs typeface="Noto Sans CJK JP Regular"/>
              </a:rPr>
              <a:t>者</a:t>
            </a:r>
            <a:r>
              <a:rPr sz="1400" dirty="0">
                <a:latin typeface="Noto Sans CJK JP Regular"/>
                <a:cs typeface="Noto Sans CJK JP Regular"/>
              </a:rPr>
              <a:t>の基</a:t>
            </a:r>
            <a:r>
              <a:rPr sz="1400" spc="-15" dirty="0">
                <a:latin typeface="Noto Sans CJK JP Regular"/>
                <a:cs typeface="Noto Sans CJK JP Regular"/>
              </a:rPr>
              <a:t>礎</a:t>
            </a:r>
            <a:r>
              <a:rPr sz="1400" dirty="0">
                <a:latin typeface="Noto Sans CJK JP Regular"/>
                <a:cs typeface="Noto Sans CJK JP Regular"/>
              </a:rPr>
              <a:t>疾患</a:t>
            </a:r>
            <a:r>
              <a:rPr sz="1400" spc="-15" dirty="0">
                <a:latin typeface="Noto Sans CJK JP Regular"/>
                <a:cs typeface="Noto Sans CJK JP Regular"/>
              </a:rPr>
              <a:t>の</a:t>
            </a:r>
            <a:r>
              <a:rPr sz="1400" dirty="0">
                <a:latin typeface="Noto Sans CJK JP Regular"/>
                <a:cs typeface="Noto Sans CJK JP Regular"/>
              </a:rPr>
              <a:t>情報</a:t>
            </a:r>
            <a:r>
              <a:rPr sz="1400" spc="-15" dirty="0">
                <a:latin typeface="Noto Sans CJK JP Regular"/>
                <a:cs typeface="Noto Sans CJK JP Regular"/>
              </a:rPr>
              <a:t>を</a:t>
            </a:r>
            <a:r>
              <a:rPr sz="1400" dirty="0">
                <a:latin typeface="Noto Sans CJK JP Regular"/>
                <a:cs typeface="Noto Sans CJK JP Regular"/>
              </a:rPr>
              <a:t>把握</a:t>
            </a:r>
            <a:r>
              <a:rPr sz="1400" spc="-15" dirty="0">
                <a:latin typeface="Noto Sans CJK JP Regular"/>
                <a:cs typeface="Noto Sans CJK JP Regular"/>
              </a:rPr>
              <a:t>・</a:t>
            </a:r>
            <a:r>
              <a:rPr sz="1400" dirty="0">
                <a:latin typeface="Noto Sans CJK JP Regular"/>
                <a:cs typeface="Noto Sans CJK JP Regular"/>
              </a:rPr>
              <a:t>確認</a:t>
            </a:r>
            <a:r>
              <a:rPr sz="1400" spc="-15" dirty="0">
                <a:latin typeface="Noto Sans CJK JP Regular"/>
                <a:cs typeface="Noto Sans CJK JP Regular"/>
              </a:rPr>
              <a:t>し</a:t>
            </a:r>
            <a:r>
              <a:rPr sz="1400" dirty="0">
                <a:latin typeface="Noto Sans CJK JP Regular"/>
                <a:cs typeface="Noto Sans CJK JP Regular"/>
              </a:rPr>
              <a:t>た上 で、診断や処方を行う</a:t>
            </a:r>
            <a:r>
              <a:rPr sz="1400" spc="-15" dirty="0">
                <a:latin typeface="Noto Sans CJK JP Regular"/>
                <a:cs typeface="Noto Sans CJK JP Regular"/>
              </a:rPr>
              <a:t>こ</a:t>
            </a:r>
            <a:r>
              <a:rPr sz="1400" dirty="0">
                <a:latin typeface="Noto Sans CJK JP Regular"/>
                <a:cs typeface="Noto Sans CJK JP Regular"/>
              </a:rPr>
              <a:t>と。</a:t>
            </a:r>
            <a:r>
              <a:rPr sz="1400" b="0" spc="-15" dirty="0">
                <a:solidFill>
                  <a:srgbClr val="FF0000"/>
                </a:solidFill>
                <a:latin typeface="Noto Sans CJK JP Medium"/>
                <a:cs typeface="Noto Sans CJK JP Medium"/>
              </a:rPr>
              <a:t>診</a:t>
            </a:r>
            <a:r>
              <a:rPr sz="1400" b="0" dirty="0">
                <a:solidFill>
                  <a:srgbClr val="FF0000"/>
                </a:solidFill>
                <a:latin typeface="Noto Sans CJK JP Medium"/>
                <a:cs typeface="Noto Sans CJK JP Medium"/>
              </a:rPr>
              <a:t>療録</a:t>
            </a:r>
            <a:r>
              <a:rPr sz="1400" b="0" spc="-15" dirty="0">
                <a:solidFill>
                  <a:srgbClr val="FF0000"/>
                </a:solidFill>
                <a:latin typeface="Noto Sans CJK JP Medium"/>
                <a:cs typeface="Noto Sans CJK JP Medium"/>
              </a:rPr>
              <a:t>等</a:t>
            </a:r>
            <a:r>
              <a:rPr sz="1400" b="0" dirty="0">
                <a:solidFill>
                  <a:srgbClr val="FF0000"/>
                </a:solidFill>
                <a:latin typeface="Noto Sans CJK JP Medium"/>
                <a:cs typeface="Noto Sans CJK JP Medium"/>
              </a:rPr>
              <a:t>によ</a:t>
            </a:r>
            <a:r>
              <a:rPr sz="1400" b="0" spc="-15" dirty="0">
                <a:solidFill>
                  <a:srgbClr val="FF0000"/>
                </a:solidFill>
                <a:latin typeface="Noto Sans CJK JP Medium"/>
                <a:cs typeface="Noto Sans CJK JP Medium"/>
              </a:rPr>
              <a:t>り</a:t>
            </a:r>
            <a:r>
              <a:rPr sz="1400" b="0" dirty="0">
                <a:solidFill>
                  <a:srgbClr val="FF0000"/>
                </a:solidFill>
                <a:latin typeface="Noto Sans CJK JP Medium"/>
                <a:cs typeface="Noto Sans CJK JP Medium"/>
              </a:rPr>
              <a:t>当該</a:t>
            </a:r>
            <a:r>
              <a:rPr sz="1400" b="0" spc="-15" dirty="0">
                <a:solidFill>
                  <a:srgbClr val="FF0000"/>
                </a:solidFill>
                <a:latin typeface="Noto Sans CJK JP Medium"/>
                <a:cs typeface="Noto Sans CJK JP Medium"/>
              </a:rPr>
              <a:t>患</a:t>
            </a:r>
            <a:r>
              <a:rPr sz="1400" b="0" dirty="0">
                <a:solidFill>
                  <a:srgbClr val="FF0000"/>
                </a:solidFill>
                <a:latin typeface="Noto Sans CJK JP Medium"/>
                <a:cs typeface="Noto Sans CJK JP Medium"/>
              </a:rPr>
              <a:t>者の</a:t>
            </a:r>
            <a:r>
              <a:rPr sz="1400" b="0" spc="-15" dirty="0">
                <a:solidFill>
                  <a:srgbClr val="FF0000"/>
                </a:solidFill>
                <a:latin typeface="Noto Sans CJK JP Medium"/>
                <a:cs typeface="Noto Sans CJK JP Medium"/>
              </a:rPr>
              <a:t>基</a:t>
            </a:r>
            <a:r>
              <a:rPr sz="1400" b="0" dirty="0">
                <a:solidFill>
                  <a:srgbClr val="FF0000"/>
                </a:solidFill>
                <a:latin typeface="Noto Sans CJK JP Medium"/>
                <a:cs typeface="Noto Sans CJK JP Medium"/>
              </a:rPr>
              <a:t>礎疾</a:t>
            </a:r>
            <a:r>
              <a:rPr sz="1400" b="0" spc="-15" dirty="0">
                <a:solidFill>
                  <a:srgbClr val="FF0000"/>
                </a:solidFill>
                <a:latin typeface="Noto Sans CJK JP Medium"/>
                <a:cs typeface="Noto Sans CJK JP Medium"/>
              </a:rPr>
              <a:t>患</a:t>
            </a:r>
            <a:r>
              <a:rPr sz="1400" b="0" dirty="0">
                <a:solidFill>
                  <a:srgbClr val="FF0000"/>
                </a:solidFill>
                <a:latin typeface="Noto Sans CJK JP Medium"/>
                <a:cs typeface="Noto Sans CJK JP Medium"/>
              </a:rPr>
              <a:t>の情</a:t>
            </a:r>
            <a:r>
              <a:rPr sz="1400" b="0" spc="-15" dirty="0">
                <a:solidFill>
                  <a:srgbClr val="FF0000"/>
                </a:solidFill>
                <a:latin typeface="Noto Sans CJK JP Medium"/>
                <a:cs typeface="Noto Sans CJK JP Medium"/>
              </a:rPr>
              <a:t>報</a:t>
            </a:r>
            <a:r>
              <a:rPr sz="1400" b="0" dirty="0">
                <a:solidFill>
                  <a:srgbClr val="FF0000"/>
                </a:solidFill>
                <a:latin typeface="Noto Sans CJK JP Medium"/>
                <a:cs typeface="Noto Sans CJK JP Medium"/>
              </a:rPr>
              <a:t>が把</a:t>
            </a:r>
            <a:r>
              <a:rPr sz="1400" b="0" spc="-15" dirty="0">
                <a:solidFill>
                  <a:srgbClr val="FF0000"/>
                </a:solidFill>
                <a:latin typeface="Noto Sans CJK JP Medium"/>
                <a:cs typeface="Noto Sans CJK JP Medium"/>
              </a:rPr>
              <a:t>握</a:t>
            </a:r>
            <a:r>
              <a:rPr sz="1400" b="0" dirty="0">
                <a:solidFill>
                  <a:srgbClr val="FF0000"/>
                </a:solidFill>
                <a:latin typeface="Noto Sans CJK JP Medium"/>
                <a:cs typeface="Noto Sans CJK JP Medium"/>
              </a:rPr>
              <a:t>でき</a:t>
            </a:r>
            <a:r>
              <a:rPr sz="1400" b="0" spc="-15" dirty="0">
                <a:solidFill>
                  <a:srgbClr val="FF0000"/>
                </a:solidFill>
                <a:latin typeface="Noto Sans CJK JP Medium"/>
                <a:cs typeface="Noto Sans CJK JP Medium"/>
              </a:rPr>
              <a:t>な</a:t>
            </a:r>
            <a:r>
              <a:rPr sz="1400" b="0" dirty="0">
                <a:solidFill>
                  <a:srgbClr val="FF0000"/>
                </a:solidFill>
                <a:latin typeface="Noto Sans CJK JP Medium"/>
                <a:cs typeface="Noto Sans CJK JP Medium"/>
              </a:rPr>
              <a:t>い場</a:t>
            </a:r>
            <a:r>
              <a:rPr sz="1400" b="0" spc="-15" dirty="0">
                <a:solidFill>
                  <a:srgbClr val="FF0000"/>
                </a:solidFill>
                <a:latin typeface="Noto Sans CJK JP Medium"/>
                <a:cs typeface="Noto Sans CJK JP Medium"/>
              </a:rPr>
              <a:t>合</a:t>
            </a:r>
            <a:r>
              <a:rPr sz="1400" b="0" dirty="0">
                <a:solidFill>
                  <a:srgbClr val="FF0000"/>
                </a:solidFill>
                <a:latin typeface="Noto Sans CJK JP Medium"/>
                <a:cs typeface="Noto Sans CJK JP Medium"/>
              </a:rPr>
              <a:t>は、</a:t>
            </a:r>
            <a:r>
              <a:rPr sz="1400" b="0" spc="-15" dirty="0">
                <a:solidFill>
                  <a:srgbClr val="FF0000"/>
                </a:solidFill>
                <a:latin typeface="Noto Sans CJK JP Medium"/>
                <a:cs typeface="Noto Sans CJK JP Medium"/>
              </a:rPr>
              <a:t>処</a:t>
            </a:r>
            <a:r>
              <a:rPr sz="1400" b="0" dirty="0">
                <a:solidFill>
                  <a:srgbClr val="FF0000"/>
                </a:solidFill>
                <a:latin typeface="Noto Sans CJK JP Medium"/>
                <a:cs typeface="Noto Sans CJK JP Medium"/>
              </a:rPr>
              <a:t>方日</a:t>
            </a:r>
            <a:endParaRPr sz="1400" dirty="0">
              <a:latin typeface="Noto Sans CJK JP Medium"/>
              <a:cs typeface="Noto Sans CJK JP Medium"/>
            </a:endParaRPr>
          </a:p>
          <a:p>
            <a:pPr marL="192405">
              <a:lnSpc>
                <a:spcPct val="100000"/>
              </a:lnSpc>
            </a:pPr>
            <a:r>
              <a:rPr sz="1400" u="sng" spc="-355" dirty="0">
                <a:solidFill>
                  <a:srgbClr val="FF0000"/>
                </a:solidFill>
                <a:uFill>
                  <a:solidFill>
                    <a:srgbClr val="FF0000"/>
                  </a:solidFill>
                </a:uFill>
                <a:latin typeface="Times New Roman"/>
                <a:cs typeface="Times New Roman"/>
              </a:rPr>
              <a:t> </a:t>
            </a:r>
            <a:r>
              <a:rPr sz="1400" b="0" u="sng" dirty="0">
                <a:solidFill>
                  <a:srgbClr val="FF0000"/>
                </a:solidFill>
                <a:uFill>
                  <a:solidFill>
                    <a:srgbClr val="FF0000"/>
                  </a:solidFill>
                </a:uFill>
                <a:latin typeface="Noto Sans CJK JP Medium"/>
                <a:cs typeface="Noto Sans CJK JP Medium"/>
              </a:rPr>
              <a:t>数は７日間を上限とす</a:t>
            </a:r>
            <a:r>
              <a:rPr sz="1400" b="0" u="sng" spc="-15" dirty="0">
                <a:solidFill>
                  <a:srgbClr val="FF0000"/>
                </a:solidFill>
                <a:uFill>
                  <a:solidFill>
                    <a:srgbClr val="FF0000"/>
                  </a:solidFill>
                </a:uFill>
                <a:latin typeface="Noto Sans CJK JP Medium"/>
                <a:cs typeface="Noto Sans CJK JP Medium"/>
              </a:rPr>
              <a:t>る</a:t>
            </a:r>
            <a:r>
              <a:rPr sz="1400" dirty="0">
                <a:latin typeface="Noto Sans CJK JP Regular"/>
                <a:cs typeface="Noto Sans CJK JP Regular"/>
              </a:rPr>
              <a:t>とと</a:t>
            </a:r>
            <a:r>
              <a:rPr sz="1400" spc="-15" dirty="0">
                <a:latin typeface="Noto Sans CJK JP Regular"/>
                <a:cs typeface="Noto Sans CJK JP Regular"/>
              </a:rPr>
              <a:t>も</a:t>
            </a:r>
            <a:r>
              <a:rPr sz="1400" dirty="0">
                <a:latin typeface="Noto Sans CJK JP Regular"/>
                <a:cs typeface="Noto Sans CJK JP Regular"/>
              </a:rPr>
              <a:t>に、</a:t>
            </a:r>
            <a:r>
              <a:rPr sz="1400" spc="-15" dirty="0">
                <a:latin typeface="Noto Sans CJK JP Regular"/>
                <a:cs typeface="Noto Sans CJK JP Regular"/>
              </a:rPr>
              <a:t>麻</a:t>
            </a:r>
            <a:r>
              <a:rPr sz="1400" dirty="0">
                <a:latin typeface="Noto Sans CJK JP Regular"/>
                <a:cs typeface="Noto Sans CJK JP Regular"/>
              </a:rPr>
              <a:t>薬及</a:t>
            </a:r>
            <a:r>
              <a:rPr sz="1400" spc="-15" dirty="0">
                <a:latin typeface="Noto Sans CJK JP Regular"/>
                <a:cs typeface="Noto Sans CJK JP Regular"/>
              </a:rPr>
              <a:t>び</a:t>
            </a:r>
            <a:r>
              <a:rPr sz="1400" dirty="0">
                <a:latin typeface="Noto Sans CJK JP Regular"/>
                <a:cs typeface="Noto Sans CJK JP Regular"/>
              </a:rPr>
              <a:t>向精</a:t>
            </a:r>
            <a:r>
              <a:rPr sz="1400" spc="-15" dirty="0">
                <a:latin typeface="Noto Sans CJK JP Regular"/>
                <a:cs typeface="Noto Sans CJK JP Regular"/>
              </a:rPr>
              <a:t>神</a:t>
            </a:r>
            <a:r>
              <a:rPr sz="1400" dirty="0">
                <a:latin typeface="Noto Sans CJK JP Regular"/>
                <a:cs typeface="Noto Sans CJK JP Regular"/>
              </a:rPr>
              <a:t>薬に</a:t>
            </a:r>
            <a:r>
              <a:rPr sz="1400" spc="-15" dirty="0">
                <a:latin typeface="Noto Sans CJK JP Regular"/>
                <a:cs typeface="Noto Sans CJK JP Regular"/>
              </a:rPr>
              <a:t>加</a:t>
            </a:r>
            <a:r>
              <a:rPr sz="1400" dirty="0">
                <a:latin typeface="Noto Sans CJK JP Regular"/>
                <a:cs typeface="Noto Sans CJK JP Regular"/>
              </a:rPr>
              <a:t>え、</a:t>
            </a:r>
            <a:r>
              <a:rPr sz="1400" b="0" spc="-15" dirty="0">
                <a:solidFill>
                  <a:srgbClr val="FF0000"/>
                </a:solidFill>
                <a:latin typeface="Noto Sans CJK JP Medium"/>
                <a:cs typeface="Noto Sans CJK JP Medium"/>
              </a:rPr>
              <a:t>特</a:t>
            </a:r>
            <a:r>
              <a:rPr sz="1400" b="0" dirty="0">
                <a:solidFill>
                  <a:srgbClr val="FF0000"/>
                </a:solidFill>
                <a:latin typeface="Noto Sans CJK JP Medium"/>
                <a:cs typeface="Noto Sans CJK JP Medium"/>
              </a:rPr>
              <a:t>に安</a:t>
            </a:r>
            <a:r>
              <a:rPr sz="1400" b="0" spc="-15" dirty="0">
                <a:solidFill>
                  <a:srgbClr val="FF0000"/>
                </a:solidFill>
                <a:latin typeface="Noto Sans CJK JP Medium"/>
                <a:cs typeface="Noto Sans CJK JP Medium"/>
              </a:rPr>
              <a:t>全</a:t>
            </a:r>
            <a:r>
              <a:rPr sz="1400" b="0" dirty="0">
                <a:solidFill>
                  <a:srgbClr val="FF0000"/>
                </a:solidFill>
                <a:latin typeface="Noto Sans CJK JP Medium"/>
                <a:cs typeface="Noto Sans CJK JP Medium"/>
              </a:rPr>
              <a:t>管理</a:t>
            </a:r>
            <a:r>
              <a:rPr sz="1400" b="0" spc="-15" dirty="0">
                <a:solidFill>
                  <a:srgbClr val="FF0000"/>
                </a:solidFill>
                <a:latin typeface="Noto Sans CJK JP Medium"/>
                <a:cs typeface="Noto Sans CJK JP Medium"/>
              </a:rPr>
              <a:t>が</a:t>
            </a:r>
            <a:r>
              <a:rPr sz="1400" b="0" dirty="0">
                <a:solidFill>
                  <a:srgbClr val="FF0000"/>
                </a:solidFill>
                <a:latin typeface="Noto Sans CJK JP Medium"/>
                <a:cs typeface="Noto Sans CJK JP Medium"/>
              </a:rPr>
              <a:t>必要</a:t>
            </a:r>
            <a:r>
              <a:rPr sz="1400" b="0" spc="-15" dirty="0">
                <a:solidFill>
                  <a:srgbClr val="FF0000"/>
                </a:solidFill>
                <a:latin typeface="Noto Sans CJK JP Medium"/>
                <a:cs typeface="Noto Sans CJK JP Medium"/>
              </a:rPr>
              <a:t>な</a:t>
            </a:r>
            <a:r>
              <a:rPr sz="1400" b="0" dirty="0">
                <a:solidFill>
                  <a:srgbClr val="FF0000"/>
                </a:solidFill>
                <a:latin typeface="Noto Sans CJK JP Medium"/>
                <a:cs typeface="Noto Sans CJK JP Medium"/>
              </a:rPr>
              <a:t>医薬</a:t>
            </a:r>
            <a:r>
              <a:rPr sz="1400" b="0" spc="-15" dirty="0">
                <a:solidFill>
                  <a:srgbClr val="FF0000"/>
                </a:solidFill>
                <a:latin typeface="Noto Sans CJK JP Medium"/>
                <a:cs typeface="Noto Sans CJK JP Medium"/>
              </a:rPr>
              <a:t>品</a:t>
            </a:r>
            <a:r>
              <a:rPr sz="1400" b="0" dirty="0">
                <a:solidFill>
                  <a:srgbClr val="FF0000"/>
                </a:solidFill>
                <a:latin typeface="Noto Sans CJK JP Medium"/>
                <a:cs typeface="Noto Sans CJK JP Medium"/>
              </a:rPr>
              <a:t>（い</a:t>
            </a:r>
            <a:r>
              <a:rPr sz="1400" b="0" spc="-15" dirty="0">
                <a:solidFill>
                  <a:srgbClr val="FF0000"/>
                </a:solidFill>
                <a:latin typeface="Noto Sans CJK JP Medium"/>
                <a:cs typeface="Noto Sans CJK JP Medium"/>
              </a:rPr>
              <a:t>わ</a:t>
            </a:r>
            <a:r>
              <a:rPr sz="1400" b="0" dirty="0">
                <a:solidFill>
                  <a:srgbClr val="FF0000"/>
                </a:solidFill>
                <a:latin typeface="Noto Sans CJK JP Medium"/>
                <a:cs typeface="Noto Sans CJK JP Medium"/>
              </a:rPr>
              <a:t>ゆる</a:t>
            </a:r>
            <a:endParaRPr sz="1400" dirty="0">
              <a:latin typeface="Noto Sans CJK JP Medium"/>
              <a:cs typeface="Noto Sans CJK JP Medium"/>
            </a:endParaRPr>
          </a:p>
          <a:p>
            <a:pPr marL="192405">
              <a:lnSpc>
                <a:spcPct val="100000"/>
              </a:lnSpc>
              <a:spcBef>
                <a:spcPts val="10"/>
              </a:spcBef>
            </a:pPr>
            <a:r>
              <a:rPr sz="1400" u="sng" spc="-355" dirty="0">
                <a:solidFill>
                  <a:srgbClr val="FF0000"/>
                </a:solidFill>
                <a:uFill>
                  <a:solidFill>
                    <a:srgbClr val="FF0000"/>
                  </a:solidFill>
                </a:uFill>
                <a:latin typeface="Times New Roman"/>
                <a:cs typeface="Times New Roman"/>
              </a:rPr>
              <a:t> </a:t>
            </a:r>
            <a:r>
              <a:rPr sz="1400" b="0" u="sng" dirty="0">
                <a:solidFill>
                  <a:srgbClr val="FF0000"/>
                </a:solidFill>
                <a:uFill>
                  <a:solidFill>
                    <a:srgbClr val="FF0000"/>
                  </a:solidFill>
                </a:uFill>
                <a:latin typeface="Noto Sans CJK JP Medium"/>
                <a:cs typeface="Noto Sans CJK JP Medium"/>
              </a:rPr>
              <a:t>「ハイリスク薬」）と</a:t>
            </a:r>
            <a:r>
              <a:rPr sz="1400" b="0" u="sng" spc="-15" dirty="0">
                <a:solidFill>
                  <a:srgbClr val="FF0000"/>
                </a:solidFill>
                <a:uFill>
                  <a:solidFill>
                    <a:srgbClr val="FF0000"/>
                  </a:solidFill>
                </a:uFill>
                <a:latin typeface="Noto Sans CJK JP Medium"/>
                <a:cs typeface="Noto Sans CJK JP Medium"/>
              </a:rPr>
              <a:t>し</a:t>
            </a:r>
            <a:r>
              <a:rPr sz="1400" b="0" u="sng" dirty="0">
                <a:solidFill>
                  <a:srgbClr val="FF0000"/>
                </a:solidFill>
                <a:uFill>
                  <a:solidFill>
                    <a:srgbClr val="FF0000"/>
                  </a:solidFill>
                </a:uFill>
                <a:latin typeface="Noto Sans CJK JP Medium"/>
                <a:cs typeface="Noto Sans CJK JP Medium"/>
              </a:rPr>
              <a:t>て、</a:t>
            </a:r>
            <a:r>
              <a:rPr sz="1400" b="0" u="sng" spc="-15" dirty="0">
                <a:solidFill>
                  <a:srgbClr val="FF0000"/>
                </a:solidFill>
                <a:uFill>
                  <a:solidFill>
                    <a:srgbClr val="FF0000"/>
                  </a:solidFill>
                </a:uFill>
                <a:latin typeface="Noto Sans CJK JP Medium"/>
                <a:cs typeface="Noto Sans CJK JP Medium"/>
              </a:rPr>
              <a:t>診</a:t>
            </a:r>
            <a:r>
              <a:rPr sz="1400" b="0" u="sng" dirty="0">
                <a:solidFill>
                  <a:srgbClr val="FF0000"/>
                </a:solidFill>
                <a:uFill>
                  <a:solidFill>
                    <a:srgbClr val="FF0000"/>
                  </a:solidFill>
                </a:uFill>
                <a:latin typeface="Noto Sans CJK JP Medium"/>
                <a:cs typeface="Noto Sans CJK JP Medium"/>
              </a:rPr>
              <a:t>療報</a:t>
            </a:r>
            <a:r>
              <a:rPr sz="1400" b="0" u="sng" spc="-15" dirty="0">
                <a:solidFill>
                  <a:srgbClr val="FF0000"/>
                </a:solidFill>
                <a:uFill>
                  <a:solidFill>
                    <a:srgbClr val="FF0000"/>
                  </a:solidFill>
                </a:uFill>
                <a:latin typeface="Noto Sans CJK JP Medium"/>
                <a:cs typeface="Noto Sans CJK JP Medium"/>
              </a:rPr>
              <a:t>酬</a:t>
            </a:r>
            <a:r>
              <a:rPr sz="1400" b="0" u="sng" dirty="0">
                <a:solidFill>
                  <a:srgbClr val="FF0000"/>
                </a:solidFill>
                <a:uFill>
                  <a:solidFill>
                    <a:srgbClr val="FF0000"/>
                  </a:solidFill>
                </a:uFill>
                <a:latin typeface="Noto Sans CJK JP Medium"/>
                <a:cs typeface="Noto Sans CJK JP Medium"/>
              </a:rPr>
              <a:t>にお</a:t>
            </a:r>
            <a:r>
              <a:rPr sz="1400" b="0" u="sng" spc="-15" dirty="0">
                <a:solidFill>
                  <a:srgbClr val="FF0000"/>
                </a:solidFill>
                <a:uFill>
                  <a:solidFill>
                    <a:srgbClr val="FF0000"/>
                  </a:solidFill>
                </a:uFill>
                <a:latin typeface="Noto Sans CJK JP Medium"/>
                <a:cs typeface="Noto Sans CJK JP Medium"/>
              </a:rPr>
              <a:t>け</a:t>
            </a:r>
            <a:r>
              <a:rPr sz="1400" b="0" u="sng" dirty="0">
                <a:solidFill>
                  <a:srgbClr val="FF0000"/>
                </a:solidFill>
                <a:uFill>
                  <a:solidFill>
                    <a:srgbClr val="FF0000"/>
                  </a:solidFill>
                </a:uFill>
                <a:latin typeface="Noto Sans CJK JP Medium"/>
                <a:cs typeface="Noto Sans CJK JP Medium"/>
              </a:rPr>
              <a:t>る薬</a:t>
            </a:r>
            <a:r>
              <a:rPr sz="1400" b="0" u="sng" spc="-15" dirty="0">
                <a:solidFill>
                  <a:srgbClr val="FF0000"/>
                </a:solidFill>
                <a:uFill>
                  <a:solidFill>
                    <a:srgbClr val="FF0000"/>
                  </a:solidFill>
                </a:uFill>
                <a:latin typeface="Noto Sans CJK JP Medium"/>
                <a:cs typeface="Noto Sans CJK JP Medium"/>
              </a:rPr>
              <a:t>剤</a:t>
            </a:r>
            <a:r>
              <a:rPr sz="1400" b="0" u="sng" dirty="0">
                <a:solidFill>
                  <a:srgbClr val="FF0000"/>
                </a:solidFill>
                <a:uFill>
                  <a:solidFill>
                    <a:srgbClr val="FF0000"/>
                  </a:solidFill>
                </a:uFill>
                <a:latin typeface="Noto Sans CJK JP Medium"/>
                <a:cs typeface="Noto Sans CJK JP Medium"/>
              </a:rPr>
              <a:t>管理</a:t>
            </a:r>
            <a:r>
              <a:rPr sz="1400" b="0" u="sng" spc="-15" dirty="0">
                <a:solidFill>
                  <a:srgbClr val="FF0000"/>
                </a:solidFill>
                <a:uFill>
                  <a:solidFill>
                    <a:srgbClr val="FF0000"/>
                  </a:solidFill>
                </a:uFill>
                <a:latin typeface="Noto Sans CJK JP Medium"/>
                <a:cs typeface="Noto Sans CJK JP Medium"/>
              </a:rPr>
              <a:t>指</a:t>
            </a:r>
            <a:r>
              <a:rPr sz="1400" b="0" u="sng" dirty="0">
                <a:solidFill>
                  <a:srgbClr val="FF0000"/>
                </a:solidFill>
                <a:uFill>
                  <a:solidFill>
                    <a:srgbClr val="FF0000"/>
                  </a:solidFill>
                </a:uFill>
                <a:latin typeface="Noto Sans CJK JP Medium"/>
                <a:cs typeface="Noto Sans CJK JP Medium"/>
              </a:rPr>
              <a:t>導料</a:t>
            </a:r>
            <a:r>
              <a:rPr sz="1400" b="0" u="sng" spc="-15" dirty="0">
                <a:solidFill>
                  <a:srgbClr val="FF0000"/>
                </a:solidFill>
                <a:uFill>
                  <a:solidFill>
                    <a:srgbClr val="FF0000"/>
                  </a:solidFill>
                </a:uFill>
                <a:latin typeface="Noto Sans CJK JP Medium"/>
                <a:cs typeface="Noto Sans CJK JP Medium"/>
              </a:rPr>
              <a:t>の</a:t>
            </a:r>
            <a:r>
              <a:rPr sz="1400" b="0" u="sng" dirty="0">
                <a:solidFill>
                  <a:srgbClr val="FF0000"/>
                </a:solidFill>
                <a:uFill>
                  <a:solidFill>
                    <a:srgbClr val="FF0000"/>
                  </a:solidFill>
                </a:uFill>
                <a:latin typeface="Noto Sans CJK JP Medium"/>
                <a:cs typeface="Noto Sans CJK JP Medium"/>
              </a:rPr>
              <a:t>「１</a:t>
            </a:r>
            <a:r>
              <a:rPr sz="1400" b="0" u="sng" spc="-15" dirty="0">
                <a:solidFill>
                  <a:srgbClr val="FF0000"/>
                </a:solidFill>
                <a:uFill>
                  <a:solidFill>
                    <a:srgbClr val="FF0000"/>
                  </a:solidFill>
                </a:uFill>
                <a:latin typeface="Noto Sans CJK JP Medium"/>
                <a:cs typeface="Noto Sans CJK JP Medium"/>
              </a:rPr>
              <a:t>」</a:t>
            </a:r>
            <a:r>
              <a:rPr sz="1400" b="0" u="sng" dirty="0">
                <a:solidFill>
                  <a:srgbClr val="FF0000"/>
                </a:solidFill>
                <a:uFill>
                  <a:solidFill>
                    <a:srgbClr val="FF0000"/>
                  </a:solidFill>
                </a:uFill>
                <a:latin typeface="Noto Sans CJK JP Medium"/>
                <a:cs typeface="Noto Sans CJK JP Medium"/>
              </a:rPr>
              <a:t>の対</a:t>
            </a:r>
            <a:r>
              <a:rPr sz="1400" b="0" u="sng" spc="-15" dirty="0">
                <a:solidFill>
                  <a:srgbClr val="FF0000"/>
                </a:solidFill>
                <a:uFill>
                  <a:solidFill>
                    <a:srgbClr val="FF0000"/>
                  </a:solidFill>
                </a:uFill>
                <a:latin typeface="Noto Sans CJK JP Medium"/>
                <a:cs typeface="Noto Sans CJK JP Medium"/>
              </a:rPr>
              <a:t>象</a:t>
            </a:r>
            <a:r>
              <a:rPr sz="1400" b="0" u="sng" dirty="0">
                <a:solidFill>
                  <a:srgbClr val="FF0000"/>
                </a:solidFill>
                <a:uFill>
                  <a:solidFill>
                    <a:srgbClr val="FF0000"/>
                  </a:solidFill>
                </a:uFill>
                <a:latin typeface="Noto Sans CJK JP Medium"/>
                <a:cs typeface="Noto Sans CJK JP Medium"/>
              </a:rPr>
              <a:t>とな</a:t>
            </a:r>
            <a:r>
              <a:rPr sz="1400" b="0" u="sng" spc="-15" dirty="0">
                <a:solidFill>
                  <a:srgbClr val="FF0000"/>
                </a:solidFill>
                <a:uFill>
                  <a:solidFill>
                    <a:srgbClr val="FF0000"/>
                  </a:solidFill>
                </a:uFill>
                <a:latin typeface="Noto Sans CJK JP Medium"/>
                <a:cs typeface="Noto Sans CJK JP Medium"/>
              </a:rPr>
              <a:t>る</a:t>
            </a:r>
            <a:r>
              <a:rPr sz="1400" b="0" u="sng" dirty="0">
                <a:solidFill>
                  <a:srgbClr val="FF0000"/>
                </a:solidFill>
                <a:uFill>
                  <a:solidFill>
                    <a:srgbClr val="FF0000"/>
                  </a:solidFill>
                </a:uFill>
                <a:latin typeface="Noto Sans CJK JP Medium"/>
                <a:cs typeface="Noto Sans CJK JP Medium"/>
              </a:rPr>
              <a:t>薬剤</a:t>
            </a:r>
            <a:r>
              <a:rPr sz="1400" b="0" u="sng" spc="-15" dirty="0">
                <a:solidFill>
                  <a:srgbClr val="FF0000"/>
                </a:solidFill>
                <a:uFill>
                  <a:solidFill>
                    <a:srgbClr val="FF0000"/>
                  </a:solidFill>
                </a:uFill>
                <a:latin typeface="Noto Sans CJK JP Medium"/>
                <a:cs typeface="Noto Sans CJK JP Medium"/>
              </a:rPr>
              <a:t>（</a:t>
            </a:r>
            <a:r>
              <a:rPr sz="1400" b="0" u="sng" dirty="0">
                <a:solidFill>
                  <a:srgbClr val="FF0000"/>
                </a:solidFill>
                <a:uFill>
                  <a:solidFill>
                    <a:srgbClr val="FF0000"/>
                  </a:solidFill>
                </a:uFill>
                <a:latin typeface="Noto Sans CJK JP Medium"/>
                <a:cs typeface="Noto Sans CJK JP Medium"/>
              </a:rPr>
              <a:t>抗悪</a:t>
            </a:r>
            <a:r>
              <a:rPr sz="1400" b="0" u="sng" spc="-15" dirty="0">
                <a:solidFill>
                  <a:srgbClr val="FF0000"/>
                </a:solidFill>
                <a:uFill>
                  <a:solidFill>
                    <a:srgbClr val="FF0000"/>
                  </a:solidFill>
                </a:uFill>
                <a:latin typeface="Noto Sans CJK JP Medium"/>
                <a:cs typeface="Noto Sans CJK JP Medium"/>
              </a:rPr>
              <a:t>性</a:t>
            </a:r>
            <a:r>
              <a:rPr sz="1400" b="0" u="sng" dirty="0">
                <a:solidFill>
                  <a:srgbClr val="FF0000"/>
                </a:solidFill>
                <a:uFill>
                  <a:solidFill>
                    <a:srgbClr val="FF0000"/>
                  </a:solidFill>
                </a:uFill>
                <a:latin typeface="Noto Sans CJK JP Medium"/>
                <a:cs typeface="Noto Sans CJK JP Medium"/>
              </a:rPr>
              <a:t>腫瘍</a:t>
            </a:r>
            <a:endParaRPr sz="1400" dirty="0">
              <a:latin typeface="Noto Sans CJK JP Medium"/>
              <a:cs typeface="Noto Sans CJK JP Medium"/>
            </a:endParaRPr>
          </a:p>
          <a:p>
            <a:pPr marL="192405">
              <a:lnSpc>
                <a:spcPts val="1675"/>
              </a:lnSpc>
            </a:pPr>
            <a:r>
              <a:rPr sz="1400" u="sng" spc="-355" dirty="0">
                <a:solidFill>
                  <a:srgbClr val="FF0000"/>
                </a:solidFill>
                <a:uFill>
                  <a:solidFill>
                    <a:srgbClr val="FF0000"/>
                  </a:solidFill>
                </a:uFill>
                <a:latin typeface="Times New Roman"/>
                <a:cs typeface="Times New Roman"/>
              </a:rPr>
              <a:t> </a:t>
            </a:r>
            <a:r>
              <a:rPr sz="1400" b="0" u="sng" dirty="0">
                <a:solidFill>
                  <a:srgbClr val="FF0000"/>
                </a:solidFill>
                <a:uFill>
                  <a:solidFill>
                    <a:srgbClr val="FF0000"/>
                  </a:solidFill>
                </a:uFill>
                <a:latin typeface="Noto Sans CJK JP Medium"/>
                <a:cs typeface="Noto Sans CJK JP Medium"/>
              </a:rPr>
              <a:t>剤、免疫抑制剤等）の</a:t>
            </a:r>
            <a:r>
              <a:rPr sz="1400" b="0" u="sng" spc="-15" dirty="0">
                <a:solidFill>
                  <a:srgbClr val="FF0000"/>
                </a:solidFill>
                <a:uFill>
                  <a:solidFill>
                    <a:srgbClr val="FF0000"/>
                  </a:solidFill>
                </a:uFill>
                <a:latin typeface="Noto Sans CJK JP Medium"/>
                <a:cs typeface="Noto Sans CJK JP Medium"/>
              </a:rPr>
              <a:t>処</a:t>
            </a:r>
            <a:r>
              <a:rPr sz="1400" b="0" u="sng" dirty="0">
                <a:solidFill>
                  <a:srgbClr val="FF0000"/>
                </a:solidFill>
                <a:uFill>
                  <a:solidFill>
                    <a:srgbClr val="FF0000"/>
                  </a:solidFill>
                </a:uFill>
                <a:latin typeface="Noto Sans CJK JP Medium"/>
                <a:cs typeface="Noto Sans CJK JP Medium"/>
              </a:rPr>
              <a:t>方を</a:t>
            </a:r>
            <a:r>
              <a:rPr sz="1400" b="0" u="sng" spc="-15" dirty="0">
                <a:solidFill>
                  <a:srgbClr val="FF0000"/>
                </a:solidFill>
                <a:uFill>
                  <a:solidFill>
                    <a:srgbClr val="FF0000"/>
                  </a:solidFill>
                </a:uFill>
                <a:latin typeface="Noto Sans CJK JP Medium"/>
                <a:cs typeface="Noto Sans CJK JP Medium"/>
              </a:rPr>
              <a:t>し</a:t>
            </a:r>
            <a:r>
              <a:rPr sz="1400" b="0" u="sng" dirty="0">
                <a:solidFill>
                  <a:srgbClr val="FF0000"/>
                </a:solidFill>
                <a:uFill>
                  <a:solidFill>
                    <a:srgbClr val="FF0000"/>
                  </a:solidFill>
                </a:uFill>
                <a:latin typeface="Noto Sans CJK JP Medium"/>
                <a:cs typeface="Noto Sans CJK JP Medium"/>
              </a:rPr>
              <a:t>ては</a:t>
            </a:r>
            <a:r>
              <a:rPr sz="1400" b="0" u="sng" spc="-15" dirty="0">
                <a:solidFill>
                  <a:srgbClr val="FF0000"/>
                </a:solidFill>
                <a:uFill>
                  <a:solidFill>
                    <a:srgbClr val="FF0000"/>
                  </a:solidFill>
                </a:uFill>
                <a:latin typeface="Noto Sans CJK JP Medium"/>
                <a:cs typeface="Noto Sans CJK JP Medium"/>
              </a:rPr>
              <a:t>な</a:t>
            </a:r>
            <a:r>
              <a:rPr sz="1400" b="0" u="sng" dirty="0">
                <a:solidFill>
                  <a:srgbClr val="FF0000"/>
                </a:solidFill>
                <a:uFill>
                  <a:solidFill>
                    <a:srgbClr val="FF0000"/>
                  </a:solidFill>
                </a:uFill>
                <a:latin typeface="Noto Sans CJK JP Medium"/>
                <a:cs typeface="Noto Sans CJK JP Medium"/>
              </a:rPr>
              <a:t>らな</a:t>
            </a:r>
            <a:r>
              <a:rPr sz="1400" b="0" u="sng" spc="-15" dirty="0">
                <a:solidFill>
                  <a:srgbClr val="FF0000"/>
                </a:solidFill>
                <a:uFill>
                  <a:solidFill>
                    <a:srgbClr val="FF0000"/>
                  </a:solidFill>
                </a:uFill>
                <a:latin typeface="Noto Sans CJK JP Medium"/>
                <a:cs typeface="Noto Sans CJK JP Medium"/>
              </a:rPr>
              <a:t>い</a:t>
            </a:r>
            <a:r>
              <a:rPr sz="1400" dirty="0">
                <a:latin typeface="Noto Sans CJK JP Regular"/>
                <a:cs typeface="Noto Sans CJK JP Regular"/>
              </a:rPr>
              <a:t>こと。</a:t>
            </a:r>
          </a:p>
          <a:p>
            <a:pPr marL="367665" indent="-355600">
              <a:lnSpc>
                <a:spcPts val="1675"/>
              </a:lnSpc>
              <a:buChar char="○"/>
              <a:tabLst>
                <a:tab pos="367665" algn="l"/>
                <a:tab pos="368300" algn="l"/>
              </a:tabLst>
            </a:pPr>
            <a:r>
              <a:rPr sz="1400" dirty="0">
                <a:latin typeface="Noto Sans CJK JP Regular"/>
                <a:cs typeface="Noto Sans CJK JP Regular"/>
              </a:rPr>
              <a:t>医師が地域における医療</a:t>
            </a:r>
            <a:r>
              <a:rPr sz="1400" spc="-15" dirty="0">
                <a:latin typeface="Noto Sans CJK JP Regular"/>
                <a:cs typeface="Noto Sans CJK JP Regular"/>
              </a:rPr>
              <a:t>機</a:t>
            </a:r>
            <a:r>
              <a:rPr sz="1400" dirty="0">
                <a:latin typeface="Noto Sans CJK JP Regular"/>
                <a:cs typeface="Noto Sans CJK JP Regular"/>
              </a:rPr>
              <a:t>関の</a:t>
            </a:r>
            <a:r>
              <a:rPr sz="1400" spc="-15" dirty="0">
                <a:latin typeface="Noto Sans CJK JP Regular"/>
                <a:cs typeface="Noto Sans CJK JP Regular"/>
              </a:rPr>
              <a:t>連</a:t>
            </a:r>
            <a:r>
              <a:rPr sz="1400" dirty="0">
                <a:latin typeface="Noto Sans CJK JP Regular"/>
                <a:cs typeface="Noto Sans CJK JP Regular"/>
              </a:rPr>
              <a:t>携の</a:t>
            </a:r>
            <a:r>
              <a:rPr sz="1400" spc="-15" dirty="0">
                <a:latin typeface="Noto Sans CJK JP Regular"/>
                <a:cs typeface="Noto Sans CJK JP Regular"/>
              </a:rPr>
              <a:t>下</a:t>
            </a:r>
            <a:r>
              <a:rPr sz="1400" dirty="0">
                <a:latin typeface="Noto Sans CJK JP Regular"/>
                <a:cs typeface="Noto Sans CJK JP Regular"/>
              </a:rPr>
              <a:t>で実</a:t>
            </a:r>
            <a:r>
              <a:rPr sz="1400" spc="-15" dirty="0">
                <a:latin typeface="Noto Sans CJK JP Regular"/>
                <a:cs typeface="Noto Sans CJK JP Regular"/>
              </a:rPr>
              <a:t>効</a:t>
            </a:r>
            <a:r>
              <a:rPr sz="1400" dirty="0">
                <a:latin typeface="Noto Sans CJK JP Regular"/>
                <a:cs typeface="Noto Sans CJK JP Regular"/>
              </a:rPr>
              <a:t>ある</a:t>
            </a:r>
            <a:r>
              <a:rPr sz="1400" spc="-15" dirty="0">
                <a:latin typeface="Noto Sans CJK JP Regular"/>
                <a:cs typeface="Noto Sans CJK JP Regular"/>
              </a:rPr>
              <a:t>フ</a:t>
            </a:r>
            <a:r>
              <a:rPr sz="1400" dirty="0">
                <a:latin typeface="Noto Sans CJK JP Regular"/>
                <a:cs typeface="Noto Sans CJK JP Regular"/>
              </a:rPr>
              <a:t>ォロ</a:t>
            </a:r>
            <a:r>
              <a:rPr sz="1400" spc="-15" dirty="0">
                <a:latin typeface="Noto Sans CJK JP Regular"/>
                <a:cs typeface="Noto Sans CJK JP Regular"/>
              </a:rPr>
              <a:t>ー</a:t>
            </a:r>
            <a:r>
              <a:rPr sz="1400" dirty="0">
                <a:latin typeface="Noto Sans CJK JP Regular"/>
                <a:cs typeface="Noto Sans CJK JP Regular"/>
              </a:rPr>
              <a:t>アッ</a:t>
            </a:r>
            <a:r>
              <a:rPr sz="1400" spc="-15" dirty="0">
                <a:latin typeface="Noto Sans CJK JP Regular"/>
                <a:cs typeface="Noto Sans CJK JP Regular"/>
              </a:rPr>
              <a:t>プ</a:t>
            </a:r>
            <a:r>
              <a:rPr sz="1400" dirty="0">
                <a:latin typeface="Noto Sans CJK JP Regular"/>
                <a:cs typeface="Noto Sans CJK JP Regular"/>
              </a:rPr>
              <a:t>を可</a:t>
            </a:r>
            <a:r>
              <a:rPr sz="1400" spc="-15" dirty="0">
                <a:latin typeface="Noto Sans CJK JP Regular"/>
                <a:cs typeface="Noto Sans CJK JP Regular"/>
              </a:rPr>
              <a:t>能</a:t>
            </a:r>
            <a:r>
              <a:rPr sz="1400" dirty="0">
                <a:latin typeface="Noto Sans CJK JP Regular"/>
                <a:cs typeface="Noto Sans CJK JP Regular"/>
              </a:rPr>
              <a:t>とす</a:t>
            </a:r>
            <a:r>
              <a:rPr sz="1400" spc="-15" dirty="0">
                <a:latin typeface="Noto Sans CJK JP Regular"/>
                <a:cs typeface="Noto Sans CJK JP Regular"/>
              </a:rPr>
              <a:t>る</a:t>
            </a:r>
            <a:r>
              <a:rPr sz="1400" dirty="0">
                <a:latin typeface="Noto Sans CJK JP Regular"/>
                <a:cs typeface="Noto Sans CJK JP Regular"/>
              </a:rPr>
              <a:t>ため</a:t>
            </a:r>
            <a:r>
              <a:rPr sz="1400" spc="-15" dirty="0">
                <a:latin typeface="Noto Sans CJK JP Regular"/>
                <a:cs typeface="Noto Sans CJK JP Regular"/>
              </a:rPr>
              <a:t>、</a:t>
            </a:r>
            <a:r>
              <a:rPr sz="1400" b="0" dirty="0">
                <a:solidFill>
                  <a:srgbClr val="FF0000"/>
                </a:solidFill>
                <a:latin typeface="Noto Sans CJK JP Medium"/>
                <a:cs typeface="Noto Sans CJK JP Medium"/>
              </a:rPr>
              <a:t>対面</a:t>
            </a:r>
            <a:r>
              <a:rPr sz="1400" b="0" spc="-15" dirty="0">
                <a:solidFill>
                  <a:srgbClr val="FF0000"/>
                </a:solidFill>
                <a:latin typeface="Noto Sans CJK JP Medium"/>
                <a:cs typeface="Noto Sans CJK JP Medium"/>
              </a:rPr>
              <a:t>に</a:t>
            </a:r>
            <a:r>
              <a:rPr sz="1400" b="0" dirty="0">
                <a:solidFill>
                  <a:srgbClr val="FF0000"/>
                </a:solidFill>
                <a:latin typeface="Noto Sans CJK JP Medium"/>
                <a:cs typeface="Noto Sans CJK JP Medium"/>
              </a:rPr>
              <a:t>よる診</a:t>
            </a:r>
            <a:endParaRPr sz="1400" dirty="0">
              <a:latin typeface="Noto Sans CJK JP Medium"/>
              <a:cs typeface="Noto Sans CJK JP Medium"/>
            </a:endParaRPr>
          </a:p>
          <a:p>
            <a:pPr marL="192405">
              <a:lnSpc>
                <a:spcPts val="1675"/>
              </a:lnSpc>
              <a:spcBef>
                <a:spcPts val="15"/>
              </a:spcBef>
            </a:pPr>
            <a:r>
              <a:rPr sz="1400" u="sng" spc="-355" dirty="0">
                <a:solidFill>
                  <a:srgbClr val="FF0000"/>
                </a:solidFill>
                <a:uFill>
                  <a:solidFill>
                    <a:srgbClr val="FF0000"/>
                  </a:solidFill>
                </a:uFill>
                <a:latin typeface="Times New Roman"/>
                <a:cs typeface="Times New Roman"/>
              </a:rPr>
              <a:t> </a:t>
            </a:r>
            <a:r>
              <a:rPr sz="1400" b="0" u="sng" dirty="0">
                <a:solidFill>
                  <a:srgbClr val="FF0000"/>
                </a:solidFill>
                <a:uFill>
                  <a:solidFill>
                    <a:srgbClr val="FF0000"/>
                  </a:solidFill>
                </a:uFill>
                <a:latin typeface="Noto Sans CJK JP Medium"/>
                <a:cs typeface="Noto Sans CJK JP Medium"/>
              </a:rPr>
              <a:t>療が必要と判断される</a:t>
            </a:r>
            <a:r>
              <a:rPr sz="1400" b="0" u="sng" spc="-15" dirty="0">
                <a:solidFill>
                  <a:srgbClr val="FF0000"/>
                </a:solidFill>
                <a:uFill>
                  <a:solidFill>
                    <a:srgbClr val="FF0000"/>
                  </a:solidFill>
                </a:uFill>
                <a:latin typeface="Noto Sans CJK JP Medium"/>
                <a:cs typeface="Noto Sans CJK JP Medium"/>
              </a:rPr>
              <a:t>場</a:t>
            </a:r>
            <a:r>
              <a:rPr sz="1400" b="0" u="sng" dirty="0">
                <a:solidFill>
                  <a:srgbClr val="FF0000"/>
                </a:solidFill>
                <a:uFill>
                  <a:solidFill>
                    <a:srgbClr val="FF0000"/>
                  </a:solidFill>
                </a:uFill>
                <a:latin typeface="Noto Sans CJK JP Medium"/>
                <a:cs typeface="Noto Sans CJK JP Medium"/>
              </a:rPr>
              <a:t>合は</a:t>
            </a:r>
            <a:r>
              <a:rPr sz="1400" b="0" u="sng" spc="-15" dirty="0">
                <a:solidFill>
                  <a:srgbClr val="FF0000"/>
                </a:solidFill>
                <a:uFill>
                  <a:solidFill>
                    <a:srgbClr val="FF0000"/>
                  </a:solidFill>
                </a:uFill>
                <a:latin typeface="Noto Sans CJK JP Medium"/>
                <a:cs typeface="Noto Sans CJK JP Medium"/>
              </a:rPr>
              <a:t>、</a:t>
            </a:r>
            <a:r>
              <a:rPr sz="1400" b="0" u="sng" dirty="0">
                <a:solidFill>
                  <a:srgbClr val="FF0000"/>
                </a:solidFill>
                <a:uFill>
                  <a:solidFill>
                    <a:srgbClr val="FF0000"/>
                  </a:solidFill>
                </a:uFill>
                <a:latin typeface="Noto Sans CJK JP Medium"/>
                <a:cs typeface="Noto Sans CJK JP Medium"/>
              </a:rPr>
              <a:t>電話</a:t>
            </a:r>
            <a:r>
              <a:rPr sz="1400" b="0" u="sng" spc="-15" dirty="0">
                <a:solidFill>
                  <a:srgbClr val="FF0000"/>
                </a:solidFill>
                <a:uFill>
                  <a:solidFill>
                    <a:srgbClr val="FF0000"/>
                  </a:solidFill>
                </a:uFill>
                <a:latin typeface="Noto Sans CJK JP Medium"/>
                <a:cs typeface="Noto Sans CJK JP Medium"/>
              </a:rPr>
              <a:t>や</a:t>
            </a:r>
            <a:r>
              <a:rPr sz="1400" b="0" u="sng" dirty="0">
                <a:solidFill>
                  <a:srgbClr val="FF0000"/>
                </a:solidFill>
                <a:uFill>
                  <a:solidFill>
                    <a:srgbClr val="FF0000"/>
                  </a:solidFill>
                </a:uFill>
                <a:latin typeface="Noto Sans CJK JP Medium"/>
                <a:cs typeface="Noto Sans CJK JP Medium"/>
              </a:rPr>
              <a:t>情報</a:t>
            </a:r>
            <a:r>
              <a:rPr sz="1400" b="0" u="sng" spc="-15" dirty="0">
                <a:solidFill>
                  <a:srgbClr val="FF0000"/>
                </a:solidFill>
                <a:uFill>
                  <a:solidFill>
                    <a:srgbClr val="FF0000"/>
                  </a:solidFill>
                </a:uFill>
                <a:latin typeface="Noto Sans CJK JP Medium"/>
                <a:cs typeface="Noto Sans CJK JP Medium"/>
              </a:rPr>
              <a:t>通</a:t>
            </a:r>
            <a:r>
              <a:rPr sz="1400" b="0" u="sng" dirty="0">
                <a:solidFill>
                  <a:srgbClr val="FF0000"/>
                </a:solidFill>
                <a:uFill>
                  <a:solidFill>
                    <a:srgbClr val="FF0000"/>
                  </a:solidFill>
                </a:uFill>
                <a:latin typeface="Noto Sans CJK JP Medium"/>
                <a:cs typeface="Noto Sans CJK JP Medium"/>
              </a:rPr>
              <a:t>信機</a:t>
            </a:r>
            <a:r>
              <a:rPr sz="1400" b="0" u="sng" spc="-15" dirty="0">
                <a:solidFill>
                  <a:srgbClr val="FF0000"/>
                </a:solidFill>
                <a:uFill>
                  <a:solidFill>
                    <a:srgbClr val="FF0000"/>
                  </a:solidFill>
                </a:uFill>
                <a:latin typeface="Noto Sans CJK JP Medium"/>
                <a:cs typeface="Noto Sans CJK JP Medium"/>
              </a:rPr>
              <a:t>器</a:t>
            </a:r>
            <a:r>
              <a:rPr sz="1400" b="0" u="sng" dirty="0">
                <a:solidFill>
                  <a:srgbClr val="FF0000"/>
                </a:solidFill>
                <a:uFill>
                  <a:solidFill>
                    <a:srgbClr val="FF0000"/>
                  </a:solidFill>
                </a:uFill>
                <a:latin typeface="Noto Sans CJK JP Medium"/>
                <a:cs typeface="Noto Sans CJK JP Medium"/>
              </a:rPr>
              <a:t>を用</a:t>
            </a:r>
            <a:r>
              <a:rPr sz="1400" b="0" u="sng" spc="-15" dirty="0">
                <a:solidFill>
                  <a:srgbClr val="FF0000"/>
                </a:solidFill>
                <a:uFill>
                  <a:solidFill>
                    <a:srgbClr val="FF0000"/>
                  </a:solidFill>
                </a:uFill>
                <a:latin typeface="Noto Sans CJK JP Medium"/>
                <a:cs typeface="Noto Sans CJK JP Medium"/>
              </a:rPr>
              <a:t>い</a:t>
            </a:r>
            <a:r>
              <a:rPr sz="1400" b="0" u="sng" dirty="0">
                <a:solidFill>
                  <a:srgbClr val="FF0000"/>
                </a:solidFill>
                <a:uFill>
                  <a:solidFill>
                    <a:srgbClr val="FF0000"/>
                  </a:solidFill>
                </a:uFill>
                <a:latin typeface="Noto Sans CJK JP Medium"/>
                <a:cs typeface="Noto Sans CJK JP Medium"/>
              </a:rPr>
              <a:t>た診</a:t>
            </a:r>
            <a:r>
              <a:rPr sz="1400" b="0" u="sng" spc="-15" dirty="0">
                <a:solidFill>
                  <a:srgbClr val="FF0000"/>
                </a:solidFill>
                <a:uFill>
                  <a:solidFill>
                    <a:srgbClr val="FF0000"/>
                  </a:solidFill>
                </a:uFill>
                <a:latin typeface="Noto Sans CJK JP Medium"/>
                <a:cs typeface="Noto Sans CJK JP Medium"/>
              </a:rPr>
              <a:t>療</a:t>
            </a:r>
            <a:r>
              <a:rPr sz="1400" b="0" u="sng" dirty="0">
                <a:solidFill>
                  <a:srgbClr val="FF0000"/>
                </a:solidFill>
                <a:uFill>
                  <a:solidFill>
                    <a:srgbClr val="FF0000"/>
                  </a:solidFill>
                </a:uFill>
                <a:latin typeface="Noto Sans CJK JP Medium"/>
                <a:cs typeface="Noto Sans CJK JP Medium"/>
              </a:rPr>
              <a:t>を実</a:t>
            </a:r>
            <a:r>
              <a:rPr sz="1400" b="0" u="sng" spc="-15" dirty="0">
                <a:solidFill>
                  <a:srgbClr val="FF0000"/>
                </a:solidFill>
                <a:uFill>
                  <a:solidFill>
                    <a:srgbClr val="FF0000"/>
                  </a:solidFill>
                </a:uFill>
                <a:latin typeface="Noto Sans CJK JP Medium"/>
                <a:cs typeface="Noto Sans CJK JP Medium"/>
              </a:rPr>
              <a:t>施</a:t>
            </a:r>
            <a:r>
              <a:rPr sz="1400" b="0" u="sng" dirty="0">
                <a:solidFill>
                  <a:srgbClr val="FF0000"/>
                </a:solidFill>
                <a:uFill>
                  <a:solidFill>
                    <a:srgbClr val="FF0000"/>
                  </a:solidFill>
                </a:uFill>
                <a:latin typeface="Noto Sans CJK JP Medium"/>
                <a:cs typeface="Noto Sans CJK JP Medium"/>
              </a:rPr>
              <a:t>した</a:t>
            </a:r>
            <a:r>
              <a:rPr sz="1400" b="0" u="sng" spc="-15" dirty="0">
                <a:solidFill>
                  <a:srgbClr val="FF0000"/>
                </a:solidFill>
                <a:uFill>
                  <a:solidFill>
                    <a:srgbClr val="FF0000"/>
                  </a:solidFill>
                </a:uFill>
                <a:latin typeface="Noto Sans CJK JP Medium"/>
                <a:cs typeface="Noto Sans CJK JP Medium"/>
              </a:rPr>
              <a:t>医</a:t>
            </a:r>
            <a:r>
              <a:rPr sz="1400" b="0" u="sng" dirty="0">
                <a:solidFill>
                  <a:srgbClr val="FF0000"/>
                </a:solidFill>
                <a:uFill>
                  <a:solidFill>
                    <a:srgbClr val="FF0000"/>
                  </a:solidFill>
                </a:uFill>
                <a:latin typeface="Noto Sans CJK JP Medium"/>
                <a:cs typeface="Noto Sans CJK JP Medium"/>
              </a:rPr>
              <a:t>療機</a:t>
            </a:r>
            <a:r>
              <a:rPr sz="1400" b="0" u="sng" spc="-15" dirty="0">
                <a:solidFill>
                  <a:srgbClr val="FF0000"/>
                </a:solidFill>
                <a:uFill>
                  <a:solidFill>
                    <a:srgbClr val="FF0000"/>
                  </a:solidFill>
                </a:uFill>
                <a:latin typeface="Noto Sans CJK JP Medium"/>
                <a:cs typeface="Noto Sans CJK JP Medium"/>
              </a:rPr>
              <a:t>関</a:t>
            </a:r>
            <a:r>
              <a:rPr sz="1400" b="0" u="sng" dirty="0">
                <a:solidFill>
                  <a:srgbClr val="FF0000"/>
                </a:solidFill>
                <a:uFill>
                  <a:solidFill>
                    <a:srgbClr val="FF0000"/>
                  </a:solidFill>
                </a:uFill>
                <a:latin typeface="Noto Sans CJK JP Medium"/>
                <a:cs typeface="Noto Sans CJK JP Medium"/>
              </a:rPr>
              <a:t>にお</a:t>
            </a:r>
            <a:r>
              <a:rPr sz="1400" b="0" u="sng" spc="-15" dirty="0">
                <a:solidFill>
                  <a:srgbClr val="FF0000"/>
                </a:solidFill>
                <a:uFill>
                  <a:solidFill>
                    <a:srgbClr val="FF0000"/>
                  </a:solidFill>
                </a:uFill>
                <a:latin typeface="Noto Sans CJK JP Medium"/>
                <a:cs typeface="Noto Sans CJK JP Medium"/>
              </a:rPr>
              <a:t>い</a:t>
            </a:r>
            <a:r>
              <a:rPr sz="1400" b="0" u="sng" dirty="0">
                <a:solidFill>
                  <a:srgbClr val="FF0000"/>
                </a:solidFill>
                <a:uFill>
                  <a:solidFill>
                    <a:srgbClr val="FF0000"/>
                  </a:solidFill>
                </a:uFill>
                <a:latin typeface="Noto Sans CJK JP Medium"/>
                <a:cs typeface="Noto Sans CJK JP Medium"/>
              </a:rPr>
              <a:t>て速</a:t>
            </a:r>
            <a:r>
              <a:rPr sz="1400" b="0" u="sng" spc="-15" dirty="0">
                <a:solidFill>
                  <a:srgbClr val="FF0000"/>
                </a:solidFill>
                <a:uFill>
                  <a:solidFill>
                    <a:srgbClr val="FF0000"/>
                  </a:solidFill>
                </a:uFill>
                <a:latin typeface="Noto Sans CJK JP Medium"/>
                <a:cs typeface="Noto Sans CJK JP Medium"/>
              </a:rPr>
              <a:t>や</a:t>
            </a:r>
            <a:r>
              <a:rPr sz="1400" b="0" u="sng" dirty="0">
                <a:solidFill>
                  <a:srgbClr val="FF0000"/>
                </a:solidFill>
                <a:uFill>
                  <a:solidFill>
                    <a:srgbClr val="FF0000"/>
                  </a:solidFill>
                </a:uFill>
                <a:latin typeface="Noto Sans CJK JP Medium"/>
                <a:cs typeface="Noto Sans CJK JP Medium"/>
              </a:rPr>
              <a:t>かに</a:t>
            </a:r>
            <a:endParaRPr sz="1400" dirty="0">
              <a:latin typeface="Noto Sans CJK JP Medium"/>
              <a:cs typeface="Noto Sans CJK JP Medium"/>
            </a:endParaRPr>
          </a:p>
          <a:p>
            <a:pPr marL="192405">
              <a:lnSpc>
                <a:spcPts val="1675"/>
              </a:lnSpc>
            </a:pPr>
            <a:r>
              <a:rPr sz="1400" u="sng" spc="-355" dirty="0">
                <a:solidFill>
                  <a:srgbClr val="FF0000"/>
                </a:solidFill>
                <a:uFill>
                  <a:solidFill>
                    <a:srgbClr val="FF0000"/>
                  </a:solidFill>
                </a:uFill>
                <a:latin typeface="Times New Roman"/>
                <a:cs typeface="Times New Roman"/>
              </a:rPr>
              <a:t> </a:t>
            </a:r>
            <a:r>
              <a:rPr sz="1400" b="0" u="sng" dirty="0">
                <a:solidFill>
                  <a:srgbClr val="FF0000"/>
                </a:solidFill>
                <a:uFill>
                  <a:solidFill>
                    <a:srgbClr val="FF0000"/>
                  </a:solidFill>
                </a:uFill>
                <a:latin typeface="Noto Sans CJK JP Medium"/>
                <a:cs typeface="Noto Sans CJK JP Medium"/>
              </a:rPr>
              <a:t>対面による診療に移行</a:t>
            </a:r>
            <a:r>
              <a:rPr sz="1400" b="0" u="sng" spc="-15" dirty="0">
                <a:solidFill>
                  <a:srgbClr val="FF0000"/>
                </a:solidFill>
                <a:uFill>
                  <a:solidFill>
                    <a:srgbClr val="FF0000"/>
                  </a:solidFill>
                </a:uFill>
                <a:latin typeface="Noto Sans CJK JP Medium"/>
                <a:cs typeface="Noto Sans CJK JP Medium"/>
              </a:rPr>
              <a:t>す</a:t>
            </a:r>
            <a:r>
              <a:rPr sz="1400" b="0" u="sng" dirty="0">
                <a:solidFill>
                  <a:srgbClr val="FF0000"/>
                </a:solidFill>
                <a:uFill>
                  <a:solidFill>
                    <a:srgbClr val="FF0000"/>
                  </a:solidFill>
                </a:uFill>
                <a:latin typeface="Noto Sans CJK JP Medium"/>
                <a:cs typeface="Noto Sans CJK JP Medium"/>
              </a:rPr>
              <a:t>る</a:t>
            </a:r>
            <a:r>
              <a:rPr sz="1400" dirty="0">
                <a:latin typeface="Noto Sans CJK JP Regular"/>
                <a:cs typeface="Noto Sans CJK JP Regular"/>
              </a:rPr>
              <a:t>又</a:t>
            </a:r>
            <a:r>
              <a:rPr sz="1400" spc="-15" dirty="0">
                <a:latin typeface="Noto Sans CJK JP Regular"/>
                <a:cs typeface="Noto Sans CJK JP Regular"/>
              </a:rPr>
              <a:t>は</a:t>
            </a:r>
            <a:r>
              <a:rPr sz="1400" dirty="0">
                <a:latin typeface="Noto Sans CJK JP Regular"/>
                <a:cs typeface="Noto Sans CJK JP Regular"/>
              </a:rPr>
              <a:t>、そ</a:t>
            </a:r>
            <a:r>
              <a:rPr sz="1400" spc="-15" dirty="0">
                <a:latin typeface="Noto Sans CJK JP Regular"/>
                <a:cs typeface="Noto Sans CJK JP Regular"/>
              </a:rPr>
              <a:t>れ</a:t>
            </a:r>
            <a:r>
              <a:rPr sz="1400" dirty="0">
                <a:latin typeface="Noto Sans CJK JP Regular"/>
                <a:cs typeface="Noto Sans CJK JP Regular"/>
              </a:rPr>
              <a:t>が困</a:t>
            </a:r>
            <a:r>
              <a:rPr sz="1400" spc="-15" dirty="0">
                <a:latin typeface="Noto Sans CJK JP Regular"/>
                <a:cs typeface="Noto Sans CJK JP Regular"/>
              </a:rPr>
              <a:t>難</a:t>
            </a:r>
            <a:r>
              <a:rPr sz="1400" dirty="0">
                <a:latin typeface="Noto Sans CJK JP Regular"/>
                <a:cs typeface="Noto Sans CJK JP Regular"/>
              </a:rPr>
              <a:t>な場</a:t>
            </a:r>
            <a:r>
              <a:rPr sz="1400" spc="-15" dirty="0">
                <a:latin typeface="Noto Sans CJK JP Regular"/>
                <a:cs typeface="Noto Sans CJK JP Regular"/>
              </a:rPr>
              <a:t>合</a:t>
            </a:r>
            <a:r>
              <a:rPr sz="1400" dirty="0">
                <a:latin typeface="Noto Sans CJK JP Regular"/>
                <a:cs typeface="Noto Sans CJK JP Regular"/>
              </a:rPr>
              <a:t>は、</a:t>
            </a:r>
            <a:r>
              <a:rPr sz="1400" b="0" spc="-15" dirty="0">
                <a:solidFill>
                  <a:srgbClr val="FF0000"/>
                </a:solidFill>
                <a:latin typeface="Noto Sans CJK JP Medium"/>
                <a:cs typeface="Noto Sans CJK JP Medium"/>
              </a:rPr>
              <a:t>あ</a:t>
            </a:r>
            <a:r>
              <a:rPr sz="1400" b="0" dirty="0">
                <a:solidFill>
                  <a:srgbClr val="FF0000"/>
                </a:solidFill>
                <a:latin typeface="Noto Sans CJK JP Medium"/>
                <a:cs typeface="Noto Sans CJK JP Medium"/>
              </a:rPr>
              <a:t>らか</a:t>
            </a:r>
            <a:r>
              <a:rPr sz="1400" b="0" spc="-15" dirty="0">
                <a:solidFill>
                  <a:srgbClr val="FF0000"/>
                </a:solidFill>
                <a:latin typeface="Noto Sans CJK JP Medium"/>
                <a:cs typeface="Noto Sans CJK JP Medium"/>
              </a:rPr>
              <a:t>じ</a:t>
            </a:r>
            <a:r>
              <a:rPr sz="1400" b="0" dirty="0">
                <a:solidFill>
                  <a:srgbClr val="FF0000"/>
                </a:solidFill>
                <a:latin typeface="Noto Sans CJK JP Medium"/>
                <a:cs typeface="Noto Sans CJK JP Medium"/>
              </a:rPr>
              <a:t>め承</a:t>
            </a:r>
            <a:r>
              <a:rPr sz="1400" b="0" spc="-15" dirty="0">
                <a:solidFill>
                  <a:srgbClr val="FF0000"/>
                </a:solidFill>
                <a:latin typeface="Noto Sans CJK JP Medium"/>
                <a:cs typeface="Noto Sans CJK JP Medium"/>
              </a:rPr>
              <a:t>諾</a:t>
            </a:r>
            <a:r>
              <a:rPr sz="1400" b="0" dirty="0">
                <a:solidFill>
                  <a:srgbClr val="FF0000"/>
                </a:solidFill>
                <a:latin typeface="Noto Sans CJK JP Medium"/>
                <a:cs typeface="Noto Sans CJK JP Medium"/>
              </a:rPr>
              <a:t>を得</a:t>
            </a:r>
            <a:r>
              <a:rPr sz="1400" b="0" spc="-15" dirty="0">
                <a:solidFill>
                  <a:srgbClr val="FF0000"/>
                </a:solidFill>
                <a:latin typeface="Noto Sans CJK JP Medium"/>
                <a:cs typeface="Noto Sans CJK JP Medium"/>
              </a:rPr>
              <a:t>た</a:t>
            </a:r>
            <a:r>
              <a:rPr sz="1400" b="0" dirty="0">
                <a:solidFill>
                  <a:srgbClr val="FF0000"/>
                </a:solidFill>
                <a:latin typeface="Noto Sans CJK JP Medium"/>
                <a:cs typeface="Noto Sans CJK JP Medium"/>
              </a:rPr>
              <a:t>他の</a:t>
            </a:r>
            <a:r>
              <a:rPr sz="1400" b="0" spc="-15" dirty="0">
                <a:solidFill>
                  <a:srgbClr val="FF0000"/>
                </a:solidFill>
                <a:latin typeface="Noto Sans CJK JP Medium"/>
                <a:cs typeface="Noto Sans CJK JP Medium"/>
              </a:rPr>
              <a:t>医</a:t>
            </a:r>
            <a:r>
              <a:rPr sz="1400" b="0" dirty="0">
                <a:solidFill>
                  <a:srgbClr val="FF0000"/>
                </a:solidFill>
                <a:latin typeface="Noto Sans CJK JP Medium"/>
                <a:cs typeface="Noto Sans CJK JP Medium"/>
              </a:rPr>
              <a:t>療機</a:t>
            </a:r>
            <a:r>
              <a:rPr sz="1400" b="0" spc="-15" dirty="0">
                <a:solidFill>
                  <a:srgbClr val="FF0000"/>
                </a:solidFill>
                <a:latin typeface="Noto Sans CJK JP Medium"/>
                <a:cs typeface="Noto Sans CJK JP Medium"/>
              </a:rPr>
              <a:t>関</a:t>
            </a:r>
            <a:r>
              <a:rPr sz="1400" b="0" dirty="0">
                <a:solidFill>
                  <a:srgbClr val="FF0000"/>
                </a:solidFill>
                <a:latin typeface="Noto Sans CJK JP Medium"/>
                <a:cs typeface="Noto Sans CJK JP Medium"/>
              </a:rPr>
              <a:t>に速</a:t>
            </a:r>
            <a:r>
              <a:rPr sz="1400" b="0" spc="-15" dirty="0">
                <a:solidFill>
                  <a:srgbClr val="FF0000"/>
                </a:solidFill>
                <a:latin typeface="Noto Sans CJK JP Medium"/>
                <a:cs typeface="Noto Sans CJK JP Medium"/>
              </a:rPr>
              <a:t>や</a:t>
            </a:r>
            <a:r>
              <a:rPr sz="1400" b="0" dirty="0">
                <a:solidFill>
                  <a:srgbClr val="FF0000"/>
                </a:solidFill>
                <a:latin typeface="Noto Sans CJK JP Medium"/>
                <a:cs typeface="Noto Sans CJK JP Medium"/>
              </a:rPr>
              <a:t>かに</a:t>
            </a:r>
            <a:endParaRPr sz="1400" dirty="0">
              <a:latin typeface="Noto Sans CJK JP Medium"/>
              <a:cs typeface="Noto Sans CJK JP Medium"/>
            </a:endParaRPr>
          </a:p>
          <a:p>
            <a:pPr marL="192405">
              <a:lnSpc>
                <a:spcPct val="100000"/>
              </a:lnSpc>
              <a:spcBef>
                <a:spcPts val="10"/>
              </a:spcBef>
            </a:pPr>
            <a:r>
              <a:rPr sz="1400" u="sng" spc="-355" dirty="0">
                <a:solidFill>
                  <a:srgbClr val="FF0000"/>
                </a:solidFill>
                <a:uFill>
                  <a:solidFill>
                    <a:srgbClr val="FF0000"/>
                  </a:solidFill>
                </a:uFill>
                <a:latin typeface="Times New Roman"/>
                <a:cs typeface="Times New Roman"/>
              </a:rPr>
              <a:t> </a:t>
            </a:r>
            <a:r>
              <a:rPr sz="1400" b="0" u="sng" dirty="0">
                <a:solidFill>
                  <a:srgbClr val="FF0000"/>
                </a:solidFill>
                <a:uFill>
                  <a:solidFill>
                    <a:srgbClr val="FF0000"/>
                  </a:solidFill>
                </a:uFill>
                <a:latin typeface="Noto Sans CJK JP Medium"/>
                <a:cs typeface="Noto Sans CJK JP Medium"/>
              </a:rPr>
              <a:t>紹介する</a:t>
            </a:r>
            <a:r>
              <a:rPr sz="1400" dirty="0">
                <a:latin typeface="Noto Sans CJK JP Regular"/>
                <a:cs typeface="Noto Sans CJK JP Regular"/>
              </a:rPr>
              <a:t>こと。</a:t>
            </a:r>
          </a:p>
        </p:txBody>
      </p:sp>
      <p:sp>
        <p:nvSpPr>
          <p:cNvPr id="14" name="object 14"/>
          <p:cNvSpPr/>
          <p:nvPr/>
        </p:nvSpPr>
        <p:spPr>
          <a:xfrm>
            <a:off x="1071372" y="4817364"/>
            <a:ext cx="1859280" cy="274320"/>
          </a:xfrm>
          <a:custGeom>
            <a:avLst/>
            <a:gdLst/>
            <a:ahLst/>
            <a:cxnLst/>
            <a:rect l="l" t="t" r="r" b="b"/>
            <a:pathLst>
              <a:path w="1859280" h="274320">
                <a:moveTo>
                  <a:pt x="1813560" y="0"/>
                </a:moveTo>
                <a:lnTo>
                  <a:pt x="47243" y="0"/>
                </a:lnTo>
                <a:lnTo>
                  <a:pt x="28932" y="3500"/>
                </a:lnTo>
                <a:lnTo>
                  <a:pt x="13906" y="13144"/>
                </a:lnTo>
                <a:lnTo>
                  <a:pt x="3738" y="27646"/>
                </a:lnTo>
                <a:lnTo>
                  <a:pt x="0" y="45720"/>
                </a:lnTo>
                <a:lnTo>
                  <a:pt x="0" y="228600"/>
                </a:lnTo>
                <a:lnTo>
                  <a:pt x="3738" y="246030"/>
                </a:lnTo>
                <a:lnTo>
                  <a:pt x="13906" y="260604"/>
                </a:lnTo>
                <a:lnTo>
                  <a:pt x="28932" y="270605"/>
                </a:lnTo>
                <a:lnTo>
                  <a:pt x="47243" y="274320"/>
                </a:lnTo>
                <a:lnTo>
                  <a:pt x="1813560" y="274320"/>
                </a:lnTo>
                <a:lnTo>
                  <a:pt x="1831633" y="270605"/>
                </a:lnTo>
                <a:lnTo>
                  <a:pt x="1846135" y="260604"/>
                </a:lnTo>
                <a:lnTo>
                  <a:pt x="1855779" y="246030"/>
                </a:lnTo>
                <a:lnTo>
                  <a:pt x="1859279" y="228600"/>
                </a:lnTo>
                <a:lnTo>
                  <a:pt x="1859279" y="45720"/>
                </a:lnTo>
                <a:lnTo>
                  <a:pt x="1855779" y="27646"/>
                </a:lnTo>
                <a:lnTo>
                  <a:pt x="1846135" y="13144"/>
                </a:lnTo>
                <a:lnTo>
                  <a:pt x="1831633" y="3500"/>
                </a:lnTo>
                <a:lnTo>
                  <a:pt x="1813560" y="0"/>
                </a:lnTo>
                <a:close/>
              </a:path>
            </a:pathLst>
          </a:custGeom>
          <a:solidFill>
            <a:srgbClr val="70AC46"/>
          </a:solidFill>
        </p:spPr>
        <p:txBody>
          <a:bodyPr wrap="square" lIns="0" tIns="0" rIns="0" bIns="0" rtlCol="0"/>
          <a:lstStyle/>
          <a:p>
            <a:endParaRPr/>
          </a:p>
        </p:txBody>
      </p:sp>
      <p:sp>
        <p:nvSpPr>
          <p:cNvPr id="15" name="object 15"/>
          <p:cNvSpPr txBox="1"/>
          <p:nvPr/>
        </p:nvSpPr>
        <p:spPr>
          <a:xfrm>
            <a:off x="1351280" y="4821428"/>
            <a:ext cx="1094105" cy="239395"/>
          </a:xfrm>
          <a:prstGeom prst="rect">
            <a:avLst/>
          </a:prstGeom>
        </p:spPr>
        <p:txBody>
          <a:bodyPr vert="horz" wrap="square" lIns="0" tIns="12700" rIns="0" bIns="0" rtlCol="0">
            <a:spAutoFit/>
          </a:bodyPr>
          <a:lstStyle/>
          <a:p>
            <a:pPr marL="12700">
              <a:lnSpc>
                <a:spcPct val="100000"/>
              </a:lnSpc>
              <a:spcBef>
                <a:spcPts val="100"/>
              </a:spcBef>
              <a:tabLst>
                <a:tab pos="367665" algn="l"/>
              </a:tabLst>
            </a:pPr>
            <a:r>
              <a:rPr sz="1400" dirty="0">
                <a:solidFill>
                  <a:srgbClr val="FFFFFF"/>
                </a:solidFill>
                <a:latin typeface="Noto Sans CJK JP Regular"/>
                <a:cs typeface="Noto Sans CJK JP Regular"/>
              </a:rPr>
              <a:t>◯	検証事項</a:t>
            </a:r>
            <a:endParaRPr sz="1400">
              <a:latin typeface="Noto Sans CJK JP Regular"/>
              <a:cs typeface="Noto Sans CJK JP Regular"/>
            </a:endParaRPr>
          </a:p>
        </p:txBody>
      </p:sp>
      <p:sp>
        <p:nvSpPr>
          <p:cNvPr id="16" name="object 16"/>
          <p:cNvSpPr txBox="1"/>
          <p:nvPr/>
        </p:nvSpPr>
        <p:spPr>
          <a:xfrm>
            <a:off x="9390380" y="6718807"/>
            <a:ext cx="180975" cy="177800"/>
          </a:xfrm>
          <a:prstGeom prst="rect">
            <a:avLst/>
          </a:prstGeom>
        </p:spPr>
        <p:txBody>
          <a:bodyPr vert="horz" wrap="square" lIns="0" tIns="0" rIns="0" bIns="0" rtlCol="0">
            <a:spAutoFit/>
          </a:bodyPr>
          <a:lstStyle/>
          <a:p>
            <a:pPr marL="12700">
              <a:lnSpc>
                <a:spcPts val="1240"/>
              </a:lnSpc>
            </a:pPr>
            <a:r>
              <a:rPr sz="1200" dirty="0">
                <a:solidFill>
                  <a:srgbClr val="898989"/>
                </a:solidFill>
                <a:latin typeface="Carlito"/>
                <a:cs typeface="Carlito"/>
              </a:rPr>
              <a:t>12</a:t>
            </a:r>
            <a:endParaRPr sz="1200">
              <a:latin typeface="Carlito"/>
              <a:cs typeface="Carl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94632" y="379494"/>
            <a:ext cx="2073275" cy="257810"/>
          </a:xfrm>
          <a:prstGeom prst="rect">
            <a:avLst/>
          </a:prstGeom>
        </p:spPr>
        <p:txBody>
          <a:bodyPr vert="horz" wrap="square" lIns="0" tIns="11430" rIns="0" bIns="0" rtlCol="0">
            <a:spAutoFit/>
          </a:bodyPr>
          <a:lstStyle/>
          <a:p>
            <a:pPr>
              <a:lnSpc>
                <a:spcPct val="100000"/>
              </a:lnSpc>
              <a:spcBef>
                <a:spcPts val="90"/>
              </a:spcBef>
            </a:pPr>
            <a:r>
              <a:rPr sz="1600" b="0" spc="-5" dirty="0">
                <a:solidFill>
                  <a:srgbClr val="FFFFFF"/>
                </a:solidFill>
                <a:latin typeface="Noto Sans CJK JP Medium"/>
                <a:cs typeface="Noto Sans CJK JP Medium"/>
              </a:rPr>
              <a:t>特例措置</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要件</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3" name="object 3"/>
          <p:cNvSpPr/>
          <p:nvPr/>
        </p:nvSpPr>
        <p:spPr>
          <a:xfrm>
            <a:off x="772668" y="348996"/>
            <a:ext cx="9131808" cy="32918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281932" y="378967"/>
            <a:ext cx="2098675" cy="269240"/>
          </a:xfrm>
          <a:prstGeom prst="rect">
            <a:avLst/>
          </a:prstGeom>
        </p:spPr>
        <p:txBody>
          <a:bodyPr vert="horz" wrap="square" lIns="0" tIns="12065" rIns="0" bIns="0" rtlCol="0">
            <a:spAutoFit/>
          </a:bodyPr>
          <a:lstStyle/>
          <a:p>
            <a:pPr marL="12700">
              <a:lnSpc>
                <a:spcPct val="100000"/>
              </a:lnSpc>
              <a:spcBef>
                <a:spcPts val="95"/>
              </a:spcBef>
            </a:pPr>
            <a:r>
              <a:rPr sz="1600" b="0" spc="-5" dirty="0">
                <a:solidFill>
                  <a:srgbClr val="FFFFFF"/>
                </a:solidFill>
                <a:latin typeface="Noto Sans CJK JP Medium"/>
                <a:cs typeface="Noto Sans CJK JP Medium"/>
              </a:rPr>
              <a:t>特例措置</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要件</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5" name="object 5"/>
          <p:cNvSpPr txBox="1"/>
          <p:nvPr/>
        </p:nvSpPr>
        <p:spPr>
          <a:xfrm>
            <a:off x="9643364" y="6877304"/>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rlito"/>
                <a:cs typeface="Carlito"/>
              </a:rPr>
              <a:t>13</a:t>
            </a:r>
            <a:endParaRPr sz="1200">
              <a:latin typeface="Carlito"/>
              <a:cs typeface="Carlito"/>
            </a:endParaRPr>
          </a:p>
        </p:txBody>
      </p:sp>
      <p:sp>
        <p:nvSpPr>
          <p:cNvPr id="6" name="object 6"/>
          <p:cNvSpPr/>
          <p:nvPr/>
        </p:nvSpPr>
        <p:spPr>
          <a:xfrm>
            <a:off x="1030224" y="731520"/>
            <a:ext cx="4906010" cy="241300"/>
          </a:xfrm>
          <a:custGeom>
            <a:avLst/>
            <a:gdLst/>
            <a:ahLst/>
            <a:cxnLst/>
            <a:rect l="l" t="t" r="r" b="b"/>
            <a:pathLst>
              <a:path w="4906010" h="241300">
                <a:moveTo>
                  <a:pt x="4864608" y="0"/>
                </a:moveTo>
                <a:lnTo>
                  <a:pt x="41147" y="0"/>
                </a:lnTo>
                <a:lnTo>
                  <a:pt x="25074" y="3214"/>
                </a:lnTo>
                <a:lnTo>
                  <a:pt x="12001" y="12001"/>
                </a:lnTo>
                <a:lnTo>
                  <a:pt x="3214" y="25074"/>
                </a:lnTo>
                <a:lnTo>
                  <a:pt x="0" y="41148"/>
                </a:lnTo>
                <a:lnTo>
                  <a:pt x="0" y="201168"/>
                </a:lnTo>
                <a:lnTo>
                  <a:pt x="3214" y="217003"/>
                </a:lnTo>
                <a:lnTo>
                  <a:pt x="12001" y="229552"/>
                </a:lnTo>
                <a:lnTo>
                  <a:pt x="25074" y="237815"/>
                </a:lnTo>
                <a:lnTo>
                  <a:pt x="41147" y="240792"/>
                </a:lnTo>
                <a:lnTo>
                  <a:pt x="4864608" y="240792"/>
                </a:lnTo>
                <a:lnTo>
                  <a:pt x="4880681" y="237815"/>
                </a:lnTo>
                <a:lnTo>
                  <a:pt x="4893754" y="229552"/>
                </a:lnTo>
                <a:lnTo>
                  <a:pt x="4902541" y="217003"/>
                </a:lnTo>
                <a:lnTo>
                  <a:pt x="4905756" y="201168"/>
                </a:lnTo>
                <a:lnTo>
                  <a:pt x="4905756" y="41148"/>
                </a:lnTo>
                <a:lnTo>
                  <a:pt x="4902541" y="25074"/>
                </a:lnTo>
                <a:lnTo>
                  <a:pt x="4893754" y="12001"/>
                </a:lnTo>
                <a:lnTo>
                  <a:pt x="4880681" y="3214"/>
                </a:lnTo>
                <a:lnTo>
                  <a:pt x="4864608" y="0"/>
                </a:lnTo>
                <a:close/>
              </a:path>
            </a:pathLst>
          </a:custGeom>
          <a:solidFill>
            <a:srgbClr val="70AC46"/>
          </a:solidFill>
        </p:spPr>
        <p:txBody>
          <a:bodyPr wrap="square" lIns="0" tIns="0" rIns="0" bIns="0" rtlCol="0"/>
          <a:lstStyle/>
          <a:p>
            <a:endParaRPr/>
          </a:p>
        </p:txBody>
      </p:sp>
      <p:sp>
        <p:nvSpPr>
          <p:cNvPr id="7" name="object 7"/>
          <p:cNvSpPr txBox="1"/>
          <p:nvPr/>
        </p:nvSpPr>
        <p:spPr>
          <a:xfrm>
            <a:off x="1299463" y="721868"/>
            <a:ext cx="4475480" cy="239395"/>
          </a:xfrm>
          <a:prstGeom prst="rect">
            <a:avLst/>
          </a:prstGeom>
        </p:spPr>
        <p:txBody>
          <a:bodyPr vert="horz" wrap="square" lIns="0" tIns="12700" rIns="0" bIns="0" rtlCol="0">
            <a:spAutoFit/>
          </a:bodyPr>
          <a:lstStyle/>
          <a:p>
            <a:pPr marL="12700">
              <a:lnSpc>
                <a:spcPct val="100000"/>
              </a:lnSpc>
              <a:spcBef>
                <a:spcPts val="100"/>
              </a:spcBef>
              <a:tabLst>
                <a:tab pos="367665" algn="l"/>
              </a:tabLst>
            </a:pPr>
            <a:r>
              <a:rPr sz="1400" dirty="0">
                <a:solidFill>
                  <a:srgbClr val="FFFFFF"/>
                </a:solidFill>
                <a:latin typeface="Noto Sans CJK JP Regular"/>
                <a:cs typeface="Noto Sans CJK JP Regular"/>
              </a:rPr>
              <a:t>◯	初診における麻薬及び</a:t>
            </a:r>
            <a:r>
              <a:rPr sz="1400" spc="-15" dirty="0">
                <a:solidFill>
                  <a:srgbClr val="FFFFFF"/>
                </a:solidFill>
                <a:latin typeface="Noto Sans CJK JP Regular"/>
                <a:cs typeface="Noto Sans CJK JP Regular"/>
              </a:rPr>
              <a:t>向</a:t>
            </a:r>
            <a:r>
              <a:rPr sz="1400" dirty="0">
                <a:solidFill>
                  <a:srgbClr val="FFFFFF"/>
                </a:solidFill>
                <a:latin typeface="Noto Sans CJK JP Regular"/>
                <a:cs typeface="Noto Sans CJK JP Regular"/>
              </a:rPr>
              <a:t>精神</a:t>
            </a:r>
            <a:r>
              <a:rPr sz="1400" spc="-15" dirty="0">
                <a:solidFill>
                  <a:srgbClr val="FFFFFF"/>
                </a:solidFill>
                <a:latin typeface="Noto Sans CJK JP Regular"/>
                <a:cs typeface="Noto Sans CJK JP Regular"/>
              </a:rPr>
              <a:t>薬</a:t>
            </a:r>
            <a:r>
              <a:rPr sz="1400" dirty="0">
                <a:solidFill>
                  <a:srgbClr val="FFFFFF"/>
                </a:solidFill>
                <a:latin typeface="Noto Sans CJK JP Regular"/>
                <a:cs typeface="Noto Sans CJK JP Regular"/>
              </a:rPr>
              <a:t>の処</a:t>
            </a:r>
            <a:r>
              <a:rPr sz="1400" spc="-15" dirty="0">
                <a:solidFill>
                  <a:srgbClr val="FFFFFF"/>
                </a:solidFill>
                <a:latin typeface="Noto Sans CJK JP Regular"/>
                <a:cs typeface="Noto Sans CJK JP Regular"/>
              </a:rPr>
              <a:t>方</a:t>
            </a:r>
            <a:r>
              <a:rPr sz="1400" dirty="0">
                <a:solidFill>
                  <a:srgbClr val="FFFFFF"/>
                </a:solidFill>
                <a:latin typeface="Noto Sans CJK JP Regular"/>
                <a:cs typeface="Noto Sans CJK JP Regular"/>
              </a:rPr>
              <a:t>件数（</a:t>
            </a:r>
            <a:r>
              <a:rPr sz="1400" dirty="0">
                <a:solidFill>
                  <a:srgbClr val="FFFFFF"/>
                </a:solidFill>
                <a:latin typeface="kiloji"/>
                <a:cs typeface="kiloji"/>
              </a:rPr>
              <a:t>※</a:t>
            </a:r>
            <a:r>
              <a:rPr sz="1400" dirty="0">
                <a:solidFill>
                  <a:srgbClr val="FFFFFF"/>
                </a:solidFill>
                <a:latin typeface="Noto Sans CJK JP Regular"/>
                <a:cs typeface="Noto Sans CJK JP Regular"/>
              </a:rPr>
              <a:t>１）</a:t>
            </a:r>
            <a:endParaRPr sz="1400">
              <a:latin typeface="Noto Sans CJK JP Regular"/>
              <a:cs typeface="Noto Sans CJK JP Regular"/>
            </a:endParaRPr>
          </a:p>
        </p:txBody>
      </p:sp>
      <p:graphicFrame>
        <p:nvGraphicFramePr>
          <p:cNvPr id="8" name="object 8"/>
          <p:cNvGraphicFramePr>
            <a:graphicFrameLocks noGrp="1"/>
          </p:cNvGraphicFramePr>
          <p:nvPr/>
        </p:nvGraphicFramePr>
        <p:xfrm>
          <a:off x="5471159" y="4893564"/>
          <a:ext cx="4248784" cy="961643"/>
        </p:xfrm>
        <a:graphic>
          <a:graphicData uri="http://schemas.openxmlformats.org/drawingml/2006/table">
            <a:tbl>
              <a:tblPr firstRow="1" bandRow="1">
                <a:tableStyleId>{2D5ABB26-0587-4C30-8999-92F81FD0307C}</a:tableStyleId>
              </a:tblPr>
              <a:tblGrid>
                <a:gridCol w="1024255">
                  <a:extLst>
                    <a:ext uri="{9D8B030D-6E8A-4147-A177-3AD203B41FA5}">
                      <a16:colId xmlns:a16="http://schemas.microsoft.com/office/drawing/2014/main" val="20000"/>
                    </a:ext>
                  </a:extLst>
                </a:gridCol>
                <a:gridCol w="1158240">
                  <a:extLst>
                    <a:ext uri="{9D8B030D-6E8A-4147-A177-3AD203B41FA5}">
                      <a16:colId xmlns:a16="http://schemas.microsoft.com/office/drawing/2014/main" val="20001"/>
                    </a:ext>
                  </a:extLst>
                </a:gridCol>
                <a:gridCol w="1497964">
                  <a:extLst>
                    <a:ext uri="{9D8B030D-6E8A-4147-A177-3AD203B41FA5}">
                      <a16:colId xmlns:a16="http://schemas.microsoft.com/office/drawing/2014/main" val="20002"/>
                    </a:ext>
                  </a:extLst>
                </a:gridCol>
                <a:gridCol w="568325">
                  <a:extLst>
                    <a:ext uri="{9D8B030D-6E8A-4147-A177-3AD203B41FA5}">
                      <a16:colId xmlns:a16="http://schemas.microsoft.com/office/drawing/2014/main" val="20003"/>
                    </a:ext>
                  </a:extLst>
                </a:gridCol>
              </a:tblGrid>
              <a:tr h="304800">
                <a:tc>
                  <a:txBody>
                    <a:bodyPr/>
                    <a:lstStyle/>
                    <a:p>
                      <a:pPr marL="91440">
                        <a:lnSpc>
                          <a:spcPct val="100000"/>
                        </a:lnSpc>
                        <a:spcBef>
                          <a:spcPts val="244"/>
                        </a:spcBef>
                      </a:pPr>
                      <a:r>
                        <a:rPr sz="1400" b="0" dirty="0">
                          <a:solidFill>
                            <a:srgbClr val="FFFFFF"/>
                          </a:solidFill>
                          <a:latin typeface="Noto Sans CJK JP Medium"/>
                          <a:cs typeface="Noto Sans CJK JP Medium"/>
                        </a:rPr>
                        <a:t>処方日数</a:t>
                      </a:r>
                      <a:endParaRPr sz="1400">
                        <a:latin typeface="Noto Sans CJK JP Medium"/>
                        <a:cs typeface="Noto Sans CJK JP Medium"/>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AD4"/>
                    </a:solidFill>
                  </a:tcPr>
                </a:tc>
                <a:tc>
                  <a:txBody>
                    <a:bodyPr/>
                    <a:lstStyle/>
                    <a:p>
                      <a:pPr marL="91440">
                        <a:lnSpc>
                          <a:spcPct val="100000"/>
                        </a:lnSpc>
                        <a:spcBef>
                          <a:spcPts val="244"/>
                        </a:spcBef>
                      </a:pPr>
                      <a:r>
                        <a:rPr sz="1400" b="0" dirty="0">
                          <a:solidFill>
                            <a:srgbClr val="FFFFFF"/>
                          </a:solidFill>
                          <a:latin typeface="Noto Sans CJK JP Medium"/>
                          <a:cs typeface="Noto Sans CJK JP Medium"/>
                        </a:rPr>
                        <a:t>電話診療</a:t>
                      </a:r>
                      <a:endParaRPr sz="1400">
                        <a:latin typeface="Noto Sans CJK JP Medium"/>
                        <a:cs typeface="Noto Sans CJK JP Medium"/>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AD4"/>
                    </a:solidFill>
                  </a:tcPr>
                </a:tc>
                <a:tc>
                  <a:txBody>
                    <a:bodyPr/>
                    <a:lstStyle/>
                    <a:p>
                      <a:pPr marL="91440">
                        <a:lnSpc>
                          <a:spcPct val="100000"/>
                        </a:lnSpc>
                        <a:spcBef>
                          <a:spcPts val="244"/>
                        </a:spcBef>
                      </a:pPr>
                      <a:r>
                        <a:rPr sz="1400" b="0" dirty="0">
                          <a:solidFill>
                            <a:srgbClr val="FFFFFF"/>
                          </a:solidFill>
                          <a:latin typeface="Noto Sans CJK JP Medium"/>
                          <a:cs typeface="Noto Sans CJK JP Medium"/>
                        </a:rPr>
                        <a:t>オンライン診療</a:t>
                      </a:r>
                      <a:endParaRPr sz="1400">
                        <a:latin typeface="Noto Sans CJK JP Medium"/>
                        <a:cs typeface="Noto Sans CJK JP Medium"/>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AD4"/>
                    </a:solidFill>
                  </a:tcPr>
                </a:tc>
                <a:tc>
                  <a:txBody>
                    <a:bodyPr/>
                    <a:lstStyle/>
                    <a:p>
                      <a:pPr marL="89535">
                        <a:lnSpc>
                          <a:spcPct val="100000"/>
                        </a:lnSpc>
                        <a:spcBef>
                          <a:spcPts val="244"/>
                        </a:spcBef>
                      </a:pPr>
                      <a:r>
                        <a:rPr sz="1400" b="0" dirty="0">
                          <a:solidFill>
                            <a:srgbClr val="FFFFFF"/>
                          </a:solidFill>
                          <a:latin typeface="Noto Sans CJK JP Medium"/>
                          <a:cs typeface="Noto Sans CJK JP Medium"/>
                        </a:rPr>
                        <a:t>不明</a:t>
                      </a:r>
                      <a:endParaRPr sz="1400">
                        <a:latin typeface="Noto Sans CJK JP Medium"/>
                        <a:cs typeface="Noto Sans CJK JP Medium"/>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AD4"/>
                    </a:solidFill>
                  </a:tcPr>
                </a:tc>
                <a:extLst>
                  <a:ext uri="{0D108BD9-81ED-4DB2-BD59-A6C34878D82A}">
                    <a16:rowId xmlns:a16="http://schemas.microsoft.com/office/drawing/2014/main" val="10000"/>
                  </a:ext>
                </a:extLst>
              </a:tr>
              <a:tr h="327660">
                <a:tc>
                  <a:txBody>
                    <a:bodyPr/>
                    <a:lstStyle/>
                    <a:p>
                      <a:pPr marL="90805">
                        <a:lnSpc>
                          <a:spcPct val="100000"/>
                        </a:lnSpc>
                        <a:spcBef>
                          <a:spcPts val="244"/>
                        </a:spcBef>
                      </a:pPr>
                      <a:r>
                        <a:rPr sz="1400" dirty="0">
                          <a:latin typeface="Noto Sans CJK JP Regular"/>
                          <a:cs typeface="Noto Sans CJK JP Regular"/>
                        </a:rPr>
                        <a:t>７日以下</a:t>
                      </a:r>
                      <a:endParaRPr sz="1400">
                        <a:latin typeface="Noto Sans CJK JP Regular"/>
                        <a:cs typeface="Noto Sans CJK JP Regular"/>
                      </a:endParaRPr>
                    </a:p>
                  </a:txBody>
                  <a:tcPr marL="0" marR="0" marT="3111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54"/>
                        </a:spcBef>
                      </a:pPr>
                      <a:r>
                        <a:rPr sz="1400" spc="-5" dirty="0">
                          <a:latin typeface="Carlito"/>
                          <a:cs typeface="Carlito"/>
                        </a:rPr>
                        <a:t>2,933</a:t>
                      </a:r>
                      <a:r>
                        <a:rPr sz="1400" dirty="0">
                          <a:latin typeface="Carlito"/>
                          <a:cs typeface="Carlito"/>
                        </a:rPr>
                        <a:t> </a:t>
                      </a:r>
                      <a:r>
                        <a:rPr sz="1400" spc="-5" dirty="0">
                          <a:latin typeface="Carlito"/>
                          <a:cs typeface="Carlito"/>
                        </a:rPr>
                        <a:t>(52%)</a:t>
                      </a:r>
                      <a:endParaRPr sz="1400">
                        <a:latin typeface="Carlito"/>
                        <a:cs typeface="Carlito"/>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DEF"/>
                    </a:solidFill>
                  </a:tcPr>
                </a:tc>
                <a:tc>
                  <a:txBody>
                    <a:bodyPr/>
                    <a:lstStyle/>
                    <a:p>
                      <a:pPr marL="91440">
                        <a:lnSpc>
                          <a:spcPct val="100000"/>
                        </a:lnSpc>
                        <a:spcBef>
                          <a:spcPts val="254"/>
                        </a:spcBef>
                      </a:pPr>
                      <a:r>
                        <a:rPr sz="1400" spc="-5" dirty="0">
                          <a:latin typeface="Carlito"/>
                          <a:cs typeface="Carlito"/>
                        </a:rPr>
                        <a:t>1,748</a:t>
                      </a:r>
                      <a:r>
                        <a:rPr sz="1400" spc="5" dirty="0">
                          <a:latin typeface="Carlito"/>
                          <a:cs typeface="Carlito"/>
                        </a:rPr>
                        <a:t> </a:t>
                      </a:r>
                      <a:r>
                        <a:rPr sz="1400" spc="-5" dirty="0">
                          <a:latin typeface="Carlito"/>
                          <a:cs typeface="Carlito"/>
                        </a:rPr>
                        <a:t>(31%)</a:t>
                      </a:r>
                      <a:endParaRPr sz="1400">
                        <a:latin typeface="Carlito"/>
                        <a:cs typeface="Carlito"/>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DEF"/>
                    </a:solidFill>
                  </a:tcPr>
                </a:tc>
                <a:tc>
                  <a:txBody>
                    <a:bodyPr/>
                    <a:lstStyle/>
                    <a:p>
                      <a:pPr marL="89535">
                        <a:lnSpc>
                          <a:spcPct val="100000"/>
                        </a:lnSpc>
                        <a:spcBef>
                          <a:spcPts val="254"/>
                        </a:spcBef>
                      </a:pPr>
                      <a:r>
                        <a:rPr sz="1400" spc="-5" dirty="0">
                          <a:latin typeface="Carlito"/>
                          <a:cs typeface="Carlito"/>
                        </a:rPr>
                        <a:t>491</a:t>
                      </a:r>
                      <a:endParaRPr sz="1400">
                        <a:latin typeface="Carlito"/>
                        <a:cs typeface="Carlito"/>
                      </a:endParaRPr>
                    </a:p>
                  </a:txBody>
                  <a:tcPr marL="0" marR="0" marT="3238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DEF"/>
                    </a:solidFill>
                  </a:tcPr>
                </a:tc>
                <a:extLst>
                  <a:ext uri="{0D108BD9-81ED-4DB2-BD59-A6C34878D82A}">
                    <a16:rowId xmlns:a16="http://schemas.microsoft.com/office/drawing/2014/main" val="10001"/>
                  </a:ext>
                </a:extLst>
              </a:tr>
              <a:tr h="329183">
                <a:tc>
                  <a:txBody>
                    <a:bodyPr/>
                    <a:lstStyle/>
                    <a:p>
                      <a:pPr marL="91440">
                        <a:lnSpc>
                          <a:spcPct val="100000"/>
                        </a:lnSpc>
                        <a:spcBef>
                          <a:spcPts val="254"/>
                        </a:spcBef>
                      </a:pPr>
                      <a:r>
                        <a:rPr sz="1400" dirty="0">
                          <a:latin typeface="Noto Sans CJK JP Regular"/>
                          <a:cs typeface="Noto Sans CJK JP Regular"/>
                        </a:rPr>
                        <a:t>８日以上</a:t>
                      </a:r>
                      <a:endParaRPr sz="1400">
                        <a:latin typeface="Noto Sans CJK JP Regular"/>
                        <a:cs typeface="Noto Sans CJK JP Regular"/>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1440">
                        <a:lnSpc>
                          <a:spcPct val="100000"/>
                        </a:lnSpc>
                        <a:spcBef>
                          <a:spcPts val="265"/>
                        </a:spcBef>
                      </a:pPr>
                      <a:r>
                        <a:rPr sz="1400" spc="-5" dirty="0">
                          <a:latin typeface="Carlito"/>
                          <a:cs typeface="Carlito"/>
                        </a:rPr>
                        <a:t>300</a:t>
                      </a:r>
                      <a:r>
                        <a:rPr sz="1400" spc="-10" dirty="0">
                          <a:latin typeface="Carlito"/>
                          <a:cs typeface="Carlito"/>
                        </a:rPr>
                        <a:t> </a:t>
                      </a:r>
                      <a:r>
                        <a:rPr sz="1400" spc="-5" dirty="0">
                          <a:latin typeface="Carlito"/>
                          <a:cs typeface="Carlito"/>
                        </a:rPr>
                        <a:t>(5%)</a:t>
                      </a:r>
                      <a:endParaRPr sz="1400">
                        <a:latin typeface="Carlito"/>
                        <a:cs typeface="Carlito"/>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1440">
                        <a:lnSpc>
                          <a:spcPct val="100000"/>
                        </a:lnSpc>
                        <a:spcBef>
                          <a:spcPts val="265"/>
                        </a:spcBef>
                      </a:pPr>
                      <a:r>
                        <a:rPr sz="1400" spc="-5" dirty="0">
                          <a:latin typeface="Carlito"/>
                          <a:cs typeface="Carlito"/>
                        </a:rPr>
                        <a:t>196 (3%)</a:t>
                      </a:r>
                      <a:endParaRPr sz="1400">
                        <a:latin typeface="Carlito"/>
                        <a:cs typeface="Carlito"/>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89535">
                        <a:lnSpc>
                          <a:spcPct val="100000"/>
                        </a:lnSpc>
                        <a:spcBef>
                          <a:spcPts val="265"/>
                        </a:spcBef>
                      </a:pPr>
                      <a:r>
                        <a:rPr sz="1400" spc="-5" dirty="0">
                          <a:latin typeface="Carlito"/>
                          <a:cs typeface="Carlito"/>
                        </a:rPr>
                        <a:t>45</a:t>
                      </a:r>
                      <a:endParaRPr sz="1400">
                        <a:latin typeface="Carlito"/>
                        <a:cs typeface="Carlito"/>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extLst>
                  <a:ext uri="{0D108BD9-81ED-4DB2-BD59-A6C34878D82A}">
                    <a16:rowId xmlns:a16="http://schemas.microsoft.com/office/drawing/2014/main" val="10002"/>
                  </a:ext>
                </a:extLst>
              </a:tr>
            </a:tbl>
          </a:graphicData>
        </a:graphic>
      </p:graphicFrame>
      <p:grpSp>
        <p:nvGrpSpPr>
          <p:cNvPr id="9" name="object 9"/>
          <p:cNvGrpSpPr/>
          <p:nvPr/>
        </p:nvGrpSpPr>
        <p:grpSpPr>
          <a:xfrm>
            <a:off x="1833372" y="6574541"/>
            <a:ext cx="6998334" cy="614680"/>
            <a:chOff x="1833372" y="6574541"/>
            <a:chExt cx="6998334" cy="614680"/>
          </a:xfrm>
        </p:grpSpPr>
        <p:sp>
          <p:nvSpPr>
            <p:cNvPr id="10" name="object 10"/>
            <p:cNvSpPr/>
            <p:nvPr/>
          </p:nvSpPr>
          <p:spPr>
            <a:xfrm>
              <a:off x="1833372" y="6574541"/>
              <a:ext cx="6998334" cy="614680"/>
            </a:xfrm>
            <a:custGeom>
              <a:avLst/>
              <a:gdLst/>
              <a:ahLst/>
              <a:cxnLst/>
              <a:rect l="l" t="t" r="r" b="b"/>
              <a:pathLst>
                <a:path w="6998334" h="614679">
                  <a:moveTo>
                    <a:pt x="6992111" y="0"/>
                  </a:moveTo>
                  <a:lnTo>
                    <a:pt x="6095" y="0"/>
                  </a:lnTo>
                  <a:lnTo>
                    <a:pt x="0" y="7619"/>
                  </a:lnTo>
                  <a:lnTo>
                    <a:pt x="0" y="608076"/>
                  </a:lnTo>
                  <a:lnTo>
                    <a:pt x="6095" y="614171"/>
                  </a:lnTo>
                  <a:lnTo>
                    <a:pt x="6992111" y="614171"/>
                  </a:lnTo>
                  <a:lnTo>
                    <a:pt x="6998208" y="608076"/>
                  </a:lnTo>
                  <a:lnTo>
                    <a:pt x="6998208" y="598931"/>
                  </a:lnTo>
                  <a:lnTo>
                    <a:pt x="28955" y="598931"/>
                  </a:lnTo>
                  <a:lnTo>
                    <a:pt x="13715" y="585215"/>
                  </a:lnTo>
                  <a:lnTo>
                    <a:pt x="28955" y="585215"/>
                  </a:lnTo>
                  <a:lnTo>
                    <a:pt x="28955" y="28955"/>
                  </a:lnTo>
                  <a:lnTo>
                    <a:pt x="13715" y="28955"/>
                  </a:lnTo>
                  <a:lnTo>
                    <a:pt x="28955" y="15239"/>
                  </a:lnTo>
                  <a:lnTo>
                    <a:pt x="6998208" y="15239"/>
                  </a:lnTo>
                  <a:lnTo>
                    <a:pt x="6998208" y="7619"/>
                  </a:lnTo>
                  <a:lnTo>
                    <a:pt x="6992111" y="0"/>
                  </a:lnTo>
                  <a:close/>
                </a:path>
                <a:path w="6998334" h="614679">
                  <a:moveTo>
                    <a:pt x="28955" y="585215"/>
                  </a:moveTo>
                  <a:lnTo>
                    <a:pt x="13715" y="585215"/>
                  </a:lnTo>
                  <a:lnTo>
                    <a:pt x="28955" y="598931"/>
                  </a:lnTo>
                  <a:lnTo>
                    <a:pt x="28955" y="585215"/>
                  </a:lnTo>
                  <a:close/>
                </a:path>
                <a:path w="6998334" h="614679">
                  <a:moveTo>
                    <a:pt x="6970776" y="585215"/>
                  </a:moveTo>
                  <a:lnTo>
                    <a:pt x="28955" y="585215"/>
                  </a:lnTo>
                  <a:lnTo>
                    <a:pt x="28955" y="598931"/>
                  </a:lnTo>
                  <a:lnTo>
                    <a:pt x="6970776" y="598931"/>
                  </a:lnTo>
                  <a:lnTo>
                    <a:pt x="6970776" y="585215"/>
                  </a:lnTo>
                  <a:close/>
                </a:path>
                <a:path w="6998334" h="614679">
                  <a:moveTo>
                    <a:pt x="6970776" y="15239"/>
                  </a:moveTo>
                  <a:lnTo>
                    <a:pt x="6970776" y="598931"/>
                  </a:lnTo>
                  <a:lnTo>
                    <a:pt x="6984492" y="585215"/>
                  </a:lnTo>
                  <a:lnTo>
                    <a:pt x="6998208" y="585215"/>
                  </a:lnTo>
                  <a:lnTo>
                    <a:pt x="6998208" y="28955"/>
                  </a:lnTo>
                  <a:lnTo>
                    <a:pt x="6984492" y="28955"/>
                  </a:lnTo>
                  <a:lnTo>
                    <a:pt x="6970776" y="15239"/>
                  </a:lnTo>
                  <a:close/>
                </a:path>
                <a:path w="6998334" h="614679">
                  <a:moveTo>
                    <a:pt x="6998208" y="585215"/>
                  </a:moveTo>
                  <a:lnTo>
                    <a:pt x="6984492" y="585215"/>
                  </a:lnTo>
                  <a:lnTo>
                    <a:pt x="6970776" y="598931"/>
                  </a:lnTo>
                  <a:lnTo>
                    <a:pt x="6998208" y="598931"/>
                  </a:lnTo>
                  <a:lnTo>
                    <a:pt x="6998208" y="585215"/>
                  </a:lnTo>
                  <a:close/>
                </a:path>
                <a:path w="6998334" h="614679">
                  <a:moveTo>
                    <a:pt x="28955" y="15239"/>
                  </a:moveTo>
                  <a:lnTo>
                    <a:pt x="13715" y="28955"/>
                  </a:lnTo>
                  <a:lnTo>
                    <a:pt x="28955" y="28955"/>
                  </a:lnTo>
                  <a:lnTo>
                    <a:pt x="28955" y="15239"/>
                  </a:lnTo>
                  <a:close/>
                </a:path>
                <a:path w="6998334" h="614679">
                  <a:moveTo>
                    <a:pt x="6970776" y="15239"/>
                  </a:moveTo>
                  <a:lnTo>
                    <a:pt x="28955" y="15239"/>
                  </a:lnTo>
                  <a:lnTo>
                    <a:pt x="28955" y="28955"/>
                  </a:lnTo>
                  <a:lnTo>
                    <a:pt x="6970776" y="28955"/>
                  </a:lnTo>
                  <a:lnTo>
                    <a:pt x="6970776" y="15239"/>
                  </a:lnTo>
                  <a:close/>
                </a:path>
                <a:path w="6998334" h="614679">
                  <a:moveTo>
                    <a:pt x="6998208" y="15239"/>
                  </a:moveTo>
                  <a:lnTo>
                    <a:pt x="6970776" y="15239"/>
                  </a:lnTo>
                  <a:lnTo>
                    <a:pt x="6984492" y="28955"/>
                  </a:lnTo>
                  <a:lnTo>
                    <a:pt x="6998208" y="28955"/>
                  </a:lnTo>
                  <a:lnTo>
                    <a:pt x="6998208" y="15239"/>
                  </a:lnTo>
                  <a:close/>
                </a:path>
              </a:pathLst>
            </a:custGeom>
            <a:solidFill>
              <a:srgbClr val="4F80BC"/>
            </a:solidFill>
          </p:spPr>
          <p:txBody>
            <a:bodyPr wrap="square" lIns="0" tIns="0" rIns="0" bIns="0" rtlCol="0"/>
            <a:lstStyle/>
            <a:p>
              <a:endParaRPr/>
            </a:p>
          </p:txBody>
        </p:sp>
        <p:sp>
          <p:nvSpPr>
            <p:cNvPr id="11" name="object 11"/>
            <p:cNvSpPr/>
            <p:nvPr/>
          </p:nvSpPr>
          <p:spPr>
            <a:xfrm>
              <a:off x="1955292" y="6687317"/>
              <a:ext cx="117475" cy="117475"/>
            </a:xfrm>
            <a:custGeom>
              <a:avLst/>
              <a:gdLst/>
              <a:ahLst/>
              <a:cxnLst/>
              <a:rect l="l" t="t" r="r" b="b"/>
              <a:pathLst>
                <a:path w="117475" h="117475">
                  <a:moveTo>
                    <a:pt x="117347" y="0"/>
                  </a:moveTo>
                  <a:lnTo>
                    <a:pt x="0" y="0"/>
                  </a:lnTo>
                  <a:lnTo>
                    <a:pt x="0" y="117347"/>
                  </a:lnTo>
                  <a:lnTo>
                    <a:pt x="117347" y="117347"/>
                  </a:lnTo>
                  <a:lnTo>
                    <a:pt x="117347" y="0"/>
                  </a:lnTo>
                  <a:close/>
                </a:path>
              </a:pathLst>
            </a:custGeom>
            <a:solidFill>
              <a:srgbClr val="000000"/>
            </a:solidFill>
          </p:spPr>
          <p:txBody>
            <a:bodyPr wrap="square" lIns="0" tIns="0" rIns="0" bIns="0" rtlCol="0"/>
            <a:lstStyle/>
            <a:p>
              <a:endParaRPr/>
            </a:p>
          </p:txBody>
        </p:sp>
      </p:grpSp>
      <p:sp>
        <p:nvSpPr>
          <p:cNvPr id="12" name="object 12"/>
          <p:cNvSpPr txBox="1"/>
          <p:nvPr/>
        </p:nvSpPr>
        <p:spPr>
          <a:xfrm>
            <a:off x="2212339" y="6604513"/>
            <a:ext cx="6316980" cy="514350"/>
          </a:xfrm>
          <a:prstGeom prst="rect">
            <a:avLst/>
          </a:prstGeom>
        </p:spPr>
        <p:txBody>
          <a:bodyPr vert="horz" wrap="square" lIns="0" tIns="10795" rIns="0" bIns="0" rtlCol="0">
            <a:spAutoFit/>
          </a:bodyPr>
          <a:lstStyle/>
          <a:p>
            <a:pPr marL="12700" marR="5080">
              <a:lnSpc>
                <a:spcPct val="100600"/>
              </a:lnSpc>
              <a:spcBef>
                <a:spcPts val="85"/>
              </a:spcBef>
            </a:pPr>
            <a:r>
              <a:rPr sz="1600" spc="-5" dirty="0">
                <a:latin typeface="Noto Sans CJK JP Regular"/>
                <a:cs typeface="Noto Sans CJK JP Regular"/>
              </a:rPr>
              <a:t>特例措置の要件を遵守しない上記</a:t>
            </a:r>
            <a:r>
              <a:rPr sz="1600" spc="5" dirty="0">
                <a:latin typeface="Noto Sans CJK JP Regular"/>
                <a:cs typeface="Noto Sans CJK JP Regular"/>
              </a:rPr>
              <a:t>の</a:t>
            </a:r>
            <a:r>
              <a:rPr sz="1600" spc="-5" dirty="0">
                <a:latin typeface="Noto Sans CJK JP Regular"/>
                <a:cs typeface="Noto Sans CJK JP Regular"/>
              </a:rPr>
              <a:t>処方</a:t>
            </a:r>
            <a:r>
              <a:rPr sz="1600" spc="5" dirty="0">
                <a:latin typeface="Noto Sans CJK JP Regular"/>
                <a:cs typeface="Noto Sans CJK JP Regular"/>
              </a:rPr>
              <a:t>に</a:t>
            </a:r>
            <a:r>
              <a:rPr sz="1600" spc="-5" dirty="0">
                <a:latin typeface="Noto Sans CJK JP Regular"/>
                <a:cs typeface="Noto Sans CJK JP Regular"/>
              </a:rPr>
              <a:t>つい</a:t>
            </a:r>
            <a:r>
              <a:rPr sz="1600" spc="5" dirty="0">
                <a:latin typeface="Noto Sans CJK JP Regular"/>
                <a:cs typeface="Noto Sans CJK JP Regular"/>
              </a:rPr>
              <a:t>て</a:t>
            </a:r>
            <a:r>
              <a:rPr sz="1600" spc="-5" dirty="0">
                <a:latin typeface="Noto Sans CJK JP Regular"/>
                <a:cs typeface="Noto Sans CJK JP Regular"/>
              </a:rPr>
              <a:t>は、</a:t>
            </a:r>
            <a:r>
              <a:rPr sz="1600" spc="5" dirty="0">
                <a:latin typeface="Noto Sans CJK JP Regular"/>
                <a:cs typeface="Noto Sans CJK JP Regular"/>
              </a:rPr>
              <a:t>指</a:t>
            </a:r>
            <a:r>
              <a:rPr sz="1600" spc="-5" dirty="0">
                <a:latin typeface="Noto Sans CJK JP Regular"/>
                <a:cs typeface="Noto Sans CJK JP Regular"/>
              </a:rPr>
              <a:t>導を</a:t>
            </a:r>
            <a:r>
              <a:rPr sz="1600" spc="5" dirty="0">
                <a:latin typeface="Noto Sans CJK JP Regular"/>
                <a:cs typeface="Noto Sans CJK JP Regular"/>
              </a:rPr>
              <a:t>行</a:t>
            </a:r>
            <a:r>
              <a:rPr sz="1600" spc="-5" dirty="0">
                <a:latin typeface="Noto Sans CJK JP Regular"/>
                <a:cs typeface="Noto Sans CJK JP Regular"/>
              </a:rPr>
              <a:t>うよう 都道府県に依頼したところ。</a:t>
            </a:r>
            <a:endParaRPr sz="1600">
              <a:latin typeface="Noto Sans CJK JP Regular"/>
              <a:cs typeface="Noto Sans CJK JP Regular"/>
            </a:endParaRPr>
          </a:p>
        </p:txBody>
      </p:sp>
      <p:sp>
        <p:nvSpPr>
          <p:cNvPr id="13" name="object 13"/>
          <p:cNvSpPr txBox="1"/>
          <p:nvPr/>
        </p:nvSpPr>
        <p:spPr>
          <a:xfrm>
            <a:off x="933703" y="5815076"/>
            <a:ext cx="8864600" cy="571500"/>
          </a:xfrm>
          <a:prstGeom prst="rect">
            <a:avLst/>
          </a:prstGeom>
        </p:spPr>
        <p:txBody>
          <a:bodyPr vert="horz" wrap="square" lIns="0" tIns="12700" rIns="0" bIns="0" rtlCol="0">
            <a:spAutoFit/>
          </a:bodyPr>
          <a:lstStyle/>
          <a:p>
            <a:pPr marL="12700">
              <a:lnSpc>
                <a:spcPts val="1430"/>
              </a:lnSpc>
              <a:spcBef>
                <a:spcPts val="100"/>
              </a:spcBef>
              <a:tabLst>
                <a:tab pos="469265" algn="l"/>
              </a:tabLst>
            </a:pPr>
            <a:r>
              <a:rPr sz="1200" dirty="0">
                <a:latin typeface="kiloji"/>
                <a:cs typeface="kiloji"/>
              </a:rPr>
              <a:t>※</a:t>
            </a:r>
            <a:r>
              <a:rPr sz="1200" dirty="0">
                <a:latin typeface="Noto Sans CJK JP Regular"/>
                <a:cs typeface="Noto Sans CJK JP Regular"/>
              </a:rPr>
              <a:t>２	処方されたものの一例</a:t>
            </a:r>
            <a:endParaRPr sz="1200">
              <a:latin typeface="Noto Sans CJK JP Regular"/>
              <a:cs typeface="Noto Sans CJK JP Regular"/>
            </a:endParaRPr>
          </a:p>
          <a:p>
            <a:pPr marL="469900" marR="5080">
              <a:lnSpc>
                <a:spcPts val="1440"/>
              </a:lnSpc>
              <a:spcBef>
                <a:spcPts val="35"/>
              </a:spcBef>
            </a:pPr>
            <a:r>
              <a:rPr sz="1200" dirty="0">
                <a:latin typeface="Noto Sans CJK JP Regular"/>
                <a:cs typeface="Noto Sans CJK JP Regular"/>
              </a:rPr>
              <a:t>抗血小板薬（クロピドグレル・１件）、慢性心不全治療薬（メインテート・２件）、免疫抑制薬（プレドニゾロン・２件、 プログラフ・１件）、インスリン（ヒューマログ・１件）、血糖降下薬（グリメピリド・１件、メトホルミン・５件）等</a:t>
            </a:r>
            <a:endParaRPr sz="1200">
              <a:latin typeface="Noto Sans CJK JP Regular"/>
              <a:cs typeface="Noto Sans CJK JP Regular"/>
            </a:endParaRPr>
          </a:p>
        </p:txBody>
      </p:sp>
      <p:graphicFrame>
        <p:nvGraphicFramePr>
          <p:cNvPr id="14" name="object 14"/>
          <p:cNvGraphicFramePr>
            <a:graphicFrameLocks noGrp="1"/>
          </p:cNvGraphicFramePr>
          <p:nvPr/>
        </p:nvGraphicFramePr>
        <p:xfrm>
          <a:off x="5471159" y="1008888"/>
          <a:ext cx="4248785" cy="3372603"/>
        </p:xfrm>
        <a:graphic>
          <a:graphicData uri="http://schemas.openxmlformats.org/drawingml/2006/table">
            <a:tbl>
              <a:tblPr firstRow="1" bandRow="1">
                <a:tableStyleId>{2D5ABB26-0587-4C30-8999-92F81FD0307C}</a:tableStyleId>
              </a:tblPr>
              <a:tblGrid>
                <a:gridCol w="1467485">
                  <a:extLst>
                    <a:ext uri="{9D8B030D-6E8A-4147-A177-3AD203B41FA5}">
                      <a16:colId xmlns:a16="http://schemas.microsoft.com/office/drawing/2014/main" val="20000"/>
                    </a:ext>
                  </a:extLst>
                </a:gridCol>
                <a:gridCol w="2136775">
                  <a:extLst>
                    <a:ext uri="{9D8B030D-6E8A-4147-A177-3AD203B41FA5}">
                      <a16:colId xmlns:a16="http://schemas.microsoft.com/office/drawing/2014/main" val="20001"/>
                    </a:ext>
                  </a:extLst>
                </a:gridCol>
                <a:gridCol w="644525">
                  <a:extLst>
                    <a:ext uri="{9D8B030D-6E8A-4147-A177-3AD203B41FA5}">
                      <a16:colId xmlns:a16="http://schemas.microsoft.com/office/drawing/2014/main" val="20002"/>
                    </a:ext>
                  </a:extLst>
                </a:gridCol>
              </a:tblGrid>
              <a:tr h="280415">
                <a:tc>
                  <a:txBody>
                    <a:bodyPr/>
                    <a:lstStyle/>
                    <a:p>
                      <a:pPr marL="91440">
                        <a:lnSpc>
                          <a:spcPct val="100000"/>
                        </a:lnSpc>
                        <a:spcBef>
                          <a:spcPts val="260"/>
                        </a:spcBef>
                      </a:pPr>
                      <a:r>
                        <a:rPr sz="1200" b="0" dirty="0">
                          <a:solidFill>
                            <a:srgbClr val="FFFFFF"/>
                          </a:solidFill>
                          <a:latin typeface="Noto Sans CJK JP Medium"/>
                          <a:cs typeface="Noto Sans CJK JP Medium"/>
                        </a:rPr>
                        <a:t>分類</a:t>
                      </a:r>
                      <a:endParaRPr sz="1200">
                        <a:latin typeface="Noto Sans CJK JP Medium"/>
                        <a:cs typeface="Noto Sans CJK JP Medium"/>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AD4"/>
                    </a:solidFill>
                  </a:tcPr>
                </a:tc>
                <a:tc>
                  <a:txBody>
                    <a:bodyPr/>
                    <a:lstStyle/>
                    <a:p>
                      <a:pPr marL="90805">
                        <a:lnSpc>
                          <a:spcPct val="100000"/>
                        </a:lnSpc>
                        <a:spcBef>
                          <a:spcPts val="260"/>
                        </a:spcBef>
                      </a:pPr>
                      <a:r>
                        <a:rPr sz="1200" b="0" dirty="0">
                          <a:solidFill>
                            <a:srgbClr val="FFFFFF"/>
                          </a:solidFill>
                          <a:latin typeface="Noto Sans CJK JP Medium"/>
                          <a:cs typeface="Noto Sans CJK JP Medium"/>
                        </a:rPr>
                        <a:t>薬剤名</a:t>
                      </a:r>
                      <a:endParaRPr sz="1200">
                        <a:latin typeface="Noto Sans CJK JP Medium"/>
                        <a:cs typeface="Noto Sans CJK JP Medium"/>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AD4"/>
                    </a:solidFill>
                  </a:tcPr>
                </a:tc>
                <a:tc>
                  <a:txBody>
                    <a:bodyPr/>
                    <a:lstStyle/>
                    <a:p>
                      <a:pPr marL="90805">
                        <a:lnSpc>
                          <a:spcPct val="100000"/>
                        </a:lnSpc>
                        <a:spcBef>
                          <a:spcPts val="260"/>
                        </a:spcBef>
                      </a:pPr>
                      <a:r>
                        <a:rPr sz="1200" b="0" dirty="0">
                          <a:solidFill>
                            <a:srgbClr val="FFFFFF"/>
                          </a:solidFill>
                          <a:latin typeface="Noto Sans CJK JP Medium"/>
                          <a:cs typeface="Noto Sans CJK JP Medium"/>
                        </a:rPr>
                        <a:t>件数</a:t>
                      </a:r>
                      <a:endParaRPr sz="1200">
                        <a:latin typeface="Noto Sans CJK JP Medium"/>
                        <a:cs typeface="Noto Sans CJK JP Medium"/>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AD4"/>
                    </a:solidFill>
                  </a:tcPr>
                </a:tc>
                <a:extLst>
                  <a:ext uri="{0D108BD9-81ED-4DB2-BD59-A6C34878D82A}">
                    <a16:rowId xmlns:a16="http://schemas.microsoft.com/office/drawing/2014/main" val="10000"/>
                  </a:ext>
                </a:extLst>
              </a:tr>
              <a:tr h="281939">
                <a:tc>
                  <a:txBody>
                    <a:bodyPr/>
                    <a:lstStyle/>
                    <a:p>
                      <a:pPr marL="275590">
                        <a:lnSpc>
                          <a:spcPct val="100000"/>
                        </a:lnSpc>
                        <a:spcBef>
                          <a:spcPts val="265"/>
                        </a:spcBef>
                      </a:pPr>
                      <a:r>
                        <a:rPr sz="1200" dirty="0">
                          <a:latin typeface="Noto Sans CJK JP Regular"/>
                          <a:cs typeface="Noto Sans CJK JP Regular"/>
                        </a:rPr>
                        <a:t>３種向精神薬</a:t>
                      </a:r>
                      <a:endParaRPr sz="1200">
                        <a:latin typeface="Noto Sans CJK JP Regular"/>
                        <a:cs typeface="Noto Sans CJK JP Regular"/>
                      </a:endParaRPr>
                    </a:p>
                  </a:txBody>
                  <a:tcPr marL="0" marR="0" marT="336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65"/>
                        </a:spcBef>
                      </a:pPr>
                      <a:r>
                        <a:rPr sz="1200" dirty="0">
                          <a:latin typeface="Noto Sans CJK JP Regular"/>
                          <a:cs typeface="Noto Sans CJK JP Regular"/>
                        </a:rPr>
                        <a:t>リボトリール</a:t>
                      </a:r>
                      <a:endParaRPr sz="1200">
                        <a:latin typeface="Noto Sans CJK JP Regular"/>
                        <a:cs typeface="Noto Sans CJK JP Regular"/>
                      </a:endParaRPr>
                    </a:p>
                  </a:txBody>
                  <a:tcPr marL="0" marR="0" marT="336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85"/>
                        </a:spcBef>
                      </a:pPr>
                      <a:r>
                        <a:rPr sz="1200" dirty="0">
                          <a:latin typeface="Carlito"/>
                          <a:cs typeface="Carlito"/>
                        </a:rPr>
                        <a:t>1</a:t>
                      </a:r>
                      <a:endParaRPr sz="1200">
                        <a:latin typeface="Carlito"/>
                        <a:cs typeface="Carlito"/>
                      </a:endParaRPr>
                    </a:p>
                  </a:txBody>
                  <a:tcPr marL="0" marR="0" marT="361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DEF"/>
                    </a:solidFill>
                  </a:tcPr>
                </a:tc>
                <a:extLst>
                  <a:ext uri="{0D108BD9-81ED-4DB2-BD59-A6C34878D82A}">
                    <a16:rowId xmlns:a16="http://schemas.microsoft.com/office/drawing/2014/main" val="10001"/>
                  </a:ext>
                </a:extLst>
              </a:tr>
              <a:tr h="280416">
                <a:tc>
                  <a:txBody>
                    <a:bodyPr/>
                    <a:lstStyle/>
                    <a:p>
                      <a:pPr algn="ctr">
                        <a:lnSpc>
                          <a:spcPct val="100000"/>
                        </a:lnSpc>
                        <a:spcBef>
                          <a:spcPts val="250"/>
                        </a:spcBef>
                      </a:pPr>
                      <a:r>
                        <a:rPr sz="1200" dirty="0">
                          <a:latin typeface="Noto Sans CJK JP Regular"/>
                          <a:cs typeface="Noto Sans CJK JP Regular"/>
                        </a:rPr>
                        <a:t>同上</a:t>
                      </a:r>
                      <a:endParaRPr sz="1200">
                        <a:latin typeface="Noto Sans CJK JP Regular"/>
                        <a:cs typeface="Noto Sans CJK JP Regular"/>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0805">
                        <a:lnSpc>
                          <a:spcPct val="100000"/>
                        </a:lnSpc>
                        <a:spcBef>
                          <a:spcPts val="250"/>
                        </a:spcBef>
                      </a:pPr>
                      <a:r>
                        <a:rPr sz="1200" dirty="0">
                          <a:latin typeface="Noto Sans CJK JP Regular"/>
                          <a:cs typeface="Noto Sans CJK JP Regular"/>
                        </a:rPr>
                        <a:t>マイスタン</a:t>
                      </a:r>
                      <a:endParaRPr sz="1200">
                        <a:latin typeface="Noto Sans CJK JP Regular"/>
                        <a:cs typeface="Noto Sans CJK JP Regular"/>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0805">
                        <a:lnSpc>
                          <a:spcPct val="100000"/>
                        </a:lnSpc>
                        <a:spcBef>
                          <a:spcPts val="275"/>
                        </a:spcBef>
                      </a:pPr>
                      <a:r>
                        <a:rPr sz="1200" dirty="0">
                          <a:latin typeface="Carlito"/>
                          <a:cs typeface="Carlito"/>
                        </a:rPr>
                        <a:t>1</a:t>
                      </a:r>
                      <a:endParaRPr sz="120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extLst>
                  <a:ext uri="{0D108BD9-81ED-4DB2-BD59-A6C34878D82A}">
                    <a16:rowId xmlns:a16="http://schemas.microsoft.com/office/drawing/2014/main" val="10002"/>
                  </a:ext>
                </a:extLst>
              </a:tr>
              <a:tr h="281939">
                <a:tc>
                  <a:txBody>
                    <a:bodyPr/>
                    <a:lstStyle/>
                    <a:p>
                      <a:pPr algn="ctr">
                        <a:lnSpc>
                          <a:spcPct val="100000"/>
                        </a:lnSpc>
                        <a:spcBef>
                          <a:spcPts val="265"/>
                        </a:spcBef>
                      </a:pPr>
                      <a:r>
                        <a:rPr sz="1200" dirty="0">
                          <a:latin typeface="Noto Sans CJK JP Regular"/>
                          <a:cs typeface="Noto Sans CJK JP Regular"/>
                        </a:rPr>
                        <a:t>同上</a:t>
                      </a:r>
                      <a:endParaRPr sz="1200">
                        <a:latin typeface="Noto Sans CJK JP Regular"/>
                        <a:cs typeface="Noto Sans CJK JP Regular"/>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65"/>
                        </a:spcBef>
                      </a:pPr>
                      <a:r>
                        <a:rPr sz="1200" dirty="0">
                          <a:latin typeface="Noto Sans CJK JP Regular"/>
                          <a:cs typeface="Noto Sans CJK JP Regular"/>
                        </a:rPr>
                        <a:t>セルシン</a:t>
                      </a:r>
                      <a:endParaRPr sz="1200">
                        <a:latin typeface="Noto Sans CJK JP Regular"/>
                        <a:cs typeface="Noto Sans CJK JP Regular"/>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85"/>
                        </a:spcBef>
                      </a:pPr>
                      <a:r>
                        <a:rPr sz="1200" dirty="0">
                          <a:latin typeface="Carlito"/>
                          <a:cs typeface="Carlito"/>
                        </a:rPr>
                        <a:t>7</a:t>
                      </a:r>
                      <a:endParaRPr sz="1200">
                        <a:latin typeface="Carlito"/>
                        <a:cs typeface="Carlito"/>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extLst>
                  <a:ext uri="{0D108BD9-81ED-4DB2-BD59-A6C34878D82A}">
                    <a16:rowId xmlns:a16="http://schemas.microsoft.com/office/drawing/2014/main" val="10003"/>
                  </a:ext>
                </a:extLst>
              </a:tr>
              <a:tr h="280415">
                <a:tc>
                  <a:txBody>
                    <a:bodyPr/>
                    <a:lstStyle/>
                    <a:p>
                      <a:pPr algn="ctr">
                        <a:lnSpc>
                          <a:spcPct val="100000"/>
                        </a:lnSpc>
                        <a:spcBef>
                          <a:spcPts val="250"/>
                        </a:spcBef>
                      </a:pPr>
                      <a:r>
                        <a:rPr sz="1200" dirty="0">
                          <a:latin typeface="Noto Sans CJK JP Regular"/>
                          <a:cs typeface="Noto Sans CJK JP Regular"/>
                        </a:rPr>
                        <a:t>同上</a:t>
                      </a:r>
                      <a:endParaRPr sz="1200">
                        <a:latin typeface="Noto Sans CJK JP Regular"/>
                        <a:cs typeface="Noto Sans CJK JP Regular"/>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0805">
                        <a:lnSpc>
                          <a:spcPct val="100000"/>
                        </a:lnSpc>
                        <a:spcBef>
                          <a:spcPts val="250"/>
                        </a:spcBef>
                      </a:pPr>
                      <a:r>
                        <a:rPr sz="1200" dirty="0">
                          <a:latin typeface="Noto Sans CJK JP Regular"/>
                          <a:cs typeface="Noto Sans CJK JP Regular"/>
                        </a:rPr>
                        <a:t>ダイアップ</a:t>
                      </a:r>
                      <a:endParaRPr sz="1200">
                        <a:latin typeface="Noto Sans CJK JP Regular"/>
                        <a:cs typeface="Noto Sans CJK JP Regular"/>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0805">
                        <a:lnSpc>
                          <a:spcPct val="100000"/>
                        </a:lnSpc>
                        <a:spcBef>
                          <a:spcPts val="275"/>
                        </a:spcBef>
                      </a:pPr>
                      <a:r>
                        <a:rPr sz="1200" dirty="0">
                          <a:latin typeface="Carlito"/>
                          <a:cs typeface="Carlito"/>
                        </a:rPr>
                        <a:t>8</a:t>
                      </a:r>
                      <a:endParaRPr sz="120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extLst>
                  <a:ext uri="{0D108BD9-81ED-4DB2-BD59-A6C34878D82A}">
                    <a16:rowId xmlns:a16="http://schemas.microsoft.com/office/drawing/2014/main" val="10004"/>
                  </a:ext>
                </a:extLst>
              </a:tr>
              <a:tr h="280415">
                <a:tc>
                  <a:txBody>
                    <a:bodyPr/>
                    <a:lstStyle/>
                    <a:p>
                      <a:pPr algn="ctr">
                        <a:lnSpc>
                          <a:spcPct val="100000"/>
                        </a:lnSpc>
                        <a:spcBef>
                          <a:spcPts val="250"/>
                        </a:spcBef>
                      </a:pPr>
                      <a:r>
                        <a:rPr sz="1200" dirty="0">
                          <a:latin typeface="Noto Sans CJK JP Regular"/>
                          <a:cs typeface="Noto Sans CJK JP Regular"/>
                        </a:rPr>
                        <a:t>同上</a:t>
                      </a:r>
                      <a:endParaRPr sz="1200">
                        <a:latin typeface="Noto Sans CJK JP Regular"/>
                        <a:cs typeface="Noto Sans CJK JP Regular"/>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50"/>
                        </a:spcBef>
                      </a:pPr>
                      <a:r>
                        <a:rPr sz="1200" dirty="0">
                          <a:latin typeface="Noto Sans CJK JP Regular"/>
                          <a:cs typeface="Noto Sans CJK JP Regular"/>
                        </a:rPr>
                        <a:t>マイスリー</a:t>
                      </a:r>
                      <a:endParaRPr sz="1200">
                        <a:latin typeface="Noto Sans CJK JP Regular"/>
                        <a:cs typeface="Noto Sans CJK JP Regular"/>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75"/>
                        </a:spcBef>
                      </a:pPr>
                      <a:r>
                        <a:rPr sz="1200" dirty="0">
                          <a:latin typeface="Carlito"/>
                          <a:cs typeface="Carlito"/>
                        </a:rPr>
                        <a:t>12</a:t>
                      </a:r>
                      <a:endParaRPr sz="120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extLst>
                  <a:ext uri="{0D108BD9-81ED-4DB2-BD59-A6C34878D82A}">
                    <a16:rowId xmlns:a16="http://schemas.microsoft.com/office/drawing/2014/main" val="10005"/>
                  </a:ext>
                </a:extLst>
              </a:tr>
              <a:tr h="281940">
                <a:tc>
                  <a:txBody>
                    <a:bodyPr/>
                    <a:lstStyle/>
                    <a:p>
                      <a:pPr algn="ctr">
                        <a:lnSpc>
                          <a:spcPct val="100000"/>
                        </a:lnSpc>
                        <a:spcBef>
                          <a:spcPts val="260"/>
                        </a:spcBef>
                      </a:pPr>
                      <a:r>
                        <a:rPr sz="1200" dirty="0">
                          <a:latin typeface="Noto Sans CJK JP Regular"/>
                          <a:cs typeface="Noto Sans CJK JP Regular"/>
                        </a:rPr>
                        <a:t>同上</a:t>
                      </a:r>
                      <a:endParaRPr sz="1200">
                        <a:latin typeface="Noto Sans CJK JP Regular"/>
                        <a:cs typeface="Noto Sans CJK JP Regular"/>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0805">
                        <a:lnSpc>
                          <a:spcPct val="100000"/>
                        </a:lnSpc>
                        <a:spcBef>
                          <a:spcPts val="260"/>
                        </a:spcBef>
                      </a:pPr>
                      <a:r>
                        <a:rPr sz="1200" dirty="0">
                          <a:latin typeface="Noto Sans CJK JP Regular"/>
                          <a:cs typeface="Noto Sans CJK JP Regular"/>
                        </a:rPr>
                        <a:t>ハルシオン</a:t>
                      </a:r>
                      <a:endParaRPr sz="1200">
                        <a:latin typeface="Noto Sans CJK JP Regular"/>
                        <a:cs typeface="Noto Sans CJK JP Regular"/>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0805">
                        <a:lnSpc>
                          <a:spcPct val="100000"/>
                        </a:lnSpc>
                        <a:spcBef>
                          <a:spcPts val="285"/>
                        </a:spcBef>
                      </a:pPr>
                      <a:r>
                        <a:rPr sz="1200" dirty="0">
                          <a:latin typeface="Carlito"/>
                          <a:cs typeface="Carlito"/>
                        </a:rPr>
                        <a:t>2</a:t>
                      </a:r>
                      <a:endParaRPr sz="1200">
                        <a:latin typeface="Carlito"/>
                        <a:cs typeface="Carlito"/>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extLst>
                  <a:ext uri="{0D108BD9-81ED-4DB2-BD59-A6C34878D82A}">
                    <a16:rowId xmlns:a16="http://schemas.microsoft.com/office/drawing/2014/main" val="10006"/>
                  </a:ext>
                </a:extLst>
              </a:tr>
              <a:tr h="280415">
                <a:tc>
                  <a:txBody>
                    <a:bodyPr/>
                    <a:lstStyle/>
                    <a:p>
                      <a:pPr algn="ctr">
                        <a:lnSpc>
                          <a:spcPct val="100000"/>
                        </a:lnSpc>
                        <a:spcBef>
                          <a:spcPts val="250"/>
                        </a:spcBef>
                      </a:pPr>
                      <a:r>
                        <a:rPr sz="1200" dirty="0">
                          <a:latin typeface="Noto Sans CJK JP Regular"/>
                          <a:cs typeface="Noto Sans CJK JP Regular"/>
                        </a:rPr>
                        <a:t>同上</a:t>
                      </a:r>
                      <a:endParaRPr sz="1200">
                        <a:latin typeface="Noto Sans CJK JP Regular"/>
                        <a:cs typeface="Noto Sans CJK JP Regular"/>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50"/>
                        </a:spcBef>
                      </a:pPr>
                      <a:r>
                        <a:rPr sz="1200" dirty="0">
                          <a:latin typeface="Noto Sans CJK JP Regular"/>
                          <a:cs typeface="Noto Sans CJK JP Regular"/>
                        </a:rPr>
                        <a:t>トランコロン</a:t>
                      </a:r>
                      <a:endParaRPr sz="1200">
                        <a:latin typeface="Noto Sans CJK JP Regular"/>
                        <a:cs typeface="Noto Sans CJK JP Regular"/>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75"/>
                        </a:spcBef>
                      </a:pPr>
                      <a:r>
                        <a:rPr sz="1200" dirty="0">
                          <a:latin typeface="Carlito"/>
                          <a:cs typeface="Carlito"/>
                        </a:rPr>
                        <a:t>2</a:t>
                      </a:r>
                      <a:endParaRPr sz="120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extLst>
                  <a:ext uri="{0D108BD9-81ED-4DB2-BD59-A6C34878D82A}">
                    <a16:rowId xmlns:a16="http://schemas.microsoft.com/office/drawing/2014/main" val="10007"/>
                  </a:ext>
                </a:extLst>
              </a:tr>
              <a:tr h="281939">
                <a:tc>
                  <a:txBody>
                    <a:bodyPr/>
                    <a:lstStyle/>
                    <a:p>
                      <a:pPr algn="ctr">
                        <a:lnSpc>
                          <a:spcPct val="100000"/>
                        </a:lnSpc>
                        <a:spcBef>
                          <a:spcPts val="260"/>
                        </a:spcBef>
                      </a:pPr>
                      <a:r>
                        <a:rPr sz="1200" dirty="0">
                          <a:latin typeface="Noto Sans CJK JP Regular"/>
                          <a:cs typeface="Noto Sans CJK JP Regular"/>
                        </a:rPr>
                        <a:t>同上</a:t>
                      </a:r>
                      <a:endParaRPr sz="1200">
                        <a:latin typeface="Noto Sans CJK JP Regular"/>
                        <a:cs typeface="Noto Sans CJK JP Regular"/>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0805">
                        <a:lnSpc>
                          <a:spcPct val="100000"/>
                        </a:lnSpc>
                        <a:spcBef>
                          <a:spcPts val="260"/>
                        </a:spcBef>
                      </a:pPr>
                      <a:r>
                        <a:rPr sz="1200" dirty="0">
                          <a:latin typeface="Noto Sans CJK JP Regular"/>
                          <a:cs typeface="Noto Sans CJK JP Regular"/>
                        </a:rPr>
                        <a:t>ヒダントール</a:t>
                      </a:r>
                      <a:endParaRPr sz="1200">
                        <a:latin typeface="Noto Sans CJK JP Regular"/>
                        <a:cs typeface="Noto Sans CJK JP Regular"/>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0805">
                        <a:lnSpc>
                          <a:spcPct val="100000"/>
                        </a:lnSpc>
                        <a:spcBef>
                          <a:spcPts val="285"/>
                        </a:spcBef>
                      </a:pPr>
                      <a:r>
                        <a:rPr sz="1200" dirty="0">
                          <a:latin typeface="Carlito"/>
                          <a:cs typeface="Carlito"/>
                        </a:rPr>
                        <a:t>1</a:t>
                      </a:r>
                      <a:endParaRPr sz="1200">
                        <a:latin typeface="Carlito"/>
                        <a:cs typeface="Carlito"/>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extLst>
                  <a:ext uri="{0D108BD9-81ED-4DB2-BD59-A6C34878D82A}">
                    <a16:rowId xmlns:a16="http://schemas.microsoft.com/office/drawing/2014/main" val="10008"/>
                  </a:ext>
                </a:extLst>
              </a:tr>
              <a:tr h="280415">
                <a:tc>
                  <a:txBody>
                    <a:bodyPr/>
                    <a:lstStyle/>
                    <a:p>
                      <a:pPr algn="ctr">
                        <a:lnSpc>
                          <a:spcPct val="100000"/>
                        </a:lnSpc>
                        <a:spcBef>
                          <a:spcPts val="250"/>
                        </a:spcBef>
                      </a:pPr>
                      <a:r>
                        <a:rPr sz="1200" dirty="0">
                          <a:latin typeface="Noto Sans CJK JP Regular"/>
                          <a:cs typeface="Noto Sans CJK JP Regular"/>
                        </a:rPr>
                        <a:t>同上</a:t>
                      </a:r>
                      <a:endParaRPr sz="1200">
                        <a:latin typeface="Noto Sans CJK JP Regular"/>
                        <a:cs typeface="Noto Sans CJK JP Regular"/>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50"/>
                        </a:spcBef>
                      </a:pPr>
                      <a:r>
                        <a:rPr sz="1200" dirty="0">
                          <a:latin typeface="Noto Sans CJK JP Regular"/>
                          <a:cs typeface="Noto Sans CJK JP Regular"/>
                        </a:rPr>
                        <a:t>レンドルミン</a:t>
                      </a:r>
                      <a:endParaRPr sz="1200">
                        <a:latin typeface="Noto Sans CJK JP Regular"/>
                        <a:cs typeface="Noto Sans CJK JP Regular"/>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75"/>
                        </a:spcBef>
                      </a:pPr>
                      <a:r>
                        <a:rPr sz="1200" dirty="0">
                          <a:latin typeface="Carlito"/>
                          <a:cs typeface="Carlito"/>
                        </a:rPr>
                        <a:t>3</a:t>
                      </a:r>
                      <a:endParaRPr sz="120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extLst>
                  <a:ext uri="{0D108BD9-81ED-4DB2-BD59-A6C34878D82A}">
                    <a16:rowId xmlns:a16="http://schemas.microsoft.com/office/drawing/2014/main" val="10009"/>
                  </a:ext>
                </a:extLst>
              </a:tr>
              <a:tr h="280416">
                <a:tc>
                  <a:txBody>
                    <a:bodyPr/>
                    <a:lstStyle/>
                    <a:p>
                      <a:pPr algn="ctr">
                        <a:lnSpc>
                          <a:spcPct val="100000"/>
                        </a:lnSpc>
                        <a:spcBef>
                          <a:spcPts val="250"/>
                        </a:spcBef>
                      </a:pPr>
                      <a:r>
                        <a:rPr sz="1200" dirty="0">
                          <a:latin typeface="Noto Sans CJK JP Regular"/>
                          <a:cs typeface="Noto Sans CJK JP Regular"/>
                        </a:rPr>
                        <a:t>同上</a:t>
                      </a:r>
                      <a:endParaRPr sz="1200">
                        <a:latin typeface="Noto Sans CJK JP Regular"/>
                        <a:cs typeface="Noto Sans CJK JP Regular"/>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0805">
                        <a:lnSpc>
                          <a:spcPct val="100000"/>
                        </a:lnSpc>
                        <a:spcBef>
                          <a:spcPts val="250"/>
                        </a:spcBef>
                      </a:pPr>
                      <a:r>
                        <a:rPr sz="1200" dirty="0">
                          <a:latin typeface="Noto Sans CJK JP Regular"/>
                          <a:cs typeface="Noto Sans CJK JP Regular"/>
                        </a:rPr>
                        <a:t>メイラックス</a:t>
                      </a:r>
                      <a:endParaRPr sz="1200">
                        <a:latin typeface="Noto Sans CJK JP Regular"/>
                        <a:cs typeface="Noto Sans CJK JP Regular"/>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0805">
                        <a:lnSpc>
                          <a:spcPct val="100000"/>
                        </a:lnSpc>
                        <a:spcBef>
                          <a:spcPts val="275"/>
                        </a:spcBef>
                      </a:pPr>
                      <a:r>
                        <a:rPr sz="1200" dirty="0">
                          <a:latin typeface="Carlito"/>
                          <a:cs typeface="Carlito"/>
                        </a:rPr>
                        <a:t>3</a:t>
                      </a:r>
                      <a:endParaRPr sz="1200">
                        <a:latin typeface="Carlito"/>
                        <a:cs typeface="Carlito"/>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extLst>
                  <a:ext uri="{0D108BD9-81ED-4DB2-BD59-A6C34878D82A}">
                    <a16:rowId xmlns:a16="http://schemas.microsoft.com/office/drawing/2014/main" val="10010"/>
                  </a:ext>
                </a:extLst>
              </a:tr>
              <a:tr h="281939">
                <a:tc>
                  <a:txBody>
                    <a:bodyPr/>
                    <a:lstStyle/>
                    <a:p>
                      <a:pPr algn="ctr">
                        <a:lnSpc>
                          <a:spcPct val="100000"/>
                        </a:lnSpc>
                        <a:spcBef>
                          <a:spcPts val="265"/>
                        </a:spcBef>
                      </a:pPr>
                      <a:r>
                        <a:rPr sz="1200" dirty="0">
                          <a:latin typeface="Noto Sans CJK JP Regular"/>
                          <a:cs typeface="Noto Sans CJK JP Regular"/>
                        </a:rPr>
                        <a:t>同上</a:t>
                      </a:r>
                      <a:endParaRPr sz="1200">
                        <a:latin typeface="Noto Sans CJK JP Regular"/>
                        <a:cs typeface="Noto Sans CJK JP Regular"/>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65"/>
                        </a:spcBef>
                      </a:pPr>
                      <a:r>
                        <a:rPr sz="1200" dirty="0">
                          <a:latin typeface="Noto Sans CJK JP Regular"/>
                          <a:cs typeface="Noto Sans CJK JP Regular"/>
                        </a:rPr>
                        <a:t>ワイパックス</a:t>
                      </a:r>
                      <a:endParaRPr sz="1200">
                        <a:latin typeface="Noto Sans CJK JP Regular"/>
                        <a:cs typeface="Noto Sans CJK JP Regular"/>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85"/>
                        </a:spcBef>
                      </a:pPr>
                      <a:r>
                        <a:rPr sz="1200" dirty="0">
                          <a:latin typeface="Carlito"/>
                          <a:cs typeface="Carlito"/>
                        </a:rPr>
                        <a:t>2</a:t>
                      </a:r>
                      <a:endParaRPr sz="1200">
                        <a:latin typeface="Carlito"/>
                        <a:cs typeface="Carlito"/>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extLst>
                  <a:ext uri="{0D108BD9-81ED-4DB2-BD59-A6C34878D82A}">
                    <a16:rowId xmlns:a16="http://schemas.microsoft.com/office/drawing/2014/main" val="10011"/>
                  </a:ext>
                </a:extLst>
              </a:tr>
            </a:tbl>
          </a:graphicData>
        </a:graphic>
      </p:graphicFrame>
      <p:graphicFrame>
        <p:nvGraphicFramePr>
          <p:cNvPr id="15" name="object 15"/>
          <p:cNvGraphicFramePr>
            <a:graphicFrameLocks noGrp="1"/>
          </p:cNvGraphicFramePr>
          <p:nvPr/>
        </p:nvGraphicFramePr>
        <p:xfrm>
          <a:off x="1050036" y="1010411"/>
          <a:ext cx="4149089" cy="3566154"/>
        </p:xfrm>
        <a:graphic>
          <a:graphicData uri="http://schemas.openxmlformats.org/drawingml/2006/table">
            <a:tbl>
              <a:tblPr firstRow="1" bandRow="1">
                <a:tableStyleId>{2D5ABB26-0587-4C30-8999-92F81FD0307C}</a:tableStyleId>
              </a:tblPr>
              <a:tblGrid>
                <a:gridCol w="1332230">
                  <a:extLst>
                    <a:ext uri="{9D8B030D-6E8A-4147-A177-3AD203B41FA5}">
                      <a16:colId xmlns:a16="http://schemas.microsoft.com/office/drawing/2014/main" val="20000"/>
                    </a:ext>
                  </a:extLst>
                </a:gridCol>
                <a:gridCol w="2223770">
                  <a:extLst>
                    <a:ext uri="{9D8B030D-6E8A-4147-A177-3AD203B41FA5}">
                      <a16:colId xmlns:a16="http://schemas.microsoft.com/office/drawing/2014/main" val="20001"/>
                    </a:ext>
                  </a:extLst>
                </a:gridCol>
                <a:gridCol w="593089">
                  <a:extLst>
                    <a:ext uri="{9D8B030D-6E8A-4147-A177-3AD203B41FA5}">
                      <a16:colId xmlns:a16="http://schemas.microsoft.com/office/drawing/2014/main" val="20002"/>
                    </a:ext>
                  </a:extLst>
                </a:gridCol>
              </a:tblGrid>
              <a:tr h="274319">
                <a:tc>
                  <a:txBody>
                    <a:bodyPr/>
                    <a:lstStyle/>
                    <a:p>
                      <a:pPr marL="89535">
                        <a:lnSpc>
                          <a:spcPct val="100000"/>
                        </a:lnSpc>
                        <a:spcBef>
                          <a:spcPts val="275"/>
                        </a:spcBef>
                      </a:pPr>
                      <a:r>
                        <a:rPr sz="1200" b="0" dirty="0">
                          <a:solidFill>
                            <a:srgbClr val="FFFFFF"/>
                          </a:solidFill>
                          <a:latin typeface="Noto Sans CJK JP Medium"/>
                          <a:cs typeface="Noto Sans CJK JP Medium"/>
                        </a:rPr>
                        <a:t>分類</a:t>
                      </a:r>
                      <a:endParaRPr sz="1200">
                        <a:latin typeface="Noto Sans CJK JP Medium"/>
                        <a:cs typeface="Noto Sans CJK JP Medium"/>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AD4"/>
                    </a:solidFill>
                  </a:tcPr>
                </a:tc>
                <a:tc>
                  <a:txBody>
                    <a:bodyPr/>
                    <a:lstStyle/>
                    <a:p>
                      <a:pPr marL="91440">
                        <a:lnSpc>
                          <a:spcPct val="100000"/>
                        </a:lnSpc>
                        <a:spcBef>
                          <a:spcPts val="275"/>
                        </a:spcBef>
                      </a:pPr>
                      <a:r>
                        <a:rPr sz="1200" b="0" dirty="0">
                          <a:solidFill>
                            <a:srgbClr val="FFFFFF"/>
                          </a:solidFill>
                          <a:latin typeface="Noto Sans CJK JP Medium"/>
                          <a:cs typeface="Noto Sans CJK JP Medium"/>
                        </a:rPr>
                        <a:t>薬剤名</a:t>
                      </a:r>
                      <a:endParaRPr sz="1200">
                        <a:latin typeface="Noto Sans CJK JP Medium"/>
                        <a:cs typeface="Noto Sans CJK JP Medium"/>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AD4"/>
                    </a:solidFill>
                  </a:tcPr>
                </a:tc>
                <a:tc>
                  <a:txBody>
                    <a:bodyPr/>
                    <a:lstStyle/>
                    <a:p>
                      <a:pPr marL="89535">
                        <a:lnSpc>
                          <a:spcPct val="100000"/>
                        </a:lnSpc>
                        <a:spcBef>
                          <a:spcPts val="275"/>
                        </a:spcBef>
                      </a:pPr>
                      <a:r>
                        <a:rPr sz="1200" b="0" dirty="0">
                          <a:solidFill>
                            <a:srgbClr val="FFFFFF"/>
                          </a:solidFill>
                          <a:latin typeface="Noto Sans CJK JP Medium"/>
                          <a:cs typeface="Noto Sans CJK JP Medium"/>
                        </a:rPr>
                        <a:t>件数</a:t>
                      </a:r>
                      <a:endParaRPr sz="1200">
                        <a:latin typeface="Noto Sans CJK JP Medium"/>
                        <a:cs typeface="Noto Sans CJK JP Medium"/>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AD4"/>
                    </a:solidFill>
                  </a:tcPr>
                </a:tc>
                <a:extLst>
                  <a:ext uri="{0D108BD9-81ED-4DB2-BD59-A6C34878D82A}">
                    <a16:rowId xmlns:a16="http://schemas.microsoft.com/office/drawing/2014/main" val="10000"/>
                  </a:ext>
                </a:extLst>
              </a:tr>
              <a:tr h="274320">
                <a:tc>
                  <a:txBody>
                    <a:bodyPr/>
                    <a:lstStyle/>
                    <a:p>
                      <a:pPr marL="89535">
                        <a:lnSpc>
                          <a:spcPct val="100000"/>
                        </a:lnSpc>
                        <a:spcBef>
                          <a:spcPts val="260"/>
                        </a:spcBef>
                      </a:pPr>
                      <a:r>
                        <a:rPr sz="1200" dirty="0">
                          <a:latin typeface="Noto Sans CJK JP Regular"/>
                          <a:cs typeface="Noto Sans CJK JP Regular"/>
                        </a:rPr>
                        <a:t>麻薬</a:t>
                      </a:r>
                      <a:endParaRPr sz="1200">
                        <a:latin typeface="Noto Sans CJK JP Regular"/>
                        <a:cs typeface="Noto Sans CJK JP Regular"/>
                      </a:endParaRPr>
                    </a:p>
                  </a:txBody>
                  <a:tcPr marL="0" marR="0" marT="3302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DEF"/>
                    </a:solidFill>
                  </a:tcPr>
                </a:tc>
                <a:tc>
                  <a:txBody>
                    <a:bodyPr/>
                    <a:lstStyle/>
                    <a:p>
                      <a:pPr marL="91440">
                        <a:lnSpc>
                          <a:spcPct val="100000"/>
                        </a:lnSpc>
                        <a:spcBef>
                          <a:spcPts val="280"/>
                        </a:spcBef>
                      </a:pPr>
                      <a:r>
                        <a:rPr sz="1100" dirty="0">
                          <a:latin typeface="Noto Sans CJK JP Regular"/>
                          <a:cs typeface="Noto Sans CJK JP Regular"/>
                        </a:rPr>
                        <a:t>ジヒドロコデインリン</a:t>
                      </a:r>
                      <a:r>
                        <a:rPr sz="1100" spc="-15" dirty="0">
                          <a:latin typeface="Noto Sans CJK JP Regular"/>
                          <a:cs typeface="Noto Sans CJK JP Regular"/>
                        </a:rPr>
                        <a:t>酸</a:t>
                      </a:r>
                      <a:r>
                        <a:rPr sz="1100" dirty="0">
                          <a:latin typeface="Noto Sans CJK JP Regular"/>
                          <a:cs typeface="Noto Sans CJK JP Regular"/>
                        </a:rPr>
                        <a:t>塩</a:t>
                      </a:r>
                      <a:endParaRPr sz="1100">
                        <a:latin typeface="Noto Sans CJK JP Regular"/>
                        <a:cs typeface="Noto Sans CJK JP Regular"/>
                      </a:endParaRPr>
                    </a:p>
                  </a:txBody>
                  <a:tcPr marL="0" marR="0" marT="355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DEF"/>
                    </a:solidFill>
                  </a:tcPr>
                </a:tc>
                <a:tc>
                  <a:txBody>
                    <a:bodyPr/>
                    <a:lstStyle/>
                    <a:p>
                      <a:pPr marL="89535">
                        <a:lnSpc>
                          <a:spcPct val="100000"/>
                        </a:lnSpc>
                        <a:spcBef>
                          <a:spcPts val="285"/>
                        </a:spcBef>
                      </a:pPr>
                      <a:r>
                        <a:rPr sz="1200" dirty="0">
                          <a:latin typeface="Carlito"/>
                          <a:cs typeface="Carlito"/>
                        </a:rPr>
                        <a:t>4</a:t>
                      </a:r>
                      <a:endParaRPr sz="1200">
                        <a:latin typeface="Carlito"/>
                        <a:cs typeface="Carlito"/>
                      </a:endParaRPr>
                    </a:p>
                  </a:txBody>
                  <a:tcPr marL="0" marR="0" marT="361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DEF"/>
                    </a:solidFill>
                  </a:tcPr>
                </a:tc>
                <a:extLst>
                  <a:ext uri="{0D108BD9-81ED-4DB2-BD59-A6C34878D82A}">
                    <a16:rowId xmlns:a16="http://schemas.microsoft.com/office/drawing/2014/main" val="10001"/>
                  </a:ext>
                </a:extLst>
              </a:tr>
              <a:tr h="274320">
                <a:tc>
                  <a:txBody>
                    <a:bodyPr/>
                    <a:lstStyle/>
                    <a:p>
                      <a:pPr marL="89535">
                        <a:lnSpc>
                          <a:spcPct val="100000"/>
                        </a:lnSpc>
                        <a:spcBef>
                          <a:spcPts val="265"/>
                        </a:spcBef>
                      </a:pPr>
                      <a:r>
                        <a:rPr sz="1200" dirty="0">
                          <a:latin typeface="Noto Sans CJK JP Regular"/>
                          <a:cs typeface="Noto Sans CJK JP Regular"/>
                        </a:rPr>
                        <a:t>麻薬</a:t>
                      </a:r>
                      <a:endParaRPr sz="1200">
                        <a:latin typeface="Noto Sans CJK JP Regular"/>
                        <a:cs typeface="Noto Sans CJK JP Regular"/>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1440">
                        <a:lnSpc>
                          <a:spcPct val="100000"/>
                        </a:lnSpc>
                        <a:spcBef>
                          <a:spcPts val="265"/>
                        </a:spcBef>
                      </a:pPr>
                      <a:r>
                        <a:rPr sz="1200" dirty="0">
                          <a:latin typeface="Noto Sans CJK JP Regular"/>
                          <a:cs typeface="Noto Sans CJK JP Regular"/>
                        </a:rPr>
                        <a:t>コデインリン酸塩</a:t>
                      </a:r>
                      <a:endParaRPr sz="1200">
                        <a:latin typeface="Noto Sans CJK JP Regular"/>
                        <a:cs typeface="Noto Sans CJK JP Regular"/>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89535">
                        <a:lnSpc>
                          <a:spcPct val="100000"/>
                        </a:lnSpc>
                        <a:spcBef>
                          <a:spcPts val="285"/>
                        </a:spcBef>
                      </a:pPr>
                      <a:r>
                        <a:rPr sz="1200" dirty="0">
                          <a:latin typeface="Carlito"/>
                          <a:cs typeface="Carlito"/>
                        </a:rPr>
                        <a:t>14</a:t>
                      </a:r>
                      <a:endParaRPr sz="1200">
                        <a:latin typeface="Carlito"/>
                        <a:cs typeface="Carlito"/>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extLst>
                  <a:ext uri="{0D108BD9-81ED-4DB2-BD59-A6C34878D82A}">
                    <a16:rowId xmlns:a16="http://schemas.microsoft.com/office/drawing/2014/main" val="10002"/>
                  </a:ext>
                </a:extLst>
              </a:tr>
              <a:tr h="274319">
                <a:tc>
                  <a:txBody>
                    <a:bodyPr/>
                    <a:lstStyle/>
                    <a:p>
                      <a:pPr marL="89535">
                        <a:lnSpc>
                          <a:spcPct val="100000"/>
                        </a:lnSpc>
                        <a:spcBef>
                          <a:spcPts val="265"/>
                        </a:spcBef>
                      </a:pPr>
                      <a:r>
                        <a:rPr sz="1200" dirty="0">
                          <a:latin typeface="Noto Sans CJK JP Regular"/>
                          <a:cs typeface="Noto Sans CJK JP Regular"/>
                        </a:rPr>
                        <a:t>２種向精神薬</a:t>
                      </a:r>
                      <a:endParaRPr sz="1200">
                        <a:latin typeface="Noto Sans CJK JP Regular"/>
                        <a:cs typeface="Noto Sans CJK JP Regular"/>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1440">
                        <a:lnSpc>
                          <a:spcPct val="100000"/>
                        </a:lnSpc>
                        <a:spcBef>
                          <a:spcPts val="265"/>
                        </a:spcBef>
                      </a:pPr>
                      <a:r>
                        <a:rPr sz="1200" dirty="0">
                          <a:latin typeface="Noto Sans CJK JP Regular"/>
                          <a:cs typeface="Noto Sans CJK JP Regular"/>
                        </a:rPr>
                        <a:t>サイレース</a:t>
                      </a:r>
                      <a:endParaRPr sz="1200">
                        <a:latin typeface="Noto Sans CJK JP Regular"/>
                        <a:cs typeface="Noto Sans CJK JP Regular"/>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89535">
                        <a:lnSpc>
                          <a:spcPct val="100000"/>
                        </a:lnSpc>
                        <a:spcBef>
                          <a:spcPts val="285"/>
                        </a:spcBef>
                      </a:pPr>
                      <a:r>
                        <a:rPr sz="1200" dirty="0">
                          <a:latin typeface="Carlito"/>
                          <a:cs typeface="Carlito"/>
                        </a:rPr>
                        <a:t>2</a:t>
                      </a:r>
                      <a:endParaRPr sz="1200">
                        <a:latin typeface="Carlito"/>
                        <a:cs typeface="Carlito"/>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extLst>
                  <a:ext uri="{0D108BD9-81ED-4DB2-BD59-A6C34878D82A}">
                    <a16:rowId xmlns:a16="http://schemas.microsoft.com/office/drawing/2014/main" val="10003"/>
                  </a:ext>
                </a:extLst>
              </a:tr>
              <a:tr h="274320">
                <a:tc>
                  <a:txBody>
                    <a:bodyPr/>
                    <a:lstStyle/>
                    <a:p>
                      <a:pPr marL="89535">
                        <a:lnSpc>
                          <a:spcPct val="100000"/>
                        </a:lnSpc>
                        <a:spcBef>
                          <a:spcPts val="260"/>
                        </a:spcBef>
                      </a:pPr>
                      <a:r>
                        <a:rPr sz="1200" dirty="0">
                          <a:latin typeface="Noto Sans CJK JP Regular"/>
                          <a:cs typeface="Noto Sans CJK JP Regular"/>
                        </a:rPr>
                        <a:t>３種向精神薬</a:t>
                      </a:r>
                      <a:endParaRPr sz="1200">
                        <a:latin typeface="Noto Sans CJK JP Regular"/>
                        <a:cs typeface="Noto Sans CJK JP Regular"/>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1440">
                        <a:lnSpc>
                          <a:spcPct val="100000"/>
                        </a:lnSpc>
                        <a:spcBef>
                          <a:spcPts val="260"/>
                        </a:spcBef>
                      </a:pPr>
                      <a:r>
                        <a:rPr sz="1200" dirty="0">
                          <a:latin typeface="Noto Sans CJK JP Regular"/>
                          <a:cs typeface="Noto Sans CJK JP Regular"/>
                        </a:rPr>
                        <a:t>アルプラゾラム</a:t>
                      </a:r>
                      <a:endParaRPr sz="1200">
                        <a:latin typeface="Noto Sans CJK JP Regular"/>
                        <a:cs typeface="Noto Sans CJK JP Regular"/>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89535">
                        <a:lnSpc>
                          <a:spcPct val="100000"/>
                        </a:lnSpc>
                        <a:spcBef>
                          <a:spcPts val="285"/>
                        </a:spcBef>
                      </a:pPr>
                      <a:r>
                        <a:rPr sz="1200" dirty="0">
                          <a:latin typeface="Carlito"/>
                          <a:cs typeface="Carlito"/>
                        </a:rPr>
                        <a:t>3</a:t>
                      </a:r>
                      <a:endParaRPr sz="1200">
                        <a:latin typeface="Carlito"/>
                        <a:cs typeface="Carlito"/>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extLst>
                  <a:ext uri="{0D108BD9-81ED-4DB2-BD59-A6C34878D82A}">
                    <a16:rowId xmlns:a16="http://schemas.microsoft.com/office/drawing/2014/main" val="10004"/>
                  </a:ext>
                </a:extLst>
              </a:tr>
              <a:tr h="274319">
                <a:tc>
                  <a:txBody>
                    <a:bodyPr/>
                    <a:lstStyle/>
                    <a:p>
                      <a:pPr algn="ctr">
                        <a:lnSpc>
                          <a:spcPct val="100000"/>
                        </a:lnSpc>
                        <a:spcBef>
                          <a:spcPts val="260"/>
                        </a:spcBef>
                      </a:pPr>
                      <a:r>
                        <a:rPr sz="1200" dirty="0">
                          <a:latin typeface="Noto Sans CJK JP Regular"/>
                          <a:cs typeface="Noto Sans CJK JP Regular"/>
                        </a:rPr>
                        <a:t>同上</a:t>
                      </a:r>
                      <a:endParaRPr sz="1200">
                        <a:latin typeface="Noto Sans CJK JP Regular"/>
                        <a:cs typeface="Noto Sans CJK JP Regular"/>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1440">
                        <a:lnSpc>
                          <a:spcPct val="100000"/>
                        </a:lnSpc>
                        <a:spcBef>
                          <a:spcPts val="260"/>
                        </a:spcBef>
                      </a:pPr>
                      <a:r>
                        <a:rPr sz="1200" dirty="0">
                          <a:latin typeface="Noto Sans CJK JP Regular"/>
                          <a:cs typeface="Noto Sans CJK JP Regular"/>
                        </a:rPr>
                        <a:t>ブロチゾラム</a:t>
                      </a:r>
                      <a:endParaRPr sz="1200">
                        <a:latin typeface="Noto Sans CJK JP Regular"/>
                        <a:cs typeface="Noto Sans CJK JP Regular"/>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89535">
                        <a:lnSpc>
                          <a:spcPct val="100000"/>
                        </a:lnSpc>
                        <a:spcBef>
                          <a:spcPts val="285"/>
                        </a:spcBef>
                      </a:pPr>
                      <a:r>
                        <a:rPr sz="1200" dirty="0">
                          <a:latin typeface="Carlito"/>
                          <a:cs typeface="Carlito"/>
                        </a:rPr>
                        <a:t>1</a:t>
                      </a:r>
                      <a:endParaRPr sz="1200">
                        <a:latin typeface="Carlito"/>
                        <a:cs typeface="Carlito"/>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extLst>
                  <a:ext uri="{0D108BD9-81ED-4DB2-BD59-A6C34878D82A}">
                    <a16:rowId xmlns:a16="http://schemas.microsoft.com/office/drawing/2014/main" val="10005"/>
                  </a:ext>
                </a:extLst>
              </a:tr>
              <a:tr h="274320">
                <a:tc>
                  <a:txBody>
                    <a:bodyPr/>
                    <a:lstStyle/>
                    <a:p>
                      <a:pPr algn="ctr">
                        <a:lnSpc>
                          <a:spcPct val="100000"/>
                        </a:lnSpc>
                        <a:spcBef>
                          <a:spcPts val="260"/>
                        </a:spcBef>
                      </a:pPr>
                      <a:r>
                        <a:rPr sz="1200" dirty="0">
                          <a:latin typeface="Noto Sans CJK JP Regular"/>
                          <a:cs typeface="Noto Sans CJK JP Regular"/>
                        </a:rPr>
                        <a:t>同上</a:t>
                      </a:r>
                      <a:endParaRPr sz="1200">
                        <a:latin typeface="Noto Sans CJK JP Regular"/>
                        <a:cs typeface="Noto Sans CJK JP Regular"/>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1440">
                        <a:lnSpc>
                          <a:spcPct val="100000"/>
                        </a:lnSpc>
                        <a:spcBef>
                          <a:spcPts val="260"/>
                        </a:spcBef>
                      </a:pPr>
                      <a:r>
                        <a:rPr sz="1200" dirty="0">
                          <a:latin typeface="Noto Sans CJK JP Regular"/>
                          <a:cs typeface="Noto Sans CJK JP Regular"/>
                        </a:rPr>
                        <a:t>ジアゼパム</a:t>
                      </a:r>
                      <a:endParaRPr sz="1200">
                        <a:latin typeface="Noto Sans CJK JP Regular"/>
                        <a:cs typeface="Noto Sans CJK JP Regular"/>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89535">
                        <a:lnSpc>
                          <a:spcPct val="100000"/>
                        </a:lnSpc>
                        <a:spcBef>
                          <a:spcPts val="285"/>
                        </a:spcBef>
                      </a:pPr>
                      <a:r>
                        <a:rPr sz="1200" dirty="0">
                          <a:latin typeface="Carlito"/>
                          <a:cs typeface="Carlito"/>
                        </a:rPr>
                        <a:t>1</a:t>
                      </a:r>
                      <a:endParaRPr sz="1200">
                        <a:latin typeface="Carlito"/>
                        <a:cs typeface="Carlito"/>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extLst>
                  <a:ext uri="{0D108BD9-81ED-4DB2-BD59-A6C34878D82A}">
                    <a16:rowId xmlns:a16="http://schemas.microsoft.com/office/drawing/2014/main" val="10006"/>
                  </a:ext>
                </a:extLst>
              </a:tr>
              <a:tr h="274320">
                <a:tc>
                  <a:txBody>
                    <a:bodyPr/>
                    <a:lstStyle/>
                    <a:p>
                      <a:pPr algn="ctr">
                        <a:lnSpc>
                          <a:spcPct val="100000"/>
                        </a:lnSpc>
                        <a:spcBef>
                          <a:spcPts val="265"/>
                        </a:spcBef>
                      </a:pPr>
                      <a:r>
                        <a:rPr sz="1200" dirty="0">
                          <a:latin typeface="Noto Sans CJK JP Regular"/>
                          <a:cs typeface="Noto Sans CJK JP Regular"/>
                        </a:rPr>
                        <a:t>同上</a:t>
                      </a:r>
                      <a:endParaRPr sz="1200">
                        <a:latin typeface="Noto Sans CJK JP Regular"/>
                        <a:cs typeface="Noto Sans CJK JP Regular"/>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1440">
                        <a:lnSpc>
                          <a:spcPct val="100000"/>
                        </a:lnSpc>
                        <a:spcBef>
                          <a:spcPts val="265"/>
                        </a:spcBef>
                      </a:pPr>
                      <a:r>
                        <a:rPr sz="1200" dirty="0">
                          <a:latin typeface="Noto Sans CJK JP Regular"/>
                          <a:cs typeface="Noto Sans CJK JP Regular"/>
                        </a:rPr>
                        <a:t>エチゾラム</a:t>
                      </a:r>
                      <a:endParaRPr sz="1200">
                        <a:latin typeface="Noto Sans CJK JP Regular"/>
                        <a:cs typeface="Noto Sans CJK JP Regular"/>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89535">
                        <a:lnSpc>
                          <a:spcPct val="100000"/>
                        </a:lnSpc>
                        <a:spcBef>
                          <a:spcPts val="285"/>
                        </a:spcBef>
                      </a:pPr>
                      <a:r>
                        <a:rPr sz="1200" dirty="0">
                          <a:latin typeface="Carlito"/>
                          <a:cs typeface="Carlito"/>
                        </a:rPr>
                        <a:t>9</a:t>
                      </a:r>
                      <a:endParaRPr sz="1200">
                        <a:latin typeface="Carlito"/>
                        <a:cs typeface="Carlito"/>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extLst>
                  <a:ext uri="{0D108BD9-81ED-4DB2-BD59-A6C34878D82A}">
                    <a16:rowId xmlns:a16="http://schemas.microsoft.com/office/drawing/2014/main" val="10007"/>
                  </a:ext>
                </a:extLst>
              </a:tr>
              <a:tr h="274319">
                <a:tc>
                  <a:txBody>
                    <a:bodyPr/>
                    <a:lstStyle/>
                    <a:p>
                      <a:pPr algn="ctr">
                        <a:lnSpc>
                          <a:spcPct val="100000"/>
                        </a:lnSpc>
                        <a:spcBef>
                          <a:spcPts val="265"/>
                        </a:spcBef>
                      </a:pPr>
                      <a:r>
                        <a:rPr sz="1200" dirty="0">
                          <a:latin typeface="Noto Sans CJK JP Regular"/>
                          <a:cs typeface="Noto Sans CJK JP Regular"/>
                        </a:rPr>
                        <a:t>同上</a:t>
                      </a:r>
                      <a:endParaRPr sz="1200">
                        <a:latin typeface="Noto Sans CJK JP Regular"/>
                        <a:cs typeface="Noto Sans CJK JP Regular"/>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1440">
                        <a:lnSpc>
                          <a:spcPct val="100000"/>
                        </a:lnSpc>
                        <a:spcBef>
                          <a:spcPts val="265"/>
                        </a:spcBef>
                      </a:pPr>
                      <a:r>
                        <a:rPr sz="1200" dirty="0">
                          <a:latin typeface="Noto Sans CJK JP Regular"/>
                          <a:cs typeface="Noto Sans CJK JP Regular"/>
                        </a:rPr>
                        <a:t>ゾルピデム</a:t>
                      </a:r>
                      <a:endParaRPr sz="1200">
                        <a:latin typeface="Noto Sans CJK JP Regular"/>
                        <a:cs typeface="Noto Sans CJK JP Regular"/>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89535">
                        <a:lnSpc>
                          <a:spcPct val="100000"/>
                        </a:lnSpc>
                        <a:spcBef>
                          <a:spcPts val="285"/>
                        </a:spcBef>
                      </a:pPr>
                      <a:r>
                        <a:rPr sz="1200" dirty="0">
                          <a:latin typeface="Carlito"/>
                          <a:cs typeface="Carlito"/>
                        </a:rPr>
                        <a:t>3</a:t>
                      </a:r>
                      <a:endParaRPr sz="1200">
                        <a:latin typeface="Carlito"/>
                        <a:cs typeface="Carlito"/>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extLst>
                  <a:ext uri="{0D108BD9-81ED-4DB2-BD59-A6C34878D82A}">
                    <a16:rowId xmlns:a16="http://schemas.microsoft.com/office/drawing/2014/main" val="10008"/>
                  </a:ext>
                </a:extLst>
              </a:tr>
              <a:tr h="274320">
                <a:tc>
                  <a:txBody>
                    <a:bodyPr/>
                    <a:lstStyle/>
                    <a:p>
                      <a:pPr algn="ctr">
                        <a:lnSpc>
                          <a:spcPct val="100000"/>
                        </a:lnSpc>
                        <a:spcBef>
                          <a:spcPts val="260"/>
                        </a:spcBef>
                      </a:pPr>
                      <a:r>
                        <a:rPr sz="1200" dirty="0">
                          <a:latin typeface="Noto Sans CJK JP Regular"/>
                          <a:cs typeface="Noto Sans CJK JP Regular"/>
                        </a:rPr>
                        <a:t>同上</a:t>
                      </a:r>
                      <a:endParaRPr sz="1200">
                        <a:latin typeface="Noto Sans CJK JP Regular"/>
                        <a:cs typeface="Noto Sans CJK JP Regular"/>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1440">
                        <a:lnSpc>
                          <a:spcPct val="100000"/>
                        </a:lnSpc>
                        <a:spcBef>
                          <a:spcPts val="260"/>
                        </a:spcBef>
                      </a:pPr>
                      <a:r>
                        <a:rPr sz="1200" dirty="0">
                          <a:latin typeface="Noto Sans CJK JP Regular"/>
                          <a:cs typeface="Noto Sans CJK JP Regular"/>
                        </a:rPr>
                        <a:t>ソラナックス</a:t>
                      </a:r>
                      <a:endParaRPr sz="1200">
                        <a:latin typeface="Noto Sans CJK JP Regular"/>
                        <a:cs typeface="Noto Sans CJK JP Regular"/>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89535">
                        <a:lnSpc>
                          <a:spcPct val="100000"/>
                        </a:lnSpc>
                        <a:spcBef>
                          <a:spcPts val="285"/>
                        </a:spcBef>
                      </a:pPr>
                      <a:r>
                        <a:rPr sz="1200" dirty="0">
                          <a:latin typeface="Carlito"/>
                          <a:cs typeface="Carlito"/>
                        </a:rPr>
                        <a:t>4</a:t>
                      </a:r>
                      <a:endParaRPr sz="1200">
                        <a:latin typeface="Carlito"/>
                        <a:cs typeface="Carlito"/>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extLst>
                  <a:ext uri="{0D108BD9-81ED-4DB2-BD59-A6C34878D82A}">
                    <a16:rowId xmlns:a16="http://schemas.microsoft.com/office/drawing/2014/main" val="10009"/>
                  </a:ext>
                </a:extLst>
              </a:tr>
              <a:tr h="274319">
                <a:tc>
                  <a:txBody>
                    <a:bodyPr/>
                    <a:lstStyle/>
                    <a:p>
                      <a:pPr algn="ctr">
                        <a:lnSpc>
                          <a:spcPct val="100000"/>
                        </a:lnSpc>
                        <a:spcBef>
                          <a:spcPts val="260"/>
                        </a:spcBef>
                      </a:pPr>
                      <a:r>
                        <a:rPr sz="1200" dirty="0">
                          <a:latin typeface="Noto Sans CJK JP Regular"/>
                          <a:cs typeface="Noto Sans CJK JP Regular"/>
                        </a:rPr>
                        <a:t>同上</a:t>
                      </a:r>
                      <a:endParaRPr sz="1200">
                        <a:latin typeface="Noto Sans CJK JP Regular"/>
                        <a:cs typeface="Noto Sans CJK JP Regular"/>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1440">
                        <a:lnSpc>
                          <a:spcPct val="100000"/>
                        </a:lnSpc>
                        <a:spcBef>
                          <a:spcPts val="260"/>
                        </a:spcBef>
                      </a:pPr>
                      <a:r>
                        <a:rPr sz="1200" dirty="0">
                          <a:latin typeface="Noto Sans CJK JP Regular"/>
                          <a:cs typeface="Noto Sans CJK JP Regular"/>
                        </a:rPr>
                        <a:t>セレナール</a:t>
                      </a:r>
                      <a:endParaRPr sz="1200">
                        <a:latin typeface="Noto Sans CJK JP Regular"/>
                        <a:cs typeface="Noto Sans CJK JP Regular"/>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89535">
                        <a:lnSpc>
                          <a:spcPct val="100000"/>
                        </a:lnSpc>
                        <a:spcBef>
                          <a:spcPts val="285"/>
                        </a:spcBef>
                      </a:pPr>
                      <a:r>
                        <a:rPr sz="1200" dirty="0">
                          <a:latin typeface="Carlito"/>
                          <a:cs typeface="Carlito"/>
                        </a:rPr>
                        <a:t>1</a:t>
                      </a:r>
                      <a:endParaRPr sz="1200">
                        <a:latin typeface="Carlito"/>
                        <a:cs typeface="Carlito"/>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extLst>
                  <a:ext uri="{0D108BD9-81ED-4DB2-BD59-A6C34878D82A}">
                    <a16:rowId xmlns:a16="http://schemas.microsoft.com/office/drawing/2014/main" val="10010"/>
                  </a:ext>
                </a:extLst>
              </a:tr>
              <a:tr h="274320">
                <a:tc>
                  <a:txBody>
                    <a:bodyPr/>
                    <a:lstStyle/>
                    <a:p>
                      <a:pPr algn="ctr">
                        <a:lnSpc>
                          <a:spcPct val="100000"/>
                        </a:lnSpc>
                        <a:spcBef>
                          <a:spcPts val="260"/>
                        </a:spcBef>
                      </a:pPr>
                      <a:r>
                        <a:rPr sz="1200" dirty="0">
                          <a:latin typeface="Noto Sans CJK JP Regular"/>
                          <a:cs typeface="Noto Sans CJK JP Regular"/>
                        </a:rPr>
                        <a:t>同上</a:t>
                      </a:r>
                      <a:endParaRPr sz="1200">
                        <a:latin typeface="Noto Sans CJK JP Regular"/>
                        <a:cs typeface="Noto Sans CJK JP Regular"/>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1440">
                        <a:lnSpc>
                          <a:spcPct val="100000"/>
                        </a:lnSpc>
                        <a:spcBef>
                          <a:spcPts val="260"/>
                        </a:spcBef>
                      </a:pPr>
                      <a:r>
                        <a:rPr sz="1200" dirty="0">
                          <a:latin typeface="Noto Sans CJK JP Regular"/>
                          <a:cs typeface="Noto Sans CJK JP Regular"/>
                        </a:rPr>
                        <a:t>リーゼ</a:t>
                      </a:r>
                      <a:endParaRPr sz="1200">
                        <a:latin typeface="Noto Sans CJK JP Regular"/>
                        <a:cs typeface="Noto Sans CJK JP Regular"/>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89535">
                        <a:lnSpc>
                          <a:spcPct val="100000"/>
                        </a:lnSpc>
                        <a:spcBef>
                          <a:spcPts val="285"/>
                        </a:spcBef>
                      </a:pPr>
                      <a:r>
                        <a:rPr sz="1200" dirty="0">
                          <a:latin typeface="Carlito"/>
                          <a:cs typeface="Carlito"/>
                        </a:rPr>
                        <a:t>3</a:t>
                      </a:r>
                      <a:endParaRPr sz="1200">
                        <a:latin typeface="Carlito"/>
                        <a:cs typeface="Carlito"/>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extLst>
                  <a:ext uri="{0D108BD9-81ED-4DB2-BD59-A6C34878D82A}">
                    <a16:rowId xmlns:a16="http://schemas.microsoft.com/office/drawing/2014/main" val="10011"/>
                  </a:ext>
                </a:extLst>
              </a:tr>
              <a:tr h="274319">
                <a:tc>
                  <a:txBody>
                    <a:bodyPr/>
                    <a:lstStyle/>
                    <a:p>
                      <a:pPr algn="ctr">
                        <a:lnSpc>
                          <a:spcPct val="100000"/>
                        </a:lnSpc>
                        <a:spcBef>
                          <a:spcPts val="265"/>
                        </a:spcBef>
                      </a:pPr>
                      <a:r>
                        <a:rPr sz="1200" dirty="0">
                          <a:latin typeface="Noto Sans CJK JP Regular"/>
                          <a:cs typeface="Noto Sans CJK JP Regular"/>
                        </a:rPr>
                        <a:t>同上</a:t>
                      </a:r>
                      <a:endParaRPr sz="1200">
                        <a:latin typeface="Noto Sans CJK JP Regular"/>
                        <a:cs typeface="Noto Sans CJK JP Regular"/>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1440">
                        <a:lnSpc>
                          <a:spcPct val="100000"/>
                        </a:lnSpc>
                        <a:spcBef>
                          <a:spcPts val="265"/>
                        </a:spcBef>
                      </a:pPr>
                      <a:r>
                        <a:rPr sz="1200" dirty="0">
                          <a:latin typeface="Noto Sans CJK JP Regular"/>
                          <a:cs typeface="Noto Sans CJK JP Regular"/>
                        </a:rPr>
                        <a:t>ランドセン</a:t>
                      </a:r>
                      <a:endParaRPr sz="1200">
                        <a:latin typeface="Noto Sans CJK JP Regular"/>
                        <a:cs typeface="Noto Sans CJK JP Regular"/>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89535">
                        <a:lnSpc>
                          <a:spcPct val="100000"/>
                        </a:lnSpc>
                        <a:spcBef>
                          <a:spcPts val="285"/>
                        </a:spcBef>
                      </a:pPr>
                      <a:r>
                        <a:rPr sz="1200" dirty="0">
                          <a:latin typeface="Carlito"/>
                          <a:cs typeface="Carlito"/>
                        </a:rPr>
                        <a:t>1</a:t>
                      </a:r>
                      <a:endParaRPr sz="1200">
                        <a:latin typeface="Carlito"/>
                        <a:cs typeface="Carlito"/>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extLst>
                  <a:ext uri="{0D108BD9-81ED-4DB2-BD59-A6C34878D82A}">
                    <a16:rowId xmlns:a16="http://schemas.microsoft.com/office/drawing/2014/main" val="10012"/>
                  </a:ext>
                </a:extLst>
              </a:tr>
            </a:tbl>
          </a:graphicData>
        </a:graphic>
      </p:graphicFrame>
      <p:sp>
        <p:nvSpPr>
          <p:cNvPr id="16" name="object 16"/>
          <p:cNvSpPr/>
          <p:nvPr/>
        </p:nvSpPr>
        <p:spPr>
          <a:xfrm>
            <a:off x="1030224" y="4626864"/>
            <a:ext cx="4963795" cy="273050"/>
          </a:xfrm>
          <a:custGeom>
            <a:avLst/>
            <a:gdLst/>
            <a:ahLst/>
            <a:cxnLst/>
            <a:rect l="l" t="t" r="r" b="b"/>
            <a:pathLst>
              <a:path w="4963795" h="273050">
                <a:moveTo>
                  <a:pt x="4917948" y="0"/>
                </a:moveTo>
                <a:lnTo>
                  <a:pt x="45719" y="0"/>
                </a:lnTo>
                <a:lnTo>
                  <a:pt x="28289" y="3476"/>
                </a:lnTo>
                <a:lnTo>
                  <a:pt x="13715" y="12954"/>
                </a:lnTo>
                <a:lnTo>
                  <a:pt x="3714" y="27003"/>
                </a:lnTo>
                <a:lnTo>
                  <a:pt x="0" y="44196"/>
                </a:lnTo>
                <a:lnTo>
                  <a:pt x="0" y="227076"/>
                </a:lnTo>
                <a:lnTo>
                  <a:pt x="3714" y="244506"/>
                </a:lnTo>
                <a:lnTo>
                  <a:pt x="13715" y="259080"/>
                </a:lnTo>
                <a:lnTo>
                  <a:pt x="28289" y="269081"/>
                </a:lnTo>
                <a:lnTo>
                  <a:pt x="45719" y="272796"/>
                </a:lnTo>
                <a:lnTo>
                  <a:pt x="4917948" y="272796"/>
                </a:lnTo>
                <a:lnTo>
                  <a:pt x="4936021" y="269081"/>
                </a:lnTo>
                <a:lnTo>
                  <a:pt x="4950523" y="259080"/>
                </a:lnTo>
                <a:lnTo>
                  <a:pt x="4960167" y="244506"/>
                </a:lnTo>
                <a:lnTo>
                  <a:pt x="4963668" y="227076"/>
                </a:lnTo>
                <a:lnTo>
                  <a:pt x="4963668" y="44196"/>
                </a:lnTo>
                <a:lnTo>
                  <a:pt x="4960167" y="27003"/>
                </a:lnTo>
                <a:lnTo>
                  <a:pt x="4950523" y="12954"/>
                </a:lnTo>
                <a:lnTo>
                  <a:pt x="4936021" y="3476"/>
                </a:lnTo>
                <a:lnTo>
                  <a:pt x="4917948" y="0"/>
                </a:lnTo>
                <a:close/>
              </a:path>
            </a:pathLst>
          </a:custGeom>
          <a:solidFill>
            <a:srgbClr val="70AC46"/>
          </a:solidFill>
        </p:spPr>
        <p:txBody>
          <a:bodyPr wrap="square" lIns="0" tIns="0" rIns="0" bIns="0" rtlCol="0"/>
          <a:lstStyle/>
          <a:p>
            <a:endParaRPr/>
          </a:p>
        </p:txBody>
      </p:sp>
      <p:sp>
        <p:nvSpPr>
          <p:cNvPr id="17" name="object 17"/>
          <p:cNvSpPr txBox="1"/>
          <p:nvPr/>
        </p:nvSpPr>
        <p:spPr>
          <a:xfrm>
            <a:off x="1300988" y="4629403"/>
            <a:ext cx="4475480" cy="239395"/>
          </a:xfrm>
          <a:prstGeom prst="rect">
            <a:avLst/>
          </a:prstGeom>
        </p:spPr>
        <p:txBody>
          <a:bodyPr vert="horz" wrap="square" lIns="0" tIns="12700" rIns="0" bIns="0" rtlCol="0">
            <a:spAutoFit/>
          </a:bodyPr>
          <a:lstStyle/>
          <a:p>
            <a:pPr marL="12700">
              <a:lnSpc>
                <a:spcPct val="100000"/>
              </a:lnSpc>
              <a:spcBef>
                <a:spcPts val="100"/>
              </a:spcBef>
              <a:tabLst>
                <a:tab pos="367665" algn="l"/>
              </a:tabLst>
            </a:pPr>
            <a:r>
              <a:rPr sz="1400" dirty="0">
                <a:solidFill>
                  <a:srgbClr val="FFFFFF"/>
                </a:solidFill>
                <a:latin typeface="Noto Sans CJK JP Regular"/>
                <a:cs typeface="Noto Sans CJK JP Regular"/>
              </a:rPr>
              <a:t>◯	基礎疾患の情報が把握</a:t>
            </a:r>
            <a:r>
              <a:rPr sz="1400" spc="-15" dirty="0">
                <a:solidFill>
                  <a:srgbClr val="FFFFFF"/>
                </a:solidFill>
                <a:latin typeface="Noto Sans CJK JP Regular"/>
                <a:cs typeface="Noto Sans CJK JP Regular"/>
              </a:rPr>
              <a:t>で</a:t>
            </a:r>
            <a:r>
              <a:rPr sz="1400" dirty="0">
                <a:solidFill>
                  <a:srgbClr val="FFFFFF"/>
                </a:solidFill>
                <a:latin typeface="Noto Sans CJK JP Regular"/>
                <a:cs typeface="Noto Sans CJK JP Regular"/>
              </a:rPr>
              <a:t>きな</a:t>
            </a:r>
            <a:r>
              <a:rPr sz="1400" spc="-15" dirty="0">
                <a:solidFill>
                  <a:srgbClr val="FFFFFF"/>
                </a:solidFill>
                <a:latin typeface="Noto Sans CJK JP Regular"/>
                <a:cs typeface="Noto Sans CJK JP Regular"/>
              </a:rPr>
              <a:t>い</a:t>
            </a:r>
            <a:r>
              <a:rPr sz="1400" dirty="0">
                <a:solidFill>
                  <a:srgbClr val="FFFFFF"/>
                </a:solidFill>
                <a:latin typeface="Noto Sans CJK JP Regular"/>
                <a:cs typeface="Noto Sans CJK JP Regular"/>
              </a:rPr>
              <a:t>場合</a:t>
            </a:r>
            <a:r>
              <a:rPr sz="1400" spc="-15" dirty="0">
                <a:solidFill>
                  <a:srgbClr val="FFFFFF"/>
                </a:solidFill>
                <a:latin typeface="Noto Sans CJK JP Regular"/>
                <a:cs typeface="Noto Sans CJK JP Regular"/>
              </a:rPr>
              <a:t>の</a:t>
            </a:r>
            <a:r>
              <a:rPr sz="1400" dirty="0">
                <a:solidFill>
                  <a:srgbClr val="FFFFFF"/>
                </a:solidFill>
                <a:latin typeface="Noto Sans CJK JP Regular"/>
                <a:cs typeface="Noto Sans CJK JP Regular"/>
              </a:rPr>
              <a:t>要件</a:t>
            </a:r>
            <a:r>
              <a:rPr sz="1400" spc="-15" dirty="0">
                <a:solidFill>
                  <a:srgbClr val="FFFFFF"/>
                </a:solidFill>
                <a:latin typeface="Noto Sans CJK JP Regular"/>
                <a:cs typeface="Noto Sans CJK JP Regular"/>
              </a:rPr>
              <a:t>に</a:t>
            </a:r>
            <a:r>
              <a:rPr sz="1400" dirty="0">
                <a:solidFill>
                  <a:srgbClr val="FFFFFF"/>
                </a:solidFill>
                <a:latin typeface="Noto Sans CJK JP Regular"/>
                <a:cs typeface="Noto Sans CJK JP Regular"/>
              </a:rPr>
              <a:t>ついて</a:t>
            </a:r>
            <a:endParaRPr sz="1400">
              <a:latin typeface="Noto Sans CJK JP Regular"/>
              <a:cs typeface="Noto Sans CJK JP Regular"/>
            </a:endParaRPr>
          </a:p>
        </p:txBody>
      </p:sp>
      <p:graphicFrame>
        <p:nvGraphicFramePr>
          <p:cNvPr id="18" name="object 18"/>
          <p:cNvGraphicFramePr>
            <a:graphicFrameLocks noGrp="1"/>
          </p:cNvGraphicFramePr>
          <p:nvPr/>
        </p:nvGraphicFramePr>
        <p:xfrm>
          <a:off x="1024127" y="4893564"/>
          <a:ext cx="4345939" cy="762000"/>
        </p:xfrm>
        <a:graphic>
          <a:graphicData uri="http://schemas.openxmlformats.org/drawingml/2006/table">
            <a:tbl>
              <a:tblPr firstRow="1" bandRow="1">
                <a:tableStyleId>{2D5ABB26-0587-4C30-8999-92F81FD0307C}</a:tableStyleId>
              </a:tblPr>
              <a:tblGrid>
                <a:gridCol w="1738630">
                  <a:extLst>
                    <a:ext uri="{9D8B030D-6E8A-4147-A177-3AD203B41FA5}">
                      <a16:colId xmlns:a16="http://schemas.microsoft.com/office/drawing/2014/main" val="20000"/>
                    </a:ext>
                  </a:extLst>
                </a:gridCol>
                <a:gridCol w="813434">
                  <a:extLst>
                    <a:ext uri="{9D8B030D-6E8A-4147-A177-3AD203B41FA5}">
                      <a16:colId xmlns:a16="http://schemas.microsoft.com/office/drawing/2014/main" val="20001"/>
                    </a:ext>
                  </a:extLst>
                </a:gridCol>
                <a:gridCol w="1271905">
                  <a:extLst>
                    <a:ext uri="{9D8B030D-6E8A-4147-A177-3AD203B41FA5}">
                      <a16:colId xmlns:a16="http://schemas.microsoft.com/office/drawing/2014/main" val="20002"/>
                    </a:ext>
                  </a:extLst>
                </a:gridCol>
                <a:gridCol w="521970">
                  <a:extLst>
                    <a:ext uri="{9D8B030D-6E8A-4147-A177-3AD203B41FA5}">
                      <a16:colId xmlns:a16="http://schemas.microsoft.com/office/drawing/2014/main" val="20003"/>
                    </a:ext>
                  </a:extLst>
                </a:gridCol>
              </a:tblGrid>
              <a:tr h="304800">
                <a:tc>
                  <a:txBody>
                    <a:bodyPr/>
                    <a:lstStyle/>
                    <a:p>
                      <a:pPr>
                        <a:lnSpc>
                          <a:spcPct val="100000"/>
                        </a:lnSpc>
                      </a:pPr>
                      <a:endParaRPr sz="1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AD4"/>
                    </a:solidFill>
                  </a:tcPr>
                </a:tc>
                <a:tc>
                  <a:txBody>
                    <a:bodyPr/>
                    <a:lstStyle/>
                    <a:p>
                      <a:pPr marL="89535">
                        <a:lnSpc>
                          <a:spcPct val="100000"/>
                        </a:lnSpc>
                        <a:spcBef>
                          <a:spcPts val="275"/>
                        </a:spcBef>
                      </a:pPr>
                      <a:r>
                        <a:rPr sz="1200" b="0" dirty="0">
                          <a:solidFill>
                            <a:srgbClr val="FFFFFF"/>
                          </a:solidFill>
                          <a:latin typeface="Noto Sans CJK JP Medium"/>
                          <a:cs typeface="Noto Sans CJK JP Medium"/>
                        </a:rPr>
                        <a:t>電話診療</a:t>
                      </a:r>
                      <a:endParaRPr sz="1200">
                        <a:latin typeface="Noto Sans CJK JP Medium"/>
                        <a:cs typeface="Noto Sans CJK JP Medium"/>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AD4"/>
                    </a:solidFill>
                  </a:tcPr>
                </a:tc>
                <a:tc>
                  <a:txBody>
                    <a:bodyPr/>
                    <a:lstStyle/>
                    <a:p>
                      <a:pPr marL="90805">
                        <a:lnSpc>
                          <a:spcPct val="100000"/>
                        </a:lnSpc>
                        <a:spcBef>
                          <a:spcPts val="275"/>
                        </a:spcBef>
                      </a:pPr>
                      <a:r>
                        <a:rPr sz="1200" b="0" dirty="0">
                          <a:solidFill>
                            <a:srgbClr val="FFFFFF"/>
                          </a:solidFill>
                          <a:latin typeface="Noto Sans CJK JP Medium"/>
                          <a:cs typeface="Noto Sans CJK JP Medium"/>
                        </a:rPr>
                        <a:t>オンライン診療</a:t>
                      </a:r>
                      <a:endParaRPr sz="1200">
                        <a:latin typeface="Noto Sans CJK JP Medium"/>
                        <a:cs typeface="Noto Sans CJK JP Medium"/>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AD4"/>
                    </a:solidFill>
                  </a:tcPr>
                </a:tc>
                <a:tc>
                  <a:txBody>
                    <a:bodyPr/>
                    <a:lstStyle/>
                    <a:p>
                      <a:pPr marL="89535">
                        <a:lnSpc>
                          <a:spcPct val="100000"/>
                        </a:lnSpc>
                        <a:spcBef>
                          <a:spcPts val="275"/>
                        </a:spcBef>
                      </a:pPr>
                      <a:r>
                        <a:rPr sz="1200" b="0" dirty="0">
                          <a:solidFill>
                            <a:srgbClr val="FFFFFF"/>
                          </a:solidFill>
                          <a:latin typeface="Noto Sans CJK JP Medium"/>
                          <a:cs typeface="Noto Sans CJK JP Medium"/>
                        </a:rPr>
                        <a:t>不明</a:t>
                      </a:r>
                      <a:endParaRPr sz="1200">
                        <a:latin typeface="Noto Sans CJK JP Medium"/>
                        <a:cs typeface="Noto Sans CJK JP Medium"/>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AD4"/>
                    </a:solidFill>
                  </a:tcPr>
                </a:tc>
                <a:extLst>
                  <a:ext uri="{0D108BD9-81ED-4DB2-BD59-A6C34878D82A}">
                    <a16:rowId xmlns:a16="http://schemas.microsoft.com/office/drawing/2014/main" val="10000"/>
                  </a:ext>
                </a:extLst>
              </a:tr>
              <a:tr h="457200">
                <a:tc>
                  <a:txBody>
                    <a:bodyPr/>
                    <a:lstStyle/>
                    <a:p>
                      <a:pPr marL="90805" marR="115570">
                        <a:lnSpc>
                          <a:spcPts val="1420"/>
                        </a:lnSpc>
                        <a:spcBef>
                          <a:spcPts val="350"/>
                        </a:spcBef>
                      </a:pPr>
                      <a:r>
                        <a:rPr sz="1200" dirty="0">
                          <a:latin typeface="Noto Sans CJK JP Regular"/>
                          <a:cs typeface="Noto Sans CJK JP Regular"/>
                        </a:rPr>
                        <a:t>ハイリスク薬（</a:t>
                      </a:r>
                      <a:r>
                        <a:rPr sz="1200" dirty="0">
                          <a:latin typeface="kiloji"/>
                          <a:cs typeface="kiloji"/>
                        </a:rPr>
                        <a:t>※</a:t>
                      </a:r>
                      <a:r>
                        <a:rPr sz="1200" dirty="0">
                          <a:latin typeface="Noto Sans CJK JP Regular"/>
                          <a:cs typeface="Noto Sans CJK JP Regular"/>
                        </a:rPr>
                        <a:t>２） の処方件数</a:t>
                      </a:r>
                      <a:endParaRPr sz="1200">
                        <a:latin typeface="Noto Sans CJK JP Regular"/>
                        <a:cs typeface="Noto Sans CJK JP Regular"/>
                      </a:endParaRPr>
                    </a:p>
                  </a:txBody>
                  <a:tcPr marL="0" marR="0" marT="444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DEF"/>
                    </a:solidFill>
                  </a:tcPr>
                </a:tc>
                <a:tc>
                  <a:txBody>
                    <a:bodyPr/>
                    <a:lstStyle/>
                    <a:p>
                      <a:pPr marL="89535">
                        <a:lnSpc>
                          <a:spcPct val="100000"/>
                        </a:lnSpc>
                        <a:spcBef>
                          <a:spcPts val="265"/>
                        </a:spcBef>
                      </a:pPr>
                      <a:r>
                        <a:rPr sz="1400" spc="-5" dirty="0">
                          <a:latin typeface="Carlito"/>
                          <a:cs typeface="Carlito"/>
                        </a:rPr>
                        <a:t>43</a:t>
                      </a:r>
                      <a:endParaRPr sz="1400">
                        <a:latin typeface="Carlito"/>
                        <a:cs typeface="Carlito"/>
                      </a:endParaRPr>
                    </a:p>
                  </a:txBody>
                  <a:tcPr marL="0" marR="0" marT="336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65"/>
                        </a:spcBef>
                      </a:pPr>
                      <a:r>
                        <a:rPr sz="1400" spc="-5" dirty="0">
                          <a:latin typeface="Carlito"/>
                          <a:cs typeface="Carlito"/>
                        </a:rPr>
                        <a:t>29</a:t>
                      </a:r>
                      <a:endParaRPr sz="1400">
                        <a:latin typeface="Carlito"/>
                        <a:cs typeface="Carlito"/>
                      </a:endParaRPr>
                    </a:p>
                  </a:txBody>
                  <a:tcPr marL="0" marR="0" marT="336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DEF"/>
                    </a:solidFill>
                  </a:tcPr>
                </a:tc>
                <a:tc>
                  <a:txBody>
                    <a:bodyPr/>
                    <a:lstStyle/>
                    <a:p>
                      <a:pPr marL="89535">
                        <a:lnSpc>
                          <a:spcPct val="100000"/>
                        </a:lnSpc>
                        <a:spcBef>
                          <a:spcPts val="265"/>
                        </a:spcBef>
                      </a:pPr>
                      <a:r>
                        <a:rPr sz="1400" spc="-5" dirty="0">
                          <a:latin typeface="Carlito"/>
                          <a:cs typeface="Carlito"/>
                        </a:rPr>
                        <a:t>13</a:t>
                      </a:r>
                      <a:endParaRPr sz="1400">
                        <a:latin typeface="Carlito"/>
                        <a:cs typeface="Carlito"/>
                      </a:endParaRPr>
                    </a:p>
                  </a:txBody>
                  <a:tcPr marL="0" marR="0" marT="336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DEF"/>
                    </a:solidFill>
                  </a:tcPr>
                </a:tc>
                <a:extLst>
                  <a:ext uri="{0D108BD9-81ED-4DB2-BD59-A6C34878D82A}">
                    <a16:rowId xmlns:a16="http://schemas.microsoft.com/office/drawing/2014/main" val="10001"/>
                  </a:ext>
                </a:extLst>
              </a:tr>
            </a:tbl>
          </a:graphicData>
        </a:graphic>
      </p:graphicFrame>
      <p:sp>
        <p:nvSpPr>
          <p:cNvPr id="19" name="object 19"/>
          <p:cNvSpPr txBox="1"/>
          <p:nvPr/>
        </p:nvSpPr>
        <p:spPr>
          <a:xfrm>
            <a:off x="6013196" y="746252"/>
            <a:ext cx="2159000" cy="208279"/>
          </a:xfrm>
          <a:prstGeom prst="rect">
            <a:avLst/>
          </a:prstGeom>
        </p:spPr>
        <p:txBody>
          <a:bodyPr vert="horz" wrap="square" lIns="0" tIns="12700" rIns="0" bIns="0" rtlCol="0">
            <a:spAutoFit/>
          </a:bodyPr>
          <a:lstStyle/>
          <a:p>
            <a:pPr marL="12700">
              <a:lnSpc>
                <a:spcPct val="100000"/>
              </a:lnSpc>
              <a:spcBef>
                <a:spcPts val="100"/>
              </a:spcBef>
              <a:tabLst>
                <a:tab pos="469265" algn="l"/>
              </a:tabLst>
            </a:pPr>
            <a:r>
              <a:rPr sz="1200" dirty="0">
                <a:latin typeface="kiloji"/>
                <a:cs typeface="kiloji"/>
              </a:rPr>
              <a:t>※</a:t>
            </a:r>
            <a:r>
              <a:rPr sz="1200" dirty="0">
                <a:latin typeface="Noto Sans CJK JP Regular"/>
                <a:cs typeface="Noto Sans CJK JP Regular"/>
              </a:rPr>
              <a:t>１	規格が不明なものを含む</a:t>
            </a:r>
            <a:endParaRPr sz="1200">
              <a:latin typeface="Noto Sans CJK JP Regular"/>
              <a:cs typeface="Noto Sans CJK JP Regular"/>
            </a:endParaRPr>
          </a:p>
        </p:txBody>
      </p:sp>
      <p:sp>
        <p:nvSpPr>
          <p:cNvPr id="20" name="角丸四角形 19">
            <a:extLst>
              <a:ext uri="{FF2B5EF4-FFF2-40B4-BE49-F238E27FC236}">
                <a16:creationId xmlns:a16="http://schemas.microsoft.com/office/drawing/2014/main" id="{2551A971-F279-204E-8DE3-D0124E51F852}"/>
              </a:ext>
            </a:extLst>
          </p:cNvPr>
          <p:cNvSpPr/>
          <p:nvPr/>
        </p:nvSpPr>
        <p:spPr>
          <a:xfrm>
            <a:off x="5346700" y="2105025"/>
            <a:ext cx="4433317" cy="3048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a:extLst>
              <a:ext uri="{FF2B5EF4-FFF2-40B4-BE49-F238E27FC236}">
                <a16:creationId xmlns:a16="http://schemas.microsoft.com/office/drawing/2014/main" id="{037B9605-DAE5-3B4B-95A9-F252D53AE0E0}"/>
              </a:ext>
            </a:extLst>
          </p:cNvPr>
          <p:cNvSpPr/>
          <p:nvPr/>
        </p:nvSpPr>
        <p:spPr>
          <a:xfrm>
            <a:off x="1266570" y="5906264"/>
            <a:ext cx="8557769" cy="465961"/>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242552" y="6756913"/>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rlito"/>
                <a:cs typeface="Carlito"/>
              </a:rPr>
              <a:t>14</a:t>
            </a:r>
            <a:endParaRPr sz="1200">
              <a:latin typeface="Carlito"/>
              <a:cs typeface="Carlito"/>
            </a:endParaRPr>
          </a:p>
        </p:txBody>
      </p:sp>
      <p:sp>
        <p:nvSpPr>
          <p:cNvPr id="3" name="object 3"/>
          <p:cNvSpPr txBox="1"/>
          <p:nvPr/>
        </p:nvSpPr>
        <p:spPr>
          <a:xfrm>
            <a:off x="4294632" y="379494"/>
            <a:ext cx="2073275" cy="257810"/>
          </a:xfrm>
          <a:prstGeom prst="rect">
            <a:avLst/>
          </a:prstGeom>
        </p:spPr>
        <p:txBody>
          <a:bodyPr vert="horz" wrap="square" lIns="0" tIns="11430" rIns="0" bIns="0" rtlCol="0">
            <a:spAutoFit/>
          </a:bodyPr>
          <a:lstStyle/>
          <a:p>
            <a:pPr>
              <a:lnSpc>
                <a:spcPct val="100000"/>
              </a:lnSpc>
              <a:spcBef>
                <a:spcPts val="90"/>
              </a:spcBef>
            </a:pPr>
            <a:r>
              <a:rPr sz="1600" b="0" spc="-5" dirty="0">
                <a:solidFill>
                  <a:srgbClr val="FFFFFF"/>
                </a:solidFill>
                <a:latin typeface="Noto Sans CJK JP Medium"/>
                <a:cs typeface="Noto Sans CJK JP Medium"/>
              </a:rPr>
              <a:t>特例措置</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要件</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4" name="object 4"/>
          <p:cNvSpPr/>
          <p:nvPr/>
        </p:nvSpPr>
        <p:spPr>
          <a:xfrm>
            <a:off x="772668" y="348996"/>
            <a:ext cx="9131808" cy="32918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55547" y="737616"/>
            <a:ext cx="3973195" cy="274320"/>
          </a:xfrm>
          <a:custGeom>
            <a:avLst/>
            <a:gdLst/>
            <a:ahLst/>
            <a:cxnLst/>
            <a:rect l="l" t="t" r="r" b="b"/>
            <a:pathLst>
              <a:path w="3973195" h="274319">
                <a:moveTo>
                  <a:pt x="3927348" y="0"/>
                </a:moveTo>
                <a:lnTo>
                  <a:pt x="45720" y="0"/>
                </a:lnTo>
                <a:lnTo>
                  <a:pt x="27646" y="3714"/>
                </a:lnTo>
                <a:lnTo>
                  <a:pt x="13144" y="13716"/>
                </a:lnTo>
                <a:lnTo>
                  <a:pt x="3500" y="28289"/>
                </a:lnTo>
                <a:lnTo>
                  <a:pt x="0" y="45720"/>
                </a:lnTo>
                <a:lnTo>
                  <a:pt x="0" y="228600"/>
                </a:lnTo>
                <a:lnTo>
                  <a:pt x="3500" y="246673"/>
                </a:lnTo>
                <a:lnTo>
                  <a:pt x="13144" y="261175"/>
                </a:lnTo>
                <a:lnTo>
                  <a:pt x="27646" y="270819"/>
                </a:lnTo>
                <a:lnTo>
                  <a:pt x="45720" y="274320"/>
                </a:lnTo>
                <a:lnTo>
                  <a:pt x="3927348" y="274320"/>
                </a:lnTo>
                <a:lnTo>
                  <a:pt x="3945421" y="270819"/>
                </a:lnTo>
                <a:lnTo>
                  <a:pt x="3959923" y="261175"/>
                </a:lnTo>
                <a:lnTo>
                  <a:pt x="3969567" y="246673"/>
                </a:lnTo>
                <a:lnTo>
                  <a:pt x="3973067" y="228600"/>
                </a:lnTo>
                <a:lnTo>
                  <a:pt x="3973067" y="45720"/>
                </a:lnTo>
                <a:lnTo>
                  <a:pt x="3969567" y="28289"/>
                </a:lnTo>
                <a:lnTo>
                  <a:pt x="3959923" y="13716"/>
                </a:lnTo>
                <a:lnTo>
                  <a:pt x="3945421" y="3714"/>
                </a:lnTo>
                <a:lnTo>
                  <a:pt x="3927348" y="0"/>
                </a:lnTo>
                <a:close/>
              </a:path>
            </a:pathLst>
          </a:custGeom>
          <a:solidFill>
            <a:srgbClr val="70AC46"/>
          </a:solidFill>
        </p:spPr>
        <p:txBody>
          <a:bodyPr wrap="square" lIns="0" tIns="0" rIns="0" bIns="0" rtlCol="0"/>
          <a:lstStyle/>
          <a:p>
            <a:endParaRPr/>
          </a:p>
        </p:txBody>
      </p:sp>
      <p:sp>
        <p:nvSpPr>
          <p:cNvPr id="6" name="object 6"/>
          <p:cNvSpPr txBox="1"/>
          <p:nvPr/>
        </p:nvSpPr>
        <p:spPr>
          <a:xfrm>
            <a:off x="1233932" y="241414"/>
            <a:ext cx="5146675" cy="741680"/>
          </a:xfrm>
          <a:prstGeom prst="rect">
            <a:avLst/>
          </a:prstGeom>
        </p:spPr>
        <p:txBody>
          <a:bodyPr vert="horz" wrap="square" lIns="0" tIns="149860" rIns="0" bIns="0" rtlCol="0">
            <a:spAutoFit/>
          </a:bodyPr>
          <a:lstStyle/>
          <a:p>
            <a:pPr marL="3060700">
              <a:lnSpc>
                <a:spcPct val="100000"/>
              </a:lnSpc>
              <a:spcBef>
                <a:spcPts val="1180"/>
              </a:spcBef>
            </a:pPr>
            <a:r>
              <a:rPr sz="1600" b="0" spc="-5" dirty="0">
                <a:solidFill>
                  <a:srgbClr val="FFFFFF"/>
                </a:solidFill>
                <a:latin typeface="Noto Sans CJK JP Medium"/>
                <a:cs typeface="Noto Sans CJK JP Medium"/>
              </a:rPr>
              <a:t>特例措置</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要件</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a:p>
            <a:pPr marL="12700">
              <a:lnSpc>
                <a:spcPct val="100000"/>
              </a:lnSpc>
              <a:spcBef>
                <a:spcPts val="955"/>
              </a:spcBef>
              <a:tabLst>
                <a:tab pos="367665" algn="l"/>
              </a:tabLst>
            </a:pPr>
            <a:r>
              <a:rPr sz="1400" dirty="0">
                <a:solidFill>
                  <a:srgbClr val="FFFFFF"/>
                </a:solidFill>
                <a:latin typeface="Noto Sans CJK JP Regular"/>
                <a:cs typeface="Noto Sans CJK JP Regular"/>
              </a:rPr>
              <a:t>◯	遠方の患者を診療した事</a:t>
            </a:r>
            <a:r>
              <a:rPr sz="1400" spc="-15" dirty="0">
                <a:solidFill>
                  <a:srgbClr val="FFFFFF"/>
                </a:solidFill>
                <a:latin typeface="Noto Sans CJK JP Regular"/>
                <a:cs typeface="Noto Sans CJK JP Regular"/>
              </a:rPr>
              <a:t>例</a:t>
            </a:r>
            <a:r>
              <a:rPr sz="1400" dirty="0">
                <a:solidFill>
                  <a:srgbClr val="FFFFFF"/>
                </a:solidFill>
                <a:latin typeface="Noto Sans CJK JP Regular"/>
                <a:cs typeface="Noto Sans CJK JP Regular"/>
              </a:rPr>
              <a:t>（一</a:t>
            </a:r>
            <a:r>
              <a:rPr sz="1400" spc="-15" dirty="0">
                <a:solidFill>
                  <a:srgbClr val="FFFFFF"/>
                </a:solidFill>
                <a:latin typeface="Noto Sans CJK JP Regular"/>
                <a:cs typeface="Noto Sans CJK JP Regular"/>
              </a:rPr>
              <a:t>部</a:t>
            </a:r>
            <a:r>
              <a:rPr sz="1400" dirty="0">
                <a:solidFill>
                  <a:srgbClr val="FFFFFF"/>
                </a:solidFill>
                <a:latin typeface="Noto Sans CJK JP Regular"/>
                <a:cs typeface="Noto Sans CJK JP Regular"/>
              </a:rPr>
              <a:t>）</a:t>
            </a:r>
            <a:endParaRPr sz="1400">
              <a:latin typeface="Noto Sans CJK JP Regular"/>
              <a:cs typeface="Noto Sans CJK JP Regular"/>
            </a:endParaRPr>
          </a:p>
        </p:txBody>
      </p:sp>
      <p:graphicFrame>
        <p:nvGraphicFramePr>
          <p:cNvPr id="7" name="object 7"/>
          <p:cNvGraphicFramePr>
            <a:graphicFrameLocks noGrp="1"/>
          </p:cNvGraphicFramePr>
          <p:nvPr/>
        </p:nvGraphicFramePr>
        <p:xfrm>
          <a:off x="867155" y="1034796"/>
          <a:ext cx="8911589" cy="4358634"/>
        </p:xfrm>
        <a:graphic>
          <a:graphicData uri="http://schemas.openxmlformats.org/drawingml/2006/table">
            <a:tbl>
              <a:tblPr firstRow="1" bandRow="1">
                <a:tableStyleId>{2D5ABB26-0587-4C30-8999-92F81FD0307C}</a:tableStyleId>
              </a:tblPr>
              <a:tblGrid>
                <a:gridCol w="1545590">
                  <a:extLst>
                    <a:ext uri="{9D8B030D-6E8A-4147-A177-3AD203B41FA5}">
                      <a16:colId xmlns:a16="http://schemas.microsoft.com/office/drawing/2014/main" val="20000"/>
                    </a:ext>
                  </a:extLst>
                </a:gridCol>
                <a:gridCol w="1371599">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gridCol w="1588135">
                  <a:extLst>
                    <a:ext uri="{9D8B030D-6E8A-4147-A177-3AD203B41FA5}">
                      <a16:colId xmlns:a16="http://schemas.microsoft.com/office/drawing/2014/main" val="20003"/>
                    </a:ext>
                  </a:extLst>
                </a:gridCol>
                <a:gridCol w="2310765">
                  <a:extLst>
                    <a:ext uri="{9D8B030D-6E8A-4147-A177-3AD203B41FA5}">
                      <a16:colId xmlns:a16="http://schemas.microsoft.com/office/drawing/2014/main" val="20004"/>
                    </a:ext>
                  </a:extLst>
                </a:gridCol>
              </a:tblGrid>
              <a:tr h="335280">
                <a:tc>
                  <a:txBody>
                    <a:bodyPr/>
                    <a:lstStyle/>
                    <a:p>
                      <a:pPr marL="89535">
                        <a:lnSpc>
                          <a:spcPct val="100000"/>
                        </a:lnSpc>
                        <a:spcBef>
                          <a:spcPts val="235"/>
                        </a:spcBef>
                      </a:pPr>
                      <a:r>
                        <a:rPr sz="1600" b="0" spc="-5" dirty="0">
                          <a:solidFill>
                            <a:srgbClr val="FFFFFF"/>
                          </a:solidFill>
                          <a:latin typeface="Noto Sans CJK JP Medium"/>
                          <a:cs typeface="Noto Sans CJK JP Medium"/>
                        </a:rPr>
                        <a:t>医師の所在</a:t>
                      </a:r>
                      <a:endParaRPr sz="1600">
                        <a:latin typeface="Noto Sans CJK JP Medium"/>
                        <a:cs typeface="Noto Sans CJK JP Medium"/>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AD4"/>
                    </a:solidFill>
                  </a:tcPr>
                </a:tc>
                <a:tc>
                  <a:txBody>
                    <a:bodyPr/>
                    <a:lstStyle/>
                    <a:p>
                      <a:pPr marL="91440">
                        <a:lnSpc>
                          <a:spcPct val="100000"/>
                        </a:lnSpc>
                        <a:spcBef>
                          <a:spcPts val="235"/>
                        </a:spcBef>
                      </a:pPr>
                      <a:r>
                        <a:rPr sz="1600" b="0" spc="-5" dirty="0">
                          <a:solidFill>
                            <a:srgbClr val="FFFFFF"/>
                          </a:solidFill>
                          <a:latin typeface="Noto Sans CJK JP Medium"/>
                          <a:cs typeface="Noto Sans CJK JP Medium"/>
                        </a:rPr>
                        <a:t>患者の所在</a:t>
                      </a:r>
                      <a:endParaRPr sz="1600">
                        <a:latin typeface="Noto Sans CJK JP Medium"/>
                        <a:cs typeface="Noto Sans CJK JP Medium"/>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AD4"/>
                    </a:solidFill>
                  </a:tcPr>
                </a:tc>
                <a:tc>
                  <a:txBody>
                    <a:bodyPr/>
                    <a:lstStyle/>
                    <a:p>
                      <a:pPr marL="91440">
                        <a:lnSpc>
                          <a:spcPct val="100000"/>
                        </a:lnSpc>
                        <a:spcBef>
                          <a:spcPts val="235"/>
                        </a:spcBef>
                      </a:pPr>
                      <a:r>
                        <a:rPr sz="1600" b="0" spc="-5" dirty="0">
                          <a:solidFill>
                            <a:srgbClr val="FFFFFF"/>
                          </a:solidFill>
                          <a:latin typeface="Noto Sans CJK JP Medium"/>
                          <a:cs typeface="Noto Sans CJK JP Medium"/>
                        </a:rPr>
                        <a:t>疾患</a:t>
                      </a:r>
                      <a:endParaRPr sz="1600">
                        <a:latin typeface="Noto Sans CJK JP Medium"/>
                        <a:cs typeface="Noto Sans CJK JP Medium"/>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AD4"/>
                    </a:solidFill>
                  </a:tcPr>
                </a:tc>
                <a:tc>
                  <a:txBody>
                    <a:bodyPr/>
                    <a:lstStyle/>
                    <a:p>
                      <a:pPr marL="91440">
                        <a:lnSpc>
                          <a:spcPct val="100000"/>
                        </a:lnSpc>
                        <a:spcBef>
                          <a:spcPts val="235"/>
                        </a:spcBef>
                      </a:pPr>
                      <a:r>
                        <a:rPr sz="1600" b="0" spc="-5" dirty="0">
                          <a:solidFill>
                            <a:srgbClr val="FFFFFF"/>
                          </a:solidFill>
                          <a:latin typeface="Noto Sans CJK JP Medium"/>
                          <a:cs typeface="Noto Sans CJK JP Medium"/>
                        </a:rPr>
                        <a:t>対応方針</a:t>
                      </a:r>
                      <a:endParaRPr sz="1600">
                        <a:latin typeface="Noto Sans CJK JP Medium"/>
                        <a:cs typeface="Noto Sans CJK JP Medium"/>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AD4"/>
                    </a:solidFill>
                  </a:tcPr>
                </a:tc>
                <a:tc>
                  <a:txBody>
                    <a:bodyPr/>
                    <a:lstStyle/>
                    <a:p>
                      <a:pPr marL="89535">
                        <a:lnSpc>
                          <a:spcPct val="100000"/>
                        </a:lnSpc>
                        <a:spcBef>
                          <a:spcPts val="280"/>
                        </a:spcBef>
                      </a:pPr>
                      <a:r>
                        <a:rPr sz="1400" b="0" dirty="0">
                          <a:solidFill>
                            <a:srgbClr val="FFFFFF"/>
                          </a:solidFill>
                          <a:latin typeface="Noto Sans CJK JP Medium"/>
                          <a:cs typeface="Noto Sans CJK JP Medium"/>
                        </a:rPr>
                        <a:t>医療機関との連携（※）</a:t>
                      </a:r>
                      <a:endParaRPr sz="1400">
                        <a:latin typeface="Noto Sans CJK JP Medium"/>
                        <a:cs typeface="Noto Sans CJK JP Medium"/>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AD4"/>
                    </a:solidFill>
                  </a:tcPr>
                </a:tc>
                <a:extLst>
                  <a:ext uri="{0D108BD9-81ED-4DB2-BD59-A6C34878D82A}">
                    <a16:rowId xmlns:a16="http://schemas.microsoft.com/office/drawing/2014/main" val="10000"/>
                  </a:ext>
                </a:extLst>
              </a:tr>
              <a:tr h="335279">
                <a:tc>
                  <a:txBody>
                    <a:bodyPr/>
                    <a:lstStyle/>
                    <a:p>
                      <a:pPr marL="89535">
                        <a:lnSpc>
                          <a:spcPct val="100000"/>
                        </a:lnSpc>
                        <a:spcBef>
                          <a:spcPts val="235"/>
                        </a:spcBef>
                      </a:pPr>
                      <a:r>
                        <a:rPr sz="1600" spc="-5" dirty="0">
                          <a:latin typeface="Noto Sans CJK JP Regular"/>
                          <a:cs typeface="Noto Sans CJK JP Regular"/>
                        </a:rPr>
                        <a:t>東京都</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DEF"/>
                    </a:solidFill>
                  </a:tcPr>
                </a:tc>
                <a:tc>
                  <a:txBody>
                    <a:bodyPr/>
                    <a:lstStyle/>
                    <a:p>
                      <a:pPr marL="91440">
                        <a:lnSpc>
                          <a:spcPct val="100000"/>
                        </a:lnSpc>
                        <a:spcBef>
                          <a:spcPts val="235"/>
                        </a:spcBef>
                      </a:pPr>
                      <a:r>
                        <a:rPr sz="1600" spc="-5" dirty="0">
                          <a:latin typeface="Noto Sans CJK JP Regular"/>
                          <a:cs typeface="Noto Sans CJK JP Regular"/>
                        </a:rPr>
                        <a:t>北海道</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DEF"/>
                    </a:solidFill>
                  </a:tcPr>
                </a:tc>
                <a:tc>
                  <a:txBody>
                    <a:bodyPr/>
                    <a:lstStyle/>
                    <a:p>
                      <a:pPr marL="91440">
                        <a:lnSpc>
                          <a:spcPct val="100000"/>
                        </a:lnSpc>
                        <a:spcBef>
                          <a:spcPts val="235"/>
                        </a:spcBef>
                      </a:pPr>
                      <a:r>
                        <a:rPr sz="1600" spc="-5" dirty="0">
                          <a:latin typeface="Noto Sans CJK JP Regular"/>
                          <a:cs typeface="Noto Sans CJK JP Regular"/>
                        </a:rPr>
                        <a:t>慢性鼻炎</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35"/>
                        </a:spcBef>
                      </a:pPr>
                      <a:r>
                        <a:rPr sz="1600" spc="-5" dirty="0">
                          <a:latin typeface="Noto Sans CJK JP Regular"/>
                          <a:cs typeface="Noto Sans CJK JP Regular"/>
                        </a:rPr>
                        <a:t>自宅待機</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DEF"/>
                    </a:solidFill>
                  </a:tcPr>
                </a:tc>
                <a:tc>
                  <a:txBody>
                    <a:bodyPr/>
                    <a:lstStyle/>
                    <a:p>
                      <a:pPr marL="89535">
                        <a:lnSpc>
                          <a:spcPct val="100000"/>
                        </a:lnSpc>
                        <a:spcBef>
                          <a:spcPts val="235"/>
                        </a:spcBef>
                      </a:pPr>
                      <a:r>
                        <a:rPr sz="1600" spc="-5" dirty="0">
                          <a:latin typeface="Noto Sans CJK JP Regular"/>
                          <a:cs typeface="Noto Sans CJK JP Regular"/>
                        </a:rPr>
                        <a:t>なし</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1DDEF"/>
                    </a:solidFill>
                  </a:tcPr>
                </a:tc>
                <a:extLst>
                  <a:ext uri="{0D108BD9-81ED-4DB2-BD59-A6C34878D82A}">
                    <a16:rowId xmlns:a16="http://schemas.microsoft.com/office/drawing/2014/main" val="10001"/>
                  </a:ext>
                </a:extLst>
              </a:tr>
              <a:tr h="335280">
                <a:tc>
                  <a:txBody>
                    <a:bodyPr/>
                    <a:lstStyle/>
                    <a:p>
                      <a:pPr marL="89535">
                        <a:lnSpc>
                          <a:spcPct val="100000"/>
                        </a:lnSpc>
                        <a:spcBef>
                          <a:spcPts val="235"/>
                        </a:spcBef>
                      </a:pPr>
                      <a:r>
                        <a:rPr sz="1600" spc="-5" dirty="0">
                          <a:latin typeface="Noto Sans CJK JP Regular"/>
                          <a:cs typeface="Noto Sans CJK JP Regular"/>
                        </a:rPr>
                        <a:t>東京都</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1440">
                        <a:lnSpc>
                          <a:spcPct val="100000"/>
                        </a:lnSpc>
                        <a:spcBef>
                          <a:spcPts val="235"/>
                        </a:spcBef>
                      </a:pPr>
                      <a:r>
                        <a:rPr sz="1600" spc="-5" dirty="0">
                          <a:latin typeface="Noto Sans CJK JP Regular"/>
                          <a:cs typeface="Noto Sans CJK JP Regular"/>
                        </a:rPr>
                        <a:t>岩手県</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1440">
                        <a:lnSpc>
                          <a:spcPct val="100000"/>
                        </a:lnSpc>
                        <a:spcBef>
                          <a:spcPts val="235"/>
                        </a:spcBef>
                      </a:pPr>
                      <a:r>
                        <a:rPr sz="1600" spc="-5" dirty="0">
                          <a:latin typeface="Noto Sans CJK JP Regular"/>
                          <a:cs typeface="Noto Sans CJK JP Regular"/>
                        </a:rPr>
                        <a:t>てんかん</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0805">
                        <a:lnSpc>
                          <a:spcPct val="100000"/>
                        </a:lnSpc>
                        <a:spcBef>
                          <a:spcPts val="235"/>
                        </a:spcBef>
                      </a:pPr>
                      <a:r>
                        <a:rPr sz="1600" spc="-5" dirty="0">
                          <a:latin typeface="Noto Sans CJK JP Regular"/>
                          <a:cs typeface="Noto Sans CJK JP Regular"/>
                        </a:rPr>
                        <a:t>自宅待機</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89535">
                        <a:lnSpc>
                          <a:spcPct val="100000"/>
                        </a:lnSpc>
                        <a:spcBef>
                          <a:spcPts val="235"/>
                        </a:spcBef>
                      </a:pPr>
                      <a:r>
                        <a:rPr sz="1600" spc="-5" dirty="0">
                          <a:latin typeface="Noto Sans CJK JP Regular"/>
                          <a:cs typeface="Noto Sans CJK JP Regular"/>
                        </a:rPr>
                        <a:t>なし</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extLst>
                  <a:ext uri="{0D108BD9-81ED-4DB2-BD59-A6C34878D82A}">
                    <a16:rowId xmlns:a16="http://schemas.microsoft.com/office/drawing/2014/main" val="10002"/>
                  </a:ext>
                </a:extLst>
              </a:tr>
              <a:tr h="335279">
                <a:tc>
                  <a:txBody>
                    <a:bodyPr/>
                    <a:lstStyle/>
                    <a:p>
                      <a:pPr marL="89535">
                        <a:lnSpc>
                          <a:spcPct val="100000"/>
                        </a:lnSpc>
                        <a:spcBef>
                          <a:spcPts val="235"/>
                        </a:spcBef>
                      </a:pPr>
                      <a:r>
                        <a:rPr sz="1600" spc="-5" dirty="0">
                          <a:latin typeface="Noto Sans CJK JP Regular"/>
                          <a:cs typeface="Noto Sans CJK JP Regular"/>
                        </a:rPr>
                        <a:t>東京都</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1440">
                        <a:lnSpc>
                          <a:spcPct val="100000"/>
                        </a:lnSpc>
                        <a:spcBef>
                          <a:spcPts val="235"/>
                        </a:spcBef>
                      </a:pPr>
                      <a:r>
                        <a:rPr sz="1600" spc="-5" dirty="0">
                          <a:latin typeface="Noto Sans CJK JP Regular"/>
                          <a:cs typeface="Noto Sans CJK JP Regular"/>
                        </a:rPr>
                        <a:t>栃木県</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1440">
                        <a:lnSpc>
                          <a:spcPct val="100000"/>
                        </a:lnSpc>
                        <a:spcBef>
                          <a:spcPts val="235"/>
                        </a:spcBef>
                      </a:pPr>
                      <a:r>
                        <a:rPr sz="1600" spc="-5" dirty="0">
                          <a:latin typeface="Noto Sans CJK JP Regular"/>
                          <a:cs typeface="Noto Sans CJK JP Regular"/>
                        </a:rPr>
                        <a:t>頸部のう胞</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35"/>
                        </a:spcBef>
                      </a:pPr>
                      <a:r>
                        <a:rPr sz="1600" spc="-5" dirty="0">
                          <a:latin typeface="Noto Sans CJK JP Regular"/>
                          <a:cs typeface="Noto Sans CJK JP Regular"/>
                        </a:rPr>
                        <a:t>自宅待機</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89535">
                        <a:lnSpc>
                          <a:spcPct val="100000"/>
                        </a:lnSpc>
                        <a:spcBef>
                          <a:spcPts val="235"/>
                        </a:spcBef>
                      </a:pPr>
                      <a:r>
                        <a:rPr sz="1600" spc="-5" dirty="0">
                          <a:latin typeface="Noto Sans CJK JP Regular"/>
                          <a:cs typeface="Noto Sans CJK JP Regular"/>
                        </a:rPr>
                        <a:t>なし</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extLst>
                  <a:ext uri="{0D108BD9-81ED-4DB2-BD59-A6C34878D82A}">
                    <a16:rowId xmlns:a16="http://schemas.microsoft.com/office/drawing/2014/main" val="10003"/>
                  </a:ext>
                </a:extLst>
              </a:tr>
              <a:tr h="335280">
                <a:tc>
                  <a:txBody>
                    <a:bodyPr/>
                    <a:lstStyle/>
                    <a:p>
                      <a:pPr marL="89535">
                        <a:lnSpc>
                          <a:spcPct val="100000"/>
                        </a:lnSpc>
                        <a:spcBef>
                          <a:spcPts val="235"/>
                        </a:spcBef>
                      </a:pPr>
                      <a:r>
                        <a:rPr sz="1600" spc="-5" dirty="0">
                          <a:latin typeface="Noto Sans CJK JP Regular"/>
                          <a:cs typeface="Noto Sans CJK JP Regular"/>
                        </a:rPr>
                        <a:t>東京都</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1440">
                        <a:lnSpc>
                          <a:spcPct val="100000"/>
                        </a:lnSpc>
                        <a:spcBef>
                          <a:spcPts val="235"/>
                        </a:spcBef>
                      </a:pPr>
                      <a:r>
                        <a:rPr sz="1600" spc="-5" dirty="0">
                          <a:latin typeface="Noto Sans CJK JP Regular"/>
                          <a:cs typeface="Noto Sans CJK JP Regular"/>
                        </a:rPr>
                        <a:t>愛知県</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1440">
                        <a:lnSpc>
                          <a:spcPct val="100000"/>
                        </a:lnSpc>
                        <a:spcBef>
                          <a:spcPts val="235"/>
                        </a:spcBef>
                      </a:pPr>
                      <a:r>
                        <a:rPr sz="1600" spc="-5" dirty="0">
                          <a:latin typeface="Noto Sans CJK JP Regular"/>
                          <a:cs typeface="Noto Sans CJK JP Regular"/>
                        </a:rPr>
                        <a:t>頭痛</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0805">
                        <a:lnSpc>
                          <a:spcPct val="100000"/>
                        </a:lnSpc>
                        <a:spcBef>
                          <a:spcPts val="235"/>
                        </a:spcBef>
                      </a:pPr>
                      <a:r>
                        <a:rPr sz="1600" spc="-5" dirty="0">
                          <a:latin typeface="Noto Sans CJK JP Regular"/>
                          <a:cs typeface="Noto Sans CJK JP Regular"/>
                        </a:rPr>
                        <a:t>自宅待機</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89535">
                        <a:lnSpc>
                          <a:spcPct val="100000"/>
                        </a:lnSpc>
                        <a:spcBef>
                          <a:spcPts val="235"/>
                        </a:spcBef>
                      </a:pPr>
                      <a:r>
                        <a:rPr sz="1600" spc="-5" dirty="0">
                          <a:latin typeface="Noto Sans CJK JP Regular"/>
                          <a:cs typeface="Noto Sans CJK JP Regular"/>
                        </a:rPr>
                        <a:t>なし</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extLst>
                  <a:ext uri="{0D108BD9-81ED-4DB2-BD59-A6C34878D82A}">
                    <a16:rowId xmlns:a16="http://schemas.microsoft.com/office/drawing/2014/main" val="10004"/>
                  </a:ext>
                </a:extLst>
              </a:tr>
              <a:tr h="335279">
                <a:tc>
                  <a:txBody>
                    <a:bodyPr/>
                    <a:lstStyle/>
                    <a:p>
                      <a:pPr marL="89535">
                        <a:lnSpc>
                          <a:spcPct val="100000"/>
                        </a:lnSpc>
                        <a:spcBef>
                          <a:spcPts val="235"/>
                        </a:spcBef>
                      </a:pPr>
                      <a:r>
                        <a:rPr sz="1600" spc="-5" dirty="0">
                          <a:latin typeface="Noto Sans CJK JP Regular"/>
                          <a:cs typeface="Noto Sans CJK JP Regular"/>
                        </a:rPr>
                        <a:t>東京都</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1440">
                        <a:lnSpc>
                          <a:spcPct val="100000"/>
                        </a:lnSpc>
                        <a:spcBef>
                          <a:spcPts val="235"/>
                        </a:spcBef>
                      </a:pPr>
                      <a:r>
                        <a:rPr sz="1600" spc="-5" dirty="0">
                          <a:latin typeface="Noto Sans CJK JP Regular"/>
                          <a:cs typeface="Noto Sans CJK JP Regular"/>
                        </a:rPr>
                        <a:t>大阪府</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1440">
                        <a:lnSpc>
                          <a:spcPct val="100000"/>
                        </a:lnSpc>
                        <a:spcBef>
                          <a:spcPts val="235"/>
                        </a:spcBef>
                      </a:pPr>
                      <a:r>
                        <a:rPr sz="1600" spc="-5" dirty="0">
                          <a:latin typeface="Noto Sans CJK JP Regular"/>
                          <a:cs typeface="Noto Sans CJK JP Regular"/>
                        </a:rPr>
                        <a:t>発熱</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35"/>
                        </a:spcBef>
                      </a:pPr>
                      <a:r>
                        <a:rPr sz="1600" spc="-5" dirty="0">
                          <a:latin typeface="Noto Sans CJK JP Regular"/>
                          <a:cs typeface="Noto Sans CJK JP Regular"/>
                        </a:rPr>
                        <a:t>自宅待機</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89535">
                        <a:lnSpc>
                          <a:spcPct val="100000"/>
                        </a:lnSpc>
                        <a:spcBef>
                          <a:spcPts val="235"/>
                        </a:spcBef>
                      </a:pPr>
                      <a:r>
                        <a:rPr sz="1600" spc="-5" dirty="0">
                          <a:latin typeface="Noto Sans CJK JP Regular"/>
                          <a:cs typeface="Noto Sans CJK JP Regular"/>
                        </a:rPr>
                        <a:t>なし</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extLst>
                  <a:ext uri="{0D108BD9-81ED-4DB2-BD59-A6C34878D82A}">
                    <a16:rowId xmlns:a16="http://schemas.microsoft.com/office/drawing/2014/main" val="10005"/>
                  </a:ext>
                </a:extLst>
              </a:tr>
              <a:tr h="335279">
                <a:tc>
                  <a:txBody>
                    <a:bodyPr/>
                    <a:lstStyle/>
                    <a:p>
                      <a:pPr marL="89535">
                        <a:lnSpc>
                          <a:spcPct val="100000"/>
                        </a:lnSpc>
                        <a:spcBef>
                          <a:spcPts val="235"/>
                        </a:spcBef>
                      </a:pPr>
                      <a:r>
                        <a:rPr sz="1600" spc="-5" dirty="0">
                          <a:latin typeface="Noto Sans CJK JP Regular"/>
                          <a:cs typeface="Noto Sans CJK JP Regular"/>
                        </a:rPr>
                        <a:t>大阪府</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1440">
                        <a:lnSpc>
                          <a:spcPct val="100000"/>
                        </a:lnSpc>
                        <a:spcBef>
                          <a:spcPts val="235"/>
                        </a:spcBef>
                      </a:pPr>
                      <a:r>
                        <a:rPr sz="1600" spc="-5" dirty="0">
                          <a:latin typeface="Noto Sans CJK JP Regular"/>
                          <a:cs typeface="Noto Sans CJK JP Regular"/>
                        </a:rPr>
                        <a:t>東京都</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1440">
                        <a:lnSpc>
                          <a:spcPct val="100000"/>
                        </a:lnSpc>
                        <a:spcBef>
                          <a:spcPts val="235"/>
                        </a:spcBef>
                      </a:pPr>
                      <a:r>
                        <a:rPr sz="1600" spc="-5" dirty="0">
                          <a:latin typeface="Noto Sans CJK JP Regular"/>
                          <a:cs typeface="Noto Sans CJK JP Regular"/>
                        </a:rPr>
                        <a:t>アトピー性皮膚炎</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0805">
                        <a:lnSpc>
                          <a:spcPct val="100000"/>
                        </a:lnSpc>
                        <a:spcBef>
                          <a:spcPts val="235"/>
                        </a:spcBef>
                      </a:pPr>
                      <a:r>
                        <a:rPr sz="1600" spc="-5" dirty="0">
                          <a:latin typeface="Noto Sans CJK JP Regular"/>
                          <a:cs typeface="Noto Sans CJK JP Regular"/>
                        </a:rPr>
                        <a:t>自宅待機</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89535">
                        <a:lnSpc>
                          <a:spcPct val="100000"/>
                        </a:lnSpc>
                        <a:spcBef>
                          <a:spcPts val="235"/>
                        </a:spcBef>
                      </a:pPr>
                      <a:r>
                        <a:rPr sz="1600" spc="-5" dirty="0">
                          <a:latin typeface="Noto Sans CJK JP Regular"/>
                          <a:cs typeface="Noto Sans CJK JP Regular"/>
                        </a:rPr>
                        <a:t>なし</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extLst>
                  <a:ext uri="{0D108BD9-81ED-4DB2-BD59-A6C34878D82A}">
                    <a16:rowId xmlns:a16="http://schemas.microsoft.com/office/drawing/2014/main" val="10006"/>
                  </a:ext>
                </a:extLst>
              </a:tr>
              <a:tr h="335280">
                <a:tc>
                  <a:txBody>
                    <a:bodyPr/>
                    <a:lstStyle/>
                    <a:p>
                      <a:pPr marL="89535">
                        <a:lnSpc>
                          <a:spcPct val="100000"/>
                        </a:lnSpc>
                        <a:spcBef>
                          <a:spcPts val="235"/>
                        </a:spcBef>
                      </a:pPr>
                      <a:r>
                        <a:rPr sz="1600" spc="-5" dirty="0">
                          <a:latin typeface="Noto Sans CJK JP Regular"/>
                          <a:cs typeface="Noto Sans CJK JP Regular"/>
                        </a:rPr>
                        <a:t>大阪府</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35"/>
                        </a:spcBef>
                      </a:pPr>
                      <a:r>
                        <a:rPr sz="1600" spc="-5" dirty="0">
                          <a:latin typeface="Noto Sans CJK JP Regular"/>
                          <a:cs typeface="Noto Sans CJK JP Regular"/>
                        </a:rPr>
                        <a:t>神奈川県</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35"/>
                        </a:spcBef>
                      </a:pPr>
                      <a:r>
                        <a:rPr sz="1600" spc="-5" dirty="0">
                          <a:latin typeface="Noto Sans CJK JP Regular"/>
                          <a:cs typeface="Noto Sans CJK JP Regular"/>
                        </a:rPr>
                        <a:t>てんかんの疑い</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35"/>
                        </a:spcBef>
                      </a:pPr>
                      <a:r>
                        <a:rPr sz="1600" spc="-5" dirty="0">
                          <a:latin typeface="Noto Sans CJK JP Regular"/>
                          <a:cs typeface="Noto Sans CJK JP Regular"/>
                        </a:rPr>
                        <a:t>自宅待機</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89535">
                        <a:lnSpc>
                          <a:spcPct val="100000"/>
                        </a:lnSpc>
                        <a:spcBef>
                          <a:spcPts val="235"/>
                        </a:spcBef>
                      </a:pPr>
                      <a:r>
                        <a:rPr sz="1600" spc="-5" dirty="0">
                          <a:latin typeface="Noto Sans CJK JP Regular"/>
                          <a:cs typeface="Noto Sans CJK JP Regular"/>
                        </a:rPr>
                        <a:t>なし</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extLst>
                  <a:ext uri="{0D108BD9-81ED-4DB2-BD59-A6C34878D82A}">
                    <a16:rowId xmlns:a16="http://schemas.microsoft.com/office/drawing/2014/main" val="10007"/>
                  </a:ext>
                </a:extLst>
              </a:tr>
              <a:tr h="335279">
                <a:tc>
                  <a:txBody>
                    <a:bodyPr/>
                    <a:lstStyle/>
                    <a:p>
                      <a:pPr marL="89535">
                        <a:lnSpc>
                          <a:spcPct val="100000"/>
                        </a:lnSpc>
                        <a:spcBef>
                          <a:spcPts val="235"/>
                        </a:spcBef>
                      </a:pPr>
                      <a:r>
                        <a:rPr sz="1600" spc="-5" dirty="0">
                          <a:latin typeface="Noto Sans CJK JP Regular"/>
                          <a:cs typeface="Noto Sans CJK JP Regular"/>
                        </a:rPr>
                        <a:t>大阪府</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0805">
                        <a:lnSpc>
                          <a:spcPct val="100000"/>
                        </a:lnSpc>
                        <a:spcBef>
                          <a:spcPts val="235"/>
                        </a:spcBef>
                      </a:pPr>
                      <a:r>
                        <a:rPr sz="1600" spc="-5" dirty="0">
                          <a:latin typeface="Noto Sans CJK JP Regular"/>
                          <a:cs typeface="Noto Sans CJK JP Regular"/>
                        </a:rPr>
                        <a:t>石川県</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0805">
                        <a:lnSpc>
                          <a:spcPct val="100000"/>
                        </a:lnSpc>
                        <a:spcBef>
                          <a:spcPts val="235"/>
                        </a:spcBef>
                      </a:pPr>
                      <a:r>
                        <a:rPr sz="1600" spc="-5" dirty="0">
                          <a:latin typeface="Noto Sans CJK JP Regular"/>
                          <a:cs typeface="Noto Sans CJK JP Regular"/>
                        </a:rPr>
                        <a:t>副鼻腔炎</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0805">
                        <a:lnSpc>
                          <a:spcPct val="100000"/>
                        </a:lnSpc>
                        <a:spcBef>
                          <a:spcPts val="235"/>
                        </a:spcBef>
                      </a:pPr>
                      <a:r>
                        <a:rPr sz="1600" spc="-5" dirty="0">
                          <a:latin typeface="Noto Sans CJK JP Regular"/>
                          <a:cs typeface="Noto Sans CJK JP Regular"/>
                        </a:rPr>
                        <a:t>自宅待機</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89535">
                        <a:lnSpc>
                          <a:spcPct val="100000"/>
                        </a:lnSpc>
                        <a:spcBef>
                          <a:spcPts val="235"/>
                        </a:spcBef>
                      </a:pPr>
                      <a:r>
                        <a:rPr sz="1600" spc="-5" dirty="0">
                          <a:latin typeface="Noto Sans CJK JP Regular"/>
                          <a:cs typeface="Noto Sans CJK JP Regular"/>
                        </a:rPr>
                        <a:t>なし</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extLst>
                  <a:ext uri="{0D108BD9-81ED-4DB2-BD59-A6C34878D82A}">
                    <a16:rowId xmlns:a16="http://schemas.microsoft.com/office/drawing/2014/main" val="10008"/>
                  </a:ext>
                </a:extLst>
              </a:tr>
              <a:tr h="335280">
                <a:tc>
                  <a:txBody>
                    <a:bodyPr/>
                    <a:lstStyle/>
                    <a:p>
                      <a:pPr marL="89535">
                        <a:lnSpc>
                          <a:spcPct val="100000"/>
                        </a:lnSpc>
                        <a:spcBef>
                          <a:spcPts val="235"/>
                        </a:spcBef>
                      </a:pPr>
                      <a:r>
                        <a:rPr sz="1600" spc="-5" dirty="0">
                          <a:latin typeface="Noto Sans CJK JP Regular"/>
                          <a:cs typeface="Noto Sans CJK JP Regular"/>
                        </a:rPr>
                        <a:t>神奈川県</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35"/>
                        </a:spcBef>
                      </a:pPr>
                      <a:r>
                        <a:rPr sz="1600" spc="-5" dirty="0">
                          <a:latin typeface="Noto Sans CJK JP Regular"/>
                          <a:cs typeface="Noto Sans CJK JP Regular"/>
                        </a:rPr>
                        <a:t>栃木県</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35"/>
                        </a:spcBef>
                      </a:pPr>
                      <a:r>
                        <a:rPr sz="1600" spc="-5" dirty="0">
                          <a:latin typeface="Noto Sans CJK JP Regular"/>
                          <a:cs typeface="Noto Sans CJK JP Regular"/>
                        </a:rPr>
                        <a:t>子宮内膜症</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35"/>
                        </a:spcBef>
                      </a:pPr>
                      <a:r>
                        <a:rPr sz="1600" spc="-5" dirty="0">
                          <a:latin typeface="Noto Sans CJK JP Regular"/>
                          <a:cs typeface="Noto Sans CJK JP Regular"/>
                        </a:rPr>
                        <a:t>対面受診指示</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89535">
                        <a:lnSpc>
                          <a:spcPct val="100000"/>
                        </a:lnSpc>
                        <a:spcBef>
                          <a:spcPts val="235"/>
                        </a:spcBef>
                      </a:pPr>
                      <a:r>
                        <a:rPr sz="1600" spc="-5" dirty="0">
                          <a:latin typeface="Noto Sans CJK JP Regular"/>
                          <a:cs typeface="Noto Sans CJK JP Regular"/>
                        </a:rPr>
                        <a:t>なし</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extLst>
                  <a:ext uri="{0D108BD9-81ED-4DB2-BD59-A6C34878D82A}">
                    <a16:rowId xmlns:a16="http://schemas.microsoft.com/office/drawing/2014/main" val="10009"/>
                  </a:ext>
                </a:extLst>
              </a:tr>
              <a:tr h="335280">
                <a:tc>
                  <a:txBody>
                    <a:bodyPr/>
                    <a:lstStyle/>
                    <a:p>
                      <a:pPr marL="89535">
                        <a:lnSpc>
                          <a:spcPct val="100000"/>
                        </a:lnSpc>
                        <a:spcBef>
                          <a:spcPts val="235"/>
                        </a:spcBef>
                      </a:pPr>
                      <a:r>
                        <a:rPr sz="1600" spc="-5" dirty="0">
                          <a:latin typeface="Noto Sans CJK JP Regular"/>
                          <a:cs typeface="Noto Sans CJK JP Regular"/>
                        </a:rPr>
                        <a:t>神奈川県</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0805">
                        <a:lnSpc>
                          <a:spcPct val="100000"/>
                        </a:lnSpc>
                        <a:spcBef>
                          <a:spcPts val="235"/>
                        </a:spcBef>
                      </a:pPr>
                      <a:r>
                        <a:rPr sz="1600" spc="-5" dirty="0">
                          <a:latin typeface="Noto Sans CJK JP Regular"/>
                          <a:cs typeface="Noto Sans CJK JP Regular"/>
                        </a:rPr>
                        <a:t>大阪府</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0805">
                        <a:lnSpc>
                          <a:spcPct val="100000"/>
                        </a:lnSpc>
                        <a:spcBef>
                          <a:spcPts val="235"/>
                        </a:spcBef>
                      </a:pPr>
                      <a:r>
                        <a:rPr sz="1600" spc="-5" dirty="0">
                          <a:latin typeface="Noto Sans CJK JP Regular"/>
                          <a:cs typeface="Noto Sans CJK JP Regular"/>
                        </a:rPr>
                        <a:t>気管支喘息</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0805">
                        <a:lnSpc>
                          <a:spcPct val="100000"/>
                        </a:lnSpc>
                        <a:spcBef>
                          <a:spcPts val="235"/>
                        </a:spcBef>
                      </a:pPr>
                      <a:r>
                        <a:rPr sz="1600" spc="-5" dirty="0">
                          <a:latin typeface="Noto Sans CJK JP Regular"/>
                          <a:cs typeface="Noto Sans CJK JP Regular"/>
                        </a:rPr>
                        <a:t>自宅待機</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89535">
                        <a:lnSpc>
                          <a:spcPct val="100000"/>
                        </a:lnSpc>
                        <a:spcBef>
                          <a:spcPts val="235"/>
                        </a:spcBef>
                      </a:pPr>
                      <a:r>
                        <a:rPr sz="1600" spc="-5" dirty="0">
                          <a:latin typeface="Noto Sans CJK JP Regular"/>
                          <a:cs typeface="Noto Sans CJK JP Regular"/>
                        </a:rPr>
                        <a:t>なし</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extLst>
                  <a:ext uri="{0D108BD9-81ED-4DB2-BD59-A6C34878D82A}">
                    <a16:rowId xmlns:a16="http://schemas.microsoft.com/office/drawing/2014/main" val="10010"/>
                  </a:ext>
                </a:extLst>
              </a:tr>
              <a:tr h="335280">
                <a:tc>
                  <a:txBody>
                    <a:bodyPr/>
                    <a:lstStyle/>
                    <a:p>
                      <a:pPr marL="89535">
                        <a:lnSpc>
                          <a:spcPct val="100000"/>
                        </a:lnSpc>
                        <a:spcBef>
                          <a:spcPts val="235"/>
                        </a:spcBef>
                      </a:pPr>
                      <a:r>
                        <a:rPr sz="1600" spc="-5" dirty="0">
                          <a:latin typeface="Noto Sans CJK JP Regular"/>
                          <a:cs typeface="Noto Sans CJK JP Regular"/>
                        </a:rPr>
                        <a:t>埼玉県</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35"/>
                        </a:spcBef>
                      </a:pPr>
                      <a:r>
                        <a:rPr sz="1600" spc="-5" dirty="0">
                          <a:latin typeface="Noto Sans CJK JP Regular"/>
                          <a:cs typeface="Noto Sans CJK JP Regular"/>
                        </a:rPr>
                        <a:t>静岡県</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35"/>
                        </a:spcBef>
                      </a:pPr>
                      <a:r>
                        <a:rPr sz="1600" spc="-5" dirty="0">
                          <a:latin typeface="Noto Sans CJK JP Regular"/>
                          <a:cs typeface="Noto Sans CJK JP Regular"/>
                        </a:rPr>
                        <a:t>アレルギー性鼻炎</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90805">
                        <a:lnSpc>
                          <a:spcPct val="100000"/>
                        </a:lnSpc>
                        <a:spcBef>
                          <a:spcPts val="235"/>
                        </a:spcBef>
                      </a:pPr>
                      <a:r>
                        <a:rPr sz="1600" spc="-5" dirty="0">
                          <a:latin typeface="Noto Sans CJK JP Regular"/>
                          <a:cs typeface="Noto Sans CJK JP Regular"/>
                        </a:rPr>
                        <a:t>自宅待機</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tc>
                  <a:txBody>
                    <a:bodyPr/>
                    <a:lstStyle/>
                    <a:p>
                      <a:pPr marL="89535">
                        <a:lnSpc>
                          <a:spcPct val="100000"/>
                        </a:lnSpc>
                        <a:spcBef>
                          <a:spcPts val="235"/>
                        </a:spcBef>
                      </a:pPr>
                      <a:r>
                        <a:rPr sz="1600" spc="-5" dirty="0">
                          <a:latin typeface="Noto Sans CJK JP Regular"/>
                          <a:cs typeface="Noto Sans CJK JP Regular"/>
                        </a:rPr>
                        <a:t>なし</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DEF"/>
                    </a:solidFill>
                  </a:tcPr>
                </a:tc>
                <a:extLst>
                  <a:ext uri="{0D108BD9-81ED-4DB2-BD59-A6C34878D82A}">
                    <a16:rowId xmlns:a16="http://schemas.microsoft.com/office/drawing/2014/main" val="10011"/>
                  </a:ext>
                </a:extLst>
              </a:tr>
              <a:tr h="335279">
                <a:tc>
                  <a:txBody>
                    <a:bodyPr/>
                    <a:lstStyle/>
                    <a:p>
                      <a:pPr marL="89535">
                        <a:lnSpc>
                          <a:spcPct val="100000"/>
                        </a:lnSpc>
                        <a:spcBef>
                          <a:spcPts val="235"/>
                        </a:spcBef>
                      </a:pPr>
                      <a:r>
                        <a:rPr sz="1600" spc="-5" dirty="0">
                          <a:latin typeface="Noto Sans CJK JP Regular"/>
                          <a:cs typeface="Noto Sans CJK JP Regular"/>
                        </a:rPr>
                        <a:t>千葉県</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0805">
                        <a:lnSpc>
                          <a:spcPct val="100000"/>
                        </a:lnSpc>
                        <a:spcBef>
                          <a:spcPts val="235"/>
                        </a:spcBef>
                      </a:pPr>
                      <a:r>
                        <a:rPr sz="1600" spc="-5" dirty="0">
                          <a:latin typeface="Noto Sans CJK JP Regular"/>
                          <a:cs typeface="Noto Sans CJK JP Regular"/>
                        </a:rPr>
                        <a:t>大分県</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0805">
                        <a:lnSpc>
                          <a:spcPct val="100000"/>
                        </a:lnSpc>
                        <a:spcBef>
                          <a:spcPts val="235"/>
                        </a:spcBef>
                      </a:pPr>
                      <a:r>
                        <a:rPr sz="1600" spc="-5" dirty="0">
                          <a:latin typeface="Noto Sans CJK JP Regular"/>
                          <a:cs typeface="Noto Sans CJK JP Regular"/>
                        </a:rPr>
                        <a:t>膀胱炎</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90805">
                        <a:lnSpc>
                          <a:spcPct val="100000"/>
                        </a:lnSpc>
                        <a:spcBef>
                          <a:spcPts val="235"/>
                        </a:spcBef>
                      </a:pPr>
                      <a:r>
                        <a:rPr sz="1600" spc="-5" dirty="0">
                          <a:latin typeface="Noto Sans CJK JP Regular"/>
                          <a:cs typeface="Noto Sans CJK JP Regular"/>
                        </a:rPr>
                        <a:t>自宅待機</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tc>
                  <a:txBody>
                    <a:bodyPr/>
                    <a:lstStyle/>
                    <a:p>
                      <a:pPr marL="89535">
                        <a:lnSpc>
                          <a:spcPct val="100000"/>
                        </a:lnSpc>
                        <a:spcBef>
                          <a:spcPts val="235"/>
                        </a:spcBef>
                      </a:pPr>
                      <a:r>
                        <a:rPr sz="1600" spc="-5" dirty="0">
                          <a:latin typeface="Noto Sans CJK JP Regular"/>
                          <a:cs typeface="Noto Sans CJK JP Regular"/>
                        </a:rPr>
                        <a:t>なし</a:t>
                      </a:r>
                      <a:endParaRPr sz="1600">
                        <a:latin typeface="Noto Sans CJK JP Regular"/>
                        <a:cs typeface="Noto Sans CJK JP Regular"/>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FF6"/>
                    </a:solidFill>
                  </a:tcPr>
                </a:tc>
                <a:extLst>
                  <a:ext uri="{0D108BD9-81ED-4DB2-BD59-A6C34878D82A}">
                    <a16:rowId xmlns:a16="http://schemas.microsoft.com/office/drawing/2014/main" val="10012"/>
                  </a:ext>
                </a:extLst>
              </a:tr>
            </a:tbl>
          </a:graphicData>
        </a:graphic>
      </p:graphicFrame>
      <p:grpSp>
        <p:nvGrpSpPr>
          <p:cNvPr id="8" name="object 8"/>
          <p:cNvGrpSpPr/>
          <p:nvPr/>
        </p:nvGrpSpPr>
        <p:grpSpPr>
          <a:xfrm>
            <a:off x="1008888" y="5839967"/>
            <a:ext cx="8641080" cy="1229995"/>
            <a:chOff x="1008888" y="5839967"/>
            <a:chExt cx="8641080" cy="1229995"/>
          </a:xfrm>
        </p:grpSpPr>
        <p:sp>
          <p:nvSpPr>
            <p:cNvPr id="9" name="object 9"/>
            <p:cNvSpPr/>
            <p:nvPr/>
          </p:nvSpPr>
          <p:spPr>
            <a:xfrm>
              <a:off x="1008888" y="5839967"/>
              <a:ext cx="8641080" cy="1229995"/>
            </a:xfrm>
            <a:custGeom>
              <a:avLst/>
              <a:gdLst/>
              <a:ahLst/>
              <a:cxnLst/>
              <a:rect l="l" t="t" r="r" b="b"/>
              <a:pathLst>
                <a:path w="8641080" h="1229995">
                  <a:moveTo>
                    <a:pt x="8633460" y="0"/>
                  </a:moveTo>
                  <a:lnTo>
                    <a:pt x="6096" y="0"/>
                  </a:lnTo>
                  <a:lnTo>
                    <a:pt x="0" y="6096"/>
                  </a:lnTo>
                  <a:lnTo>
                    <a:pt x="0" y="1222253"/>
                  </a:lnTo>
                  <a:lnTo>
                    <a:pt x="6096" y="1229873"/>
                  </a:lnTo>
                  <a:lnTo>
                    <a:pt x="8633460" y="1229873"/>
                  </a:lnTo>
                  <a:lnTo>
                    <a:pt x="8641080" y="1222253"/>
                  </a:lnTo>
                  <a:lnTo>
                    <a:pt x="8641080" y="1214633"/>
                  </a:lnTo>
                  <a:lnTo>
                    <a:pt x="27431" y="1214633"/>
                  </a:lnTo>
                  <a:lnTo>
                    <a:pt x="13716" y="1200917"/>
                  </a:lnTo>
                  <a:lnTo>
                    <a:pt x="27431" y="1200917"/>
                  </a:lnTo>
                  <a:lnTo>
                    <a:pt x="27431" y="28956"/>
                  </a:lnTo>
                  <a:lnTo>
                    <a:pt x="13715" y="28956"/>
                  </a:lnTo>
                  <a:lnTo>
                    <a:pt x="27431" y="15240"/>
                  </a:lnTo>
                  <a:lnTo>
                    <a:pt x="8641080" y="15240"/>
                  </a:lnTo>
                  <a:lnTo>
                    <a:pt x="8641080" y="6096"/>
                  </a:lnTo>
                  <a:lnTo>
                    <a:pt x="8633460" y="0"/>
                  </a:lnTo>
                  <a:close/>
                </a:path>
                <a:path w="8641080" h="1229995">
                  <a:moveTo>
                    <a:pt x="27431" y="1200917"/>
                  </a:moveTo>
                  <a:lnTo>
                    <a:pt x="13716" y="1200917"/>
                  </a:lnTo>
                  <a:lnTo>
                    <a:pt x="27431" y="1214633"/>
                  </a:lnTo>
                  <a:lnTo>
                    <a:pt x="27431" y="1200917"/>
                  </a:lnTo>
                  <a:close/>
                </a:path>
                <a:path w="8641080" h="1229995">
                  <a:moveTo>
                    <a:pt x="8612123" y="1200917"/>
                  </a:moveTo>
                  <a:lnTo>
                    <a:pt x="27431" y="1200917"/>
                  </a:lnTo>
                  <a:lnTo>
                    <a:pt x="27431" y="1214633"/>
                  </a:lnTo>
                  <a:lnTo>
                    <a:pt x="8612123" y="1214633"/>
                  </a:lnTo>
                  <a:lnTo>
                    <a:pt x="8612123" y="1200917"/>
                  </a:lnTo>
                  <a:close/>
                </a:path>
                <a:path w="8641080" h="1229995">
                  <a:moveTo>
                    <a:pt x="8612123" y="15240"/>
                  </a:moveTo>
                  <a:lnTo>
                    <a:pt x="8612123" y="1214633"/>
                  </a:lnTo>
                  <a:lnTo>
                    <a:pt x="8625840" y="1200917"/>
                  </a:lnTo>
                  <a:lnTo>
                    <a:pt x="8641080" y="1200917"/>
                  </a:lnTo>
                  <a:lnTo>
                    <a:pt x="8641080" y="28956"/>
                  </a:lnTo>
                  <a:lnTo>
                    <a:pt x="8625840" y="28956"/>
                  </a:lnTo>
                  <a:lnTo>
                    <a:pt x="8612123" y="15240"/>
                  </a:lnTo>
                  <a:close/>
                </a:path>
                <a:path w="8641080" h="1229995">
                  <a:moveTo>
                    <a:pt x="8641080" y="1200917"/>
                  </a:moveTo>
                  <a:lnTo>
                    <a:pt x="8625840" y="1200917"/>
                  </a:lnTo>
                  <a:lnTo>
                    <a:pt x="8612123" y="1214633"/>
                  </a:lnTo>
                  <a:lnTo>
                    <a:pt x="8641080" y="1214633"/>
                  </a:lnTo>
                  <a:lnTo>
                    <a:pt x="8641080" y="1200917"/>
                  </a:lnTo>
                  <a:close/>
                </a:path>
                <a:path w="8641080" h="1229995">
                  <a:moveTo>
                    <a:pt x="27431" y="15240"/>
                  </a:moveTo>
                  <a:lnTo>
                    <a:pt x="13715" y="28956"/>
                  </a:lnTo>
                  <a:lnTo>
                    <a:pt x="27431" y="28956"/>
                  </a:lnTo>
                  <a:lnTo>
                    <a:pt x="27431" y="15240"/>
                  </a:lnTo>
                  <a:close/>
                </a:path>
                <a:path w="8641080" h="1229995">
                  <a:moveTo>
                    <a:pt x="8612123" y="15240"/>
                  </a:moveTo>
                  <a:lnTo>
                    <a:pt x="27431" y="15240"/>
                  </a:lnTo>
                  <a:lnTo>
                    <a:pt x="27431" y="28956"/>
                  </a:lnTo>
                  <a:lnTo>
                    <a:pt x="8612123" y="28956"/>
                  </a:lnTo>
                  <a:lnTo>
                    <a:pt x="8612123" y="15240"/>
                  </a:lnTo>
                  <a:close/>
                </a:path>
                <a:path w="8641080" h="1229995">
                  <a:moveTo>
                    <a:pt x="8641080" y="15240"/>
                  </a:moveTo>
                  <a:lnTo>
                    <a:pt x="8612123" y="15240"/>
                  </a:lnTo>
                  <a:lnTo>
                    <a:pt x="8625840" y="28956"/>
                  </a:lnTo>
                  <a:lnTo>
                    <a:pt x="8641080" y="28956"/>
                  </a:lnTo>
                  <a:lnTo>
                    <a:pt x="8641080" y="15240"/>
                  </a:lnTo>
                  <a:close/>
                </a:path>
              </a:pathLst>
            </a:custGeom>
            <a:solidFill>
              <a:srgbClr val="4F80BC"/>
            </a:solidFill>
          </p:spPr>
          <p:txBody>
            <a:bodyPr wrap="square" lIns="0" tIns="0" rIns="0" bIns="0" rtlCol="0"/>
            <a:lstStyle/>
            <a:p>
              <a:endParaRPr/>
            </a:p>
          </p:txBody>
        </p:sp>
        <p:sp>
          <p:nvSpPr>
            <p:cNvPr id="10" name="object 10"/>
            <p:cNvSpPr/>
            <p:nvPr/>
          </p:nvSpPr>
          <p:spPr>
            <a:xfrm>
              <a:off x="1133856" y="5960363"/>
              <a:ext cx="132715" cy="955675"/>
            </a:xfrm>
            <a:custGeom>
              <a:avLst/>
              <a:gdLst/>
              <a:ahLst/>
              <a:cxnLst/>
              <a:rect l="l" t="t" r="r" b="b"/>
              <a:pathLst>
                <a:path w="132715" h="955675">
                  <a:moveTo>
                    <a:pt x="132588" y="822972"/>
                  </a:moveTo>
                  <a:lnTo>
                    <a:pt x="0" y="822972"/>
                  </a:lnTo>
                  <a:lnTo>
                    <a:pt x="0" y="955560"/>
                  </a:lnTo>
                  <a:lnTo>
                    <a:pt x="132588" y="955560"/>
                  </a:lnTo>
                  <a:lnTo>
                    <a:pt x="132588" y="822972"/>
                  </a:lnTo>
                  <a:close/>
                </a:path>
                <a:path w="132715" h="955675">
                  <a:moveTo>
                    <a:pt x="132588" y="274320"/>
                  </a:moveTo>
                  <a:lnTo>
                    <a:pt x="0" y="274320"/>
                  </a:lnTo>
                  <a:lnTo>
                    <a:pt x="0" y="406920"/>
                  </a:lnTo>
                  <a:lnTo>
                    <a:pt x="132588" y="406920"/>
                  </a:lnTo>
                  <a:lnTo>
                    <a:pt x="132588" y="274320"/>
                  </a:lnTo>
                  <a:close/>
                </a:path>
                <a:path w="132715" h="955675">
                  <a:moveTo>
                    <a:pt x="132588" y="0"/>
                  </a:moveTo>
                  <a:lnTo>
                    <a:pt x="0" y="0"/>
                  </a:lnTo>
                  <a:lnTo>
                    <a:pt x="0" y="132588"/>
                  </a:lnTo>
                  <a:lnTo>
                    <a:pt x="132588" y="132588"/>
                  </a:lnTo>
                  <a:lnTo>
                    <a:pt x="132588" y="0"/>
                  </a:lnTo>
                  <a:close/>
                </a:path>
              </a:pathLst>
            </a:custGeom>
            <a:solidFill>
              <a:srgbClr val="000000"/>
            </a:solidFill>
          </p:spPr>
          <p:txBody>
            <a:bodyPr wrap="square" lIns="0" tIns="0" rIns="0" bIns="0" rtlCol="0"/>
            <a:lstStyle/>
            <a:p>
              <a:endParaRPr/>
            </a:p>
          </p:txBody>
        </p:sp>
      </p:grpSp>
      <p:sp>
        <p:nvSpPr>
          <p:cNvPr id="11" name="object 11"/>
          <p:cNvSpPr txBox="1"/>
          <p:nvPr/>
        </p:nvSpPr>
        <p:spPr>
          <a:xfrm>
            <a:off x="1387855" y="6691380"/>
            <a:ext cx="73406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Noto Sans CJK JP Regular"/>
                <a:cs typeface="Noto Sans CJK JP Regular"/>
              </a:rPr>
              <a:t>特に遠方の患者を診察することについては慎重に対応すべきではないか</a:t>
            </a:r>
            <a:endParaRPr sz="1800">
              <a:latin typeface="Noto Sans CJK JP Regular"/>
              <a:cs typeface="Noto Sans CJK JP Regular"/>
            </a:endParaRPr>
          </a:p>
        </p:txBody>
      </p:sp>
      <p:grpSp>
        <p:nvGrpSpPr>
          <p:cNvPr id="12" name="object 12"/>
          <p:cNvGrpSpPr/>
          <p:nvPr/>
        </p:nvGrpSpPr>
        <p:grpSpPr>
          <a:xfrm>
            <a:off x="4675632" y="5484876"/>
            <a:ext cx="1306195" cy="285115"/>
            <a:chOff x="4675632" y="5484876"/>
            <a:chExt cx="1306195" cy="285115"/>
          </a:xfrm>
        </p:grpSpPr>
        <p:sp>
          <p:nvSpPr>
            <p:cNvPr id="13" name="object 13"/>
            <p:cNvSpPr/>
            <p:nvPr/>
          </p:nvSpPr>
          <p:spPr>
            <a:xfrm>
              <a:off x="4725924" y="5490972"/>
              <a:ext cx="1205865" cy="273050"/>
            </a:xfrm>
            <a:custGeom>
              <a:avLst/>
              <a:gdLst/>
              <a:ahLst/>
              <a:cxnLst/>
              <a:rect l="l" t="t" r="r" b="b"/>
              <a:pathLst>
                <a:path w="1205864" h="273050">
                  <a:moveTo>
                    <a:pt x="903731" y="0"/>
                  </a:moveTo>
                  <a:lnTo>
                    <a:pt x="301751" y="0"/>
                  </a:lnTo>
                  <a:lnTo>
                    <a:pt x="301751" y="135636"/>
                  </a:lnTo>
                  <a:lnTo>
                    <a:pt x="0" y="135636"/>
                  </a:lnTo>
                  <a:lnTo>
                    <a:pt x="603503" y="272795"/>
                  </a:lnTo>
                  <a:lnTo>
                    <a:pt x="1205484" y="135636"/>
                  </a:lnTo>
                  <a:lnTo>
                    <a:pt x="903731" y="135636"/>
                  </a:lnTo>
                  <a:lnTo>
                    <a:pt x="903731" y="0"/>
                  </a:lnTo>
                  <a:close/>
                </a:path>
              </a:pathLst>
            </a:custGeom>
            <a:solidFill>
              <a:srgbClr val="5B9AD4"/>
            </a:solidFill>
          </p:spPr>
          <p:txBody>
            <a:bodyPr wrap="square" lIns="0" tIns="0" rIns="0" bIns="0" rtlCol="0"/>
            <a:lstStyle/>
            <a:p>
              <a:endParaRPr/>
            </a:p>
          </p:txBody>
        </p:sp>
        <p:sp>
          <p:nvSpPr>
            <p:cNvPr id="14" name="object 14"/>
            <p:cNvSpPr/>
            <p:nvPr/>
          </p:nvSpPr>
          <p:spPr>
            <a:xfrm>
              <a:off x="4675632" y="5484876"/>
              <a:ext cx="1306195" cy="285115"/>
            </a:xfrm>
            <a:custGeom>
              <a:avLst/>
              <a:gdLst/>
              <a:ahLst/>
              <a:cxnLst/>
              <a:rect l="l" t="t" r="r" b="b"/>
              <a:pathLst>
                <a:path w="1306195" h="285114">
                  <a:moveTo>
                    <a:pt x="51815" y="135635"/>
                  </a:moveTo>
                  <a:lnTo>
                    <a:pt x="50380" y="148551"/>
                  </a:lnTo>
                  <a:lnTo>
                    <a:pt x="653795" y="284987"/>
                  </a:lnTo>
                  <a:lnTo>
                    <a:pt x="707591" y="272795"/>
                  </a:lnTo>
                  <a:lnTo>
                    <a:pt x="652271" y="272795"/>
                  </a:lnTo>
                  <a:lnTo>
                    <a:pt x="653033" y="272622"/>
                  </a:lnTo>
                  <a:lnTo>
                    <a:pt x="51815" y="135635"/>
                  </a:lnTo>
                  <a:close/>
                </a:path>
                <a:path w="1306195" h="285114">
                  <a:moveTo>
                    <a:pt x="653033" y="272622"/>
                  </a:moveTo>
                  <a:lnTo>
                    <a:pt x="652271" y="272795"/>
                  </a:lnTo>
                  <a:lnTo>
                    <a:pt x="653795" y="272795"/>
                  </a:lnTo>
                  <a:lnTo>
                    <a:pt x="653033" y="272622"/>
                  </a:lnTo>
                  <a:close/>
                </a:path>
                <a:path w="1306195" h="285114">
                  <a:moveTo>
                    <a:pt x="1254252" y="135635"/>
                  </a:moveTo>
                  <a:lnTo>
                    <a:pt x="653033" y="272622"/>
                  </a:lnTo>
                  <a:lnTo>
                    <a:pt x="653795" y="272795"/>
                  </a:lnTo>
                  <a:lnTo>
                    <a:pt x="707591" y="272795"/>
                  </a:lnTo>
                  <a:lnTo>
                    <a:pt x="1255689" y="148577"/>
                  </a:lnTo>
                  <a:lnTo>
                    <a:pt x="1254252" y="135635"/>
                  </a:lnTo>
                  <a:close/>
                </a:path>
                <a:path w="1306195" h="285114">
                  <a:moveTo>
                    <a:pt x="50380" y="148551"/>
                  </a:moveTo>
                  <a:lnTo>
                    <a:pt x="50291" y="149351"/>
                  </a:lnTo>
                  <a:lnTo>
                    <a:pt x="53921" y="149351"/>
                  </a:lnTo>
                  <a:lnTo>
                    <a:pt x="50380" y="148551"/>
                  </a:lnTo>
                  <a:close/>
                </a:path>
                <a:path w="1306195" h="285114">
                  <a:moveTo>
                    <a:pt x="345947" y="135635"/>
                  </a:moveTo>
                  <a:lnTo>
                    <a:pt x="51815" y="135635"/>
                  </a:lnTo>
                  <a:lnTo>
                    <a:pt x="112014" y="149351"/>
                  </a:lnTo>
                  <a:lnTo>
                    <a:pt x="358139" y="149351"/>
                  </a:lnTo>
                  <a:lnTo>
                    <a:pt x="358139" y="141731"/>
                  </a:lnTo>
                  <a:lnTo>
                    <a:pt x="345947" y="141731"/>
                  </a:lnTo>
                  <a:lnTo>
                    <a:pt x="345947" y="135635"/>
                  </a:lnTo>
                  <a:close/>
                </a:path>
                <a:path w="1306195" h="285114">
                  <a:moveTo>
                    <a:pt x="947927" y="6095"/>
                  </a:moveTo>
                  <a:lnTo>
                    <a:pt x="947927" y="149351"/>
                  </a:lnTo>
                  <a:lnTo>
                    <a:pt x="1194053" y="149351"/>
                  </a:lnTo>
                  <a:lnTo>
                    <a:pt x="1227497" y="141731"/>
                  </a:lnTo>
                  <a:lnTo>
                    <a:pt x="961643" y="141731"/>
                  </a:lnTo>
                  <a:lnTo>
                    <a:pt x="954023" y="135635"/>
                  </a:lnTo>
                  <a:lnTo>
                    <a:pt x="961643" y="135635"/>
                  </a:lnTo>
                  <a:lnTo>
                    <a:pt x="961643" y="12191"/>
                  </a:lnTo>
                  <a:lnTo>
                    <a:pt x="954023" y="12191"/>
                  </a:lnTo>
                  <a:lnTo>
                    <a:pt x="947927" y="6095"/>
                  </a:lnTo>
                  <a:close/>
                </a:path>
                <a:path w="1306195" h="285114">
                  <a:moveTo>
                    <a:pt x="1255689" y="148577"/>
                  </a:moveTo>
                  <a:lnTo>
                    <a:pt x="1252272" y="149351"/>
                  </a:lnTo>
                  <a:lnTo>
                    <a:pt x="1255776" y="149351"/>
                  </a:lnTo>
                  <a:lnTo>
                    <a:pt x="1255689" y="148577"/>
                  </a:lnTo>
                  <a:close/>
                </a:path>
                <a:path w="1306195" h="285114">
                  <a:moveTo>
                    <a:pt x="1306067" y="135635"/>
                  </a:moveTo>
                  <a:lnTo>
                    <a:pt x="1254252" y="135635"/>
                  </a:lnTo>
                  <a:lnTo>
                    <a:pt x="1255689" y="148577"/>
                  </a:lnTo>
                  <a:lnTo>
                    <a:pt x="1306067" y="137159"/>
                  </a:lnTo>
                  <a:lnTo>
                    <a:pt x="1306067" y="135635"/>
                  </a:lnTo>
                  <a:close/>
                </a:path>
                <a:path w="1306195" h="285114">
                  <a:moveTo>
                    <a:pt x="51815" y="135635"/>
                  </a:moveTo>
                  <a:lnTo>
                    <a:pt x="0" y="135635"/>
                  </a:lnTo>
                  <a:lnTo>
                    <a:pt x="0" y="137159"/>
                  </a:lnTo>
                  <a:lnTo>
                    <a:pt x="50380" y="148551"/>
                  </a:lnTo>
                  <a:lnTo>
                    <a:pt x="51815" y="135635"/>
                  </a:lnTo>
                  <a:close/>
                </a:path>
                <a:path w="1306195" h="285114">
                  <a:moveTo>
                    <a:pt x="961643" y="0"/>
                  </a:moveTo>
                  <a:lnTo>
                    <a:pt x="345947" y="0"/>
                  </a:lnTo>
                  <a:lnTo>
                    <a:pt x="345947" y="141731"/>
                  </a:lnTo>
                  <a:lnTo>
                    <a:pt x="352043" y="135635"/>
                  </a:lnTo>
                  <a:lnTo>
                    <a:pt x="358139" y="135635"/>
                  </a:lnTo>
                  <a:lnTo>
                    <a:pt x="358139" y="12191"/>
                  </a:lnTo>
                  <a:lnTo>
                    <a:pt x="352043" y="12191"/>
                  </a:lnTo>
                  <a:lnTo>
                    <a:pt x="358139" y="6095"/>
                  </a:lnTo>
                  <a:lnTo>
                    <a:pt x="961643" y="6095"/>
                  </a:lnTo>
                  <a:lnTo>
                    <a:pt x="961643" y="0"/>
                  </a:lnTo>
                  <a:close/>
                </a:path>
                <a:path w="1306195" h="285114">
                  <a:moveTo>
                    <a:pt x="358139" y="135635"/>
                  </a:moveTo>
                  <a:lnTo>
                    <a:pt x="352043" y="135635"/>
                  </a:lnTo>
                  <a:lnTo>
                    <a:pt x="345947" y="141731"/>
                  </a:lnTo>
                  <a:lnTo>
                    <a:pt x="358139" y="141731"/>
                  </a:lnTo>
                  <a:lnTo>
                    <a:pt x="358139" y="135635"/>
                  </a:lnTo>
                  <a:close/>
                </a:path>
                <a:path w="1306195" h="285114">
                  <a:moveTo>
                    <a:pt x="961643" y="135635"/>
                  </a:moveTo>
                  <a:lnTo>
                    <a:pt x="954023" y="135635"/>
                  </a:lnTo>
                  <a:lnTo>
                    <a:pt x="961643" y="141731"/>
                  </a:lnTo>
                  <a:lnTo>
                    <a:pt x="961643" y="135635"/>
                  </a:lnTo>
                  <a:close/>
                </a:path>
                <a:path w="1306195" h="285114">
                  <a:moveTo>
                    <a:pt x="1254252" y="135635"/>
                  </a:moveTo>
                  <a:lnTo>
                    <a:pt x="961643" y="135635"/>
                  </a:lnTo>
                  <a:lnTo>
                    <a:pt x="961643" y="141731"/>
                  </a:lnTo>
                  <a:lnTo>
                    <a:pt x="1227497" y="141731"/>
                  </a:lnTo>
                  <a:lnTo>
                    <a:pt x="1254252" y="135635"/>
                  </a:lnTo>
                  <a:close/>
                </a:path>
                <a:path w="1306195" h="285114">
                  <a:moveTo>
                    <a:pt x="358139" y="6095"/>
                  </a:moveTo>
                  <a:lnTo>
                    <a:pt x="352043" y="12191"/>
                  </a:lnTo>
                  <a:lnTo>
                    <a:pt x="358139" y="12191"/>
                  </a:lnTo>
                  <a:lnTo>
                    <a:pt x="358139" y="6095"/>
                  </a:lnTo>
                  <a:close/>
                </a:path>
                <a:path w="1306195" h="285114">
                  <a:moveTo>
                    <a:pt x="947927" y="6095"/>
                  </a:moveTo>
                  <a:lnTo>
                    <a:pt x="358139" y="6095"/>
                  </a:lnTo>
                  <a:lnTo>
                    <a:pt x="358139" y="12191"/>
                  </a:lnTo>
                  <a:lnTo>
                    <a:pt x="947927" y="12191"/>
                  </a:lnTo>
                  <a:lnTo>
                    <a:pt x="947927" y="6095"/>
                  </a:lnTo>
                  <a:close/>
                </a:path>
                <a:path w="1306195" h="285114">
                  <a:moveTo>
                    <a:pt x="961643" y="6095"/>
                  </a:moveTo>
                  <a:lnTo>
                    <a:pt x="947927" y="6095"/>
                  </a:lnTo>
                  <a:lnTo>
                    <a:pt x="954023" y="12191"/>
                  </a:lnTo>
                  <a:lnTo>
                    <a:pt x="961643" y="12191"/>
                  </a:lnTo>
                  <a:lnTo>
                    <a:pt x="961643" y="6095"/>
                  </a:lnTo>
                  <a:close/>
                </a:path>
              </a:pathLst>
            </a:custGeom>
            <a:solidFill>
              <a:srgbClr val="41709C"/>
            </a:solidFill>
          </p:spPr>
          <p:txBody>
            <a:bodyPr wrap="square" lIns="0" tIns="0" rIns="0" bIns="0" rtlCol="0"/>
            <a:lstStyle/>
            <a:p>
              <a:endParaRPr/>
            </a:p>
          </p:txBody>
        </p:sp>
      </p:grpSp>
      <p:sp>
        <p:nvSpPr>
          <p:cNvPr id="15" name="object 15"/>
          <p:cNvSpPr txBox="1"/>
          <p:nvPr/>
        </p:nvSpPr>
        <p:spPr>
          <a:xfrm>
            <a:off x="1387855" y="5423408"/>
            <a:ext cx="8389620" cy="1293495"/>
          </a:xfrm>
          <a:prstGeom prst="rect">
            <a:avLst/>
          </a:prstGeom>
        </p:spPr>
        <p:txBody>
          <a:bodyPr vert="horz" wrap="square" lIns="0" tIns="20320" rIns="0" bIns="0" rtlCol="0">
            <a:spAutoFit/>
          </a:bodyPr>
          <a:lstStyle/>
          <a:p>
            <a:pPr marL="5328285" marR="5080">
              <a:lnSpc>
                <a:spcPts val="1420"/>
              </a:lnSpc>
              <a:spcBef>
                <a:spcPts val="160"/>
              </a:spcBef>
              <a:tabLst>
                <a:tab pos="5633085" algn="l"/>
              </a:tabLst>
            </a:pPr>
            <a:r>
              <a:rPr sz="1200" dirty="0">
                <a:latin typeface="kiloji"/>
                <a:cs typeface="kiloji"/>
              </a:rPr>
              <a:t>※	</a:t>
            </a:r>
            <a:r>
              <a:rPr sz="1200" dirty="0">
                <a:latin typeface="Noto Sans CJK JP Regular"/>
                <a:cs typeface="Noto Sans CJK JP Regular"/>
              </a:rPr>
              <a:t>連携医療機関として、患者の所在地の医 療機関を挙げているかどうか</a:t>
            </a:r>
            <a:endParaRPr sz="1200">
              <a:latin typeface="Noto Sans CJK JP Regular"/>
              <a:cs typeface="Noto Sans CJK JP Regular"/>
            </a:endParaRPr>
          </a:p>
          <a:p>
            <a:pPr marL="12700">
              <a:lnSpc>
                <a:spcPct val="100000"/>
              </a:lnSpc>
              <a:spcBef>
                <a:spcPts val="600"/>
              </a:spcBef>
            </a:pPr>
            <a:r>
              <a:rPr sz="1800" dirty="0">
                <a:latin typeface="Noto Sans CJK JP Regular"/>
                <a:cs typeface="Noto Sans CJK JP Regular"/>
              </a:rPr>
              <a:t>概ね２次医療圏内に居住する患者を対象とするのが望ましいのではないか</a:t>
            </a:r>
            <a:endParaRPr sz="1800">
              <a:latin typeface="Noto Sans CJK JP Regular"/>
              <a:cs typeface="Noto Sans CJK JP Regular"/>
            </a:endParaRPr>
          </a:p>
          <a:p>
            <a:pPr marL="12700" marR="367665">
              <a:lnSpc>
                <a:spcPct val="100000"/>
              </a:lnSpc>
              <a:spcBef>
                <a:spcPts val="5"/>
              </a:spcBef>
            </a:pPr>
            <a:r>
              <a:rPr sz="1800" dirty="0">
                <a:latin typeface="Noto Sans CJK JP Regular"/>
                <a:cs typeface="Noto Sans CJK JP Regular"/>
              </a:rPr>
              <a:t>中には、気管支喘息や副鼻腔炎など、対面診療による適切なフォローアップが 必要な疾患が含まれており、対応策を検討すべきではないか</a:t>
            </a:r>
            <a:endParaRPr sz="1800">
              <a:latin typeface="Noto Sans CJK JP Regular"/>
              <a:cs typeface="Noto Sans CJK JP Regular"/>
            </a:endParaRPr>
          </a:p>
        </p:txBody>
      </p:sp>
      <p:sp>
        <p:nvSpPr>
          <p:cNvPr id="16" name="角丸四角形 15">
            <a:extLst>
              <a:ext uri="{FF2B5EF4-FFF2-40B4-BE49-F238E27FC236}">
                <a16:creationId xmlns:a16="http://schemas.microsoft.com/office/drawing/2014/main" id="{D7AD9FB6-0062-8849-83AB-BA61BDFD8FA7}"/>
              </a:ext>
            </a:extLst>
          </p:cNvPr>
          <p:cNvSpPr/>
          <p:nvPr/>
        </p:nvSpPr>
        <p:spPr>
          <a:xfrm>
            <a:off x="912752" y="5794000"/>
            <a:ext cx="8911588" cy="1389356"/>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98356" y="6775201"/>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rlito"/>
                <a:cs typeface="Carlito"/>
              </a:rPr>
              <a:t>15</a:t>
            </a:r>
            <a:endParaRPr sz="1200">
              <a:latin typeface="Carlito"/>
              <a:cs typeface="Carlito"/>
            </a:endParaRPr>
          </a:p>
        </p:txBody>
      </p:sp>
      <p:sp>
        <p:nvSpPr>
          <p:cNvPr id="3" name="object 3"/>
          <p:cNvSpPr txBox="1">
            <a:spLocks noGrp="1"/>
          </p:cNvSpPr>
          <p:nvPr>
            <p:ph type="title"/>
          </p:nvPr>
        </p:nvSpPr>
        <p:spPr>
          <a:xfrm>
            <a:off x="1665223" y="3369061"/>
            <a:ext cx="7369175" cy="1001394"/>
          </a:xfrm>
          <a:prstGeom prst="rect">
            <a:avLst/>
          </a:prstGeom>
        </p:spPr>
        <p:txBody>
          <a:bodyPr vert="horz" wrap="square" lIns="0" tIns="13335" rIns="0" bIns="0" rtlCol="0">
            <a:spAutoFit/>
          </a:bodyPr>
          <a:lstStyle/>
          <a:p>
            <a:pPr marL="2109470" marR="5080" indent="-2097405">
              <a:lnSpc>
                <a:spcPct val="100000"/>
              </a:lnSpc>
              <a:spcBef>
                <a:spcPts val="105"/>
              </a:spcBef>
            </a:pPr>
            <a:r>
              <a:rPr sz="3200" dirty="0">
                <a:solidFill>
                  <a:srgbClr val="000000"/>
                </a:solidFill>
              </a:rPr>
              <a:t>③</a:t>
            </a:r>
            <a:r>
              <a:rPr sz="3200" spc="484" dirty="0">
                <a:solidFill>
                  <a:srgbClr val="000000"/>
                </a:solidFill>
              </a:rPr>
              <a:t> </a:t>
            </a:r>
            <a:r>
              <a:rPr lang="ja-JP" altLang="en-US" sz="3200" spc="484">
                <a:solidFill>
                  <a:srgbClr val="000000"/>
                </a:solidFill>
              </a:rPr>
              <a:t>「</a:t>
            </a:r>
            <a:r>
              <a:rPr sz="3200" dirty="0" err="1">
                <a:solidFill>
                  <a:srgbClr val="000000"/>
                </a:solidFill>
              </a:rPr>
              <a:t>医師が医学的</a:t>
            </a:r>
            <a:r>
              <a:rPr sz="3200" spc="-190" dirty="0" err="1">
                <a:solidFill>
                  <a:srgbClr val="000000"/>
                </a:solidFill>
              </a:rPr>
              <a:t>に</a:t>
            </a:r>
            <a:r>
              <a:rPr sz="3200" dirty="0" err="1">
                <a:solidFill>
                  <a:srgbClr val="000000"/>
                </a:solidFill>
              </a:rPr>
              <a:t>可</a:t>
            </a:r>
            <a:r>
              <a:rPr sz="3200" spc="-15" dirty="0" err="1">
                <a:solidFill>
                  <a:srgbClr val="000000"/>
                </a:solidFill>
              </a:rPr>
              <a:t>能</a:t>
            </a:r>
            <a:r>
              <a:rPr sz="3200" spc="-760" dirty="0" err="1">
                <a:solidFill>
                  <a:srgbClr val="000000"/>
                </a:solidFill>
              </a:rPr>
              <a:t>と</a:t>
            </a:r>
            <a:r>
              <a:rPr sz="3200" dirty="0" err="1">
                <a:solidFill>
                  <a:srgbClr val="000000"/>
                </a:solidFill>
              </a:rPr>
              <a:t>判断</a:t>
            </a:r>
            <a:r>
              <a:rPr sz="3200" spc="-760" dirty="0" err="1">
                <a:solidFill>
                  <a:srgbClr val="000000"/>
                </a:solidFill>
              </a:rPr>
              <a:t>し</a:t>
            </a:r>
            <a:r>
              <a:rPr sz="3200" spc="-254" dirty="0" err="1">
                <a:solidFill>
                  <a:srgbClr val="000000"/>
                </a:solidFill>
              </a:rPr>
              <a:t>た</a:t>
            </a:r>
            <a:r>
              <a:rPr sz="3200" dirty="0" err="1">
                <a:solidFill>
                  <a:srgbClr val="000000"/>
                </a:solidFill>
              </a:rPr>
              <a:t>範</a:t>
            </a:r>
            <a:r>
              <a:rPr sz="3200" spc="-15" dirty="0" err="1">
                <a:solidFill>
                  <a:srgbClr val="000000"/>
                </a:solidFill>
              </a:rPr>
              <a:t>囲</a:t>
            </a:r>
            <a:r>
              <a:rPr sz="3200" spc="-1600" dirty="0">
                <a:solidFill>
                  <a:srgbClr val="000000"/>
                </a:solidFill>
              </a:rPr>
              <a:t>」 </a:t>
            </a:r>
            <a:r>
              <a:rPr sz="3200" dirty="0">
                <a:solidFill>
                  <a:srgbClr val="000000"/>
                </a:solidFill>
              </a:rPr>
              <a:t>の適切性</a:t>
            </a:r>
            <a:r>
              <a:rPr sz="3200" spc="-190" dirty="0">
                <a:solidFill>
                  <a:srgbClr val="000000"/>
                </a:solidFill>
              </a:rPr>
              <a:t>に</a:t>
            </a:r>
            <a:r>
              <a:rPr sz="3200" spc="-160" dirty="0">
                <a:solidFill>
                  <a:srgbClr val="000000"/>
                </a:solidFill>
              </a:rPr>
              <a:t>つ</a:t>
            </a:r>
            <a:r>
              <a:rPr sz="3200" spc="-180" dirty="0">
                <a:solidFill>
                  <a:srgbClr val="000000"/>
                </a:solidFill>
              </a:rPr>
              <a:t>い</a:t>
            </a:r>
            <a:r>
              <a:rPr sz="3200" spc="-310" dirty="0">
                <a:solidFill>
                  <a:srgbClr val="000000"/>
                </a:solidFill>
              </a:rPr>
              <a:t>て</a:t>
            </a:r>
            <a:endParaRPr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4711" y="856488"/>
            <a:ext cx="8441690" cy="662940"/>
          </a:xfrm>
          <a:prstGeom prst="rect">
            <a:avLst/>
          </a:prstGeom>
          <a:solidFill>
            <a:srgbClr val="1F497C"/>
          </a:solidFill>
        </p:spPr>
        <p:txBody>
          <a:bodyPr vert="horz" wrap="square" lIns="0" tIns="107314" rIns="0" bIns="0" rtlCol="0">
            <a:spAutoFit/>
          </a:bodyPr>
          <a:lstStyle/>
          <a:p>
            <a:pPr marL="436880">
              <a:lnSpc>
                <a:spcPct val="100000"/>
              </a:lnSpc>
              <a:spcBef>
                <a:spcPts val="844"/>
              </a:spcBef>
            </a:pPr>
            <a:r>
              <a:rPr sz="2550" spc="30" dirty="0">
                <a:latin typeface="IPAPMincho"/>
                <a:cs typeface="IPAPMincho"/>
              </a:rPr>
              <a:t>医師法第</a:t>
            </a:r>
            <a:r>
              <a:rPr sz="2550" spc="-10" dirty="0">
                <a:latin typeface="IPAPMincho"/>
                <a:cs typeface="IPAPMincho"/>
              </a:rPr>
              <a:t>20</a:t>
            </a:r>
            <a:r>
              <a:rPr sz="2550" spc="30" dirty="0">
                <a:latin typeface="IPAPMincho"/>
                <a:cs typeface="IPAPMincho"/>
              </a:rPr>
              <a:t>条</a:t>
            </a:r>
            <a:r>
              <a:rPr sz="2550" spc="185" dirty="0">
                <a:latin typeface="IPAPMincho"/>
                <a:cs typeface="IPAPMincho"/>
              </a:rPr>
              <a:t>に</a:t>
            </a:r>
            <a:r>
              <a:rPr sz="2550" spc="375" dirty="0">
                <a:latin typeface="IPAPMincho"/>
                <a:cs typeface="IPAPMincho"/>
              </a:rPr>
              <a:t>お</a:t>
            </a:r>
            <a:r>
              <a:rPr sz="2550" spc="425" dirty="0">
                <a:latin typeface="IPAPMincho"/>
                <a:cs typeface="IPAPMincho"/>
              </a:rPr>
              <a:t>け</a:t>
            </a:r>
            <a:r>
              <a:rPr sz="2550" spc="315" dirty="0">
                <a:latin typeface="IPAPMincho"/>
                <a:cs typeface="IPAPMincho"/>
              </a:rPr>
              <a:t>る</a:t>
            </a:r>
            <a:r>
              <a:rPr sz="2550" spc="30" dirty="0">
                <a:latin typeface="IPAPMincho"/>
                <a:cs typeface="IPAPMincho"/>
              </a:rPr>
              <a:t>無</a:t>
            </a:r>
            <a:r>
              <a:rPr sz="2550" spc="40" dirty="0">
                <a:latin typeface="IPAPMincho"/>
                <a:cs typeface="IPAPMincho"/>
              </a:rPr>
              <a:t>診</a:t>
            </a:r>
            <a:r>
              <a:rPr sz="2550" spc="30" dirty="0">
                <a:latin typeface="IPAPMincho"/>
                <a:cs typeface="IPAPMincho"/>
              </a:rPr>
              <a:t>察</a:t>
            </a:r>
            <a:r>
              <a:rPr sz="2550" spc="40" dirty="0">
                <a:latin typeface="IPAPMincho"/>
                <a:cs typeface="IPAPMincho"/>
              </a:rPr>
              <a:t>治療</a:t>
            </a:r>
            <a:r>
              <a:rPr sz="2550" spc="30" dirty="0">
                <a:latin typeface="IPAPMincho"/>
                <a:cs typeface="IPAPMincho"/>
              </a:rPr>
              <a:t>等</a:t>
            </a:r>
            <a:r>
              <a:rPr sz="2550" spc="280" dirty="0">
                <a:latin typeface="IPAPMincho"/>
                <a:cs typeface="IPAPMincho"/>
              </a:rPr>
              <a:t>の</a:t>
            </a:r>
            <a:r>
              <a:rPr sz="2550" spc="40" dirty="0">
                <a:latin typeface="IPAPMincho"/>
                <a:cs typeface="IPAPMincho"/>
              </a:rPr>
              <a:t>禁止</a:t>
            </a:r>
            <a:r>
              <a:rPr sz="2550" spc="185" dirty="0">
                <a:latin typeface="IPAPMincho"/>
                <a:cs typeface="IPAPMincho"/>
              </a:rPr>
              <a:t>に</a:t>
            </a:r>
            <a:r>
              <a:rPr sz="2550" spc="125" dirty="0">
                <a:latin typeface="IPAPMincho"/>
                <a:cs typeface="IPAPMincho"/>
              </a:rPr>
              <a:t>つ</a:t>
            </a:r>
            <a:r>
              <a:rPr sz="2550" spc="105" dirty="0">
                <a:latin typeface="IPAPMincho"/>
                <a:cs typeface="IPAPMincho"/>
              </a:rPr>
              <a:t>い</a:t>
            </a:r>
            <a:r>
              <a:rPr sz="2550" spc="110" dirty="0">
                <a:latin typeface="IPAPMincho"/>
                <a:cs typeface="IPAPMincho"/>
              </a:rPr>
              <a:t>て</a:t>
            </a:r>
            <a:endParaRPr sz="2550">
              <a:latin typeface="IPAPMincho"/>
              <a:cs typeface="IPAPMincho"/>
            </a:endParaRPr>
          </a:p>
        </p:txBody>
      </p:sp>
      <p:sp>
        <p:nvSpPr>
          <p:cNvPr id="3" name="object 3"/>
          <p:cNvSpPr/>
          <p:nvPr/>
        </p:nvSpPr>
        <p:spPr>
          <a:xfrm>
            <a:off x="3177539" y="2441448"/>
            <a:ext cx="2816860" cy="12700"/>
          </a:xfrm>
          <a:custGeom>
            <a:avLst/>
            <a:gdLst/>
            <a:ahLst/>
            <a:cxnLst/>
            <a:rect l="l" t="t" r="r" b="b"/>
            <a:pathLst>
              <a:path w="2816860" h="12700">
                <a:moveTo>
                  <a:pt x="2816352" y="0"/>
                </a:moveTo>
                <a:lnTo>
                  <a:pt x="0" y="0"/>
                </a:lnTo>
                <a:lnTo>
                  <a:pt x="0" y="12191"/>
                </a:lnTo>
                <a:lnTo>
                  <a:pt x="2816352" y="12191"/>
                </a:lnTo>
                <a:lnTo>
                  <a:pt x="2816352" y="0"/>
                </a:lnTo>
                <a:close/>
              </a:path>
            </a:pathLst>
          </a:custGeom>
          <a:solidFill>
            <a:srgbClr val="000000"/>
          </a:solidFill>
        </p:spPr>
        <p:txBody>
          <a:bodyPr wrap="square" lIns="0" tIns="0" rIns="0" bIns="0" rtlCol="0"/>
          <a:lstStyle/>
          <a:p>
            <a:endParaRPr/>
          </a:p>
        </p:txBody>
      </p:sp>
      <p:sp>
        <p:nvSpPr>
          <p:cNvPr id="4" name="object 4"/>
          <p:cNvSpPr/>
          <p:nvPr/>
        </p:nvSpPr>
        <p:spPr>
          <a:xfrm>
            <a:off x="8810243" y="2441448"/>
            <a:ext cx="704215" cy="12700"/>
          </a:xfrm>
          <a:custGeom>
            <a:avLst/>
            <a:gdLst/>
            <a:ahLst/>
            <a:cxnLst/>
            <a:rect l="l" t="t" r="r" b="b"/>
            <a:pathLst>
              <a:path w="704215" h="12700">
                <a:moveTo>
                  <a:pt x="704088" y="0"/>
                </a:moveTo>
                <a:lnTo>
                  <a:pt x="0" y="0"/>
                </a:lnTo>
                <a:lnTo>
                  <a:pt x="0" y="12191"/>
                </a:lnTo>
                <a:lnTo>
                  <a:pt x="704088" y="12191"/>
                </a:lnTo>
                <a:lnTo>
                  <a:pt x="704088" y="0"/>
                </a:lnTo>
                <a:close/>
              </a:path>
            </a:pathLst>
          </a:custGeom>
          <a:solidFill>
            <a:srgbClr val="000000"/>
          </a:solidFill>
        </p:spPr>
        <p:txBody>
          <a:bodyPr wrap="square" lIns="0" tIns="0" rIns="0" bIns="0" rtlCol="0"/>
          <a:lstStyle/>
          <a:p>
            <a:endParaRPr/>
          </a:p>
        </p:txBody>
      </p:sp>
      <p:sp>
        <p:nvSpPr>
          <p:cNvPr id="5" name="object 5"/>
          <p:cNvSpPr/>
          <p:nvPr/>
        </p:nvSpPr>
        <p:spPr>
          <a:xfrm>
            <a:off x="6059423" y="3003804"/>
            <a:ext cx="1408430" cy="12700"/>
          </a:xfrm>
          <a:custGeom>
            <a:avLst/>
            <a:gdLst/>
            <a:ahLst/>
            <a:cxnLst/>
            <a:rect l="l" t="t" r="r" b="b"/>
            <a:pathLst>
              <a:path w="1408429" h="12700">
                <a:moveTo>
                  <a:pt x="1408176" y="0"/>
                </a:moveTo>
                <a:lnTo>
                  <a:pt x="0" y="0"/>
                </a:lnTo>
                <a:lnTo>
                  <a:pt x="0" y="12191"/>
                </a:lnTo>
                <a:lnTo>
                  <a:pt x="1408176" y="12191"/>
                </a:lnTo>
                <a:lnTo>
                  <a:pt x="1408176" y="0"/>
                </a:lnTo>
                <a:close/>
              </a:path>
            </a:pathLst>
          </a:custGeom>
          <a:solidFill>
            <a:srgbClr val="000000"/>
          </a:solidFill>
        </p:spPr>
        <p:txBody>
          <a:bodyPr wrap="square" lIns="0" tIns="0" rIns="0" bIns="0" rtlCol="0"/>
          <a:lstStyle/>
          <a:p>
            <a:endParaRPr/>
          </a:p>
        </p:txBody>
      </p:sp>
      <p:sp>
        <p:nvSpPr>
          <p:cNvPr id="6" name="object 6"/>
          <p:cNvSpPr/>
          <p:nvPr/>
        </p:nvSpPr>
        <p:spPr>
          <a:xfrm>
            <a:off x="6697980" y="4130040"/>
            <a:ext cx="1960245" cy="12700"/>
          </a:xfrm>
          <a:custGeom>
            <a:avLst/>
            <a:gdLst/>
            <a:ahLst/>
            <a:cxnLst/>
            <a:rect l="l" t="t" r="r" b="b"/>
            <a:pathLst>
              <a:path w="1960245" h="12700">
                <a:moveTo>
                  <a:pt x="1959864" y="0"/>
                </a:moveTo>
                <a:lnTo>
                  <a:pt x="0" y="0"/>
                </a:lnTo>
                <a:lnTo>
                  <a:pt x="0" y="12191"/>
                </a:lnTo>
                <a:lnTo>
                  <a:pt x="1959864" y="12191"/>
                </a:lnTo>
                <a:lnTo>
                  <a:pt x="1959864" y="0"/>
                </a:lnTo>
                <a:close/>
              </a:path>
            </a:pathLst>
          </a:custGeom>
          <a:solidFill>
            <a:srgbClr val="000000"/>
          </a:solidFill>
        </p:spPr>
        <p:txBody>
          <a:bodyPr wrap="square" lIns="0" tIns="0" rIns="0" bIns="0" rtlCol="0"/>
          <a:lstStyle/>
          <a:p>
            <a:endParaRPr/>
          </a:p>
        </p:txBody>
      </p:sp>
      <p:sp>
        <p:nvSpPr>
          <p:cNvPr id="7" name="object 7"/>
          <p:cNvSpPr/>
          <p:nvPr/>
        </p:nvSpPr>
        <p:spPr>
          <a:xfrm>
            <a:off x="4532376" y="4692396"/>
            <a:ext cx="786765" cy="12700"/>
          </a:xfrm>
          <a:custGeom>
            <a:avLst/>
            <a:gdLst/>
            <a:ahLst/>
            <a:cxnLst/>
            <a:rect l="l" t="t" r="r" b="b"/>
            <a:pathLst>
              <a:path w="786764" h="12700">
                <a:moveTo>
                  <a:pt x="786384" y="0"/>
                </a:moveTo>
                <a:lnTo>
                  <a:pt x="0" y="0"/>
                </a:lnTo>
                <a:lnTo>
                  <a:pt x="0" y="12192"/>
                </a:lnTo>
                <a:lnTo>
                  <a:pt x="786384" y="12192"/>
                </a:lnTo>
                <a:lnTo>
                  <a:pt x="786384" y="0"/>
                </a:lnTo>
                <a:close/>
              </a:path>
            </a:pathLst>
          </a:custGeom>
          <a:solidFill>
            <a:srgbClr val="000000"/>
          </a:solidFill>
        </p:spPr>
        <p:txBody>
          <a:bodyPr wrap="square" lIns="0" tIns="0" rIns="0" bIns="0" rtlCol="0"/>
          <a:lstStyle/>
          <a:p>
            <a:endParaRPr/>
          </a:p>
        </p:txBody>
      </p:sp>
      <p:sp>
        <p:nvSpPr>
          <p:cNvPr id="8" name="object 8"/>
          <p:cNvSpPr txBox="1">
            <a:spLocks noGrp="1"/>
          </p:cNvSpPr>
          <p:nvPr>
            <p:ph type="body" idx="1"/>
          </p:nvPr>
        </p:nvSpPr>
        <p:spPr>
          <a:prstGeom prst="rect">
            <a:avLst/>
          </a:prstGeom>
        </p:spPr>
        <p:txBody>
          <a:bodyPr vert="horz" wrap="square" lIns="0" tIns="12065" rIns="0" bIns="0" rtlCol="0">
            <a:spAutoFit/>
          </a:bodyPr>
          <a:lstStyle/>
          <a:p>
            <a:pPr marL="49530">
              <a:lnSpc>
                <a:spcPct val="100000"/>
              </a:lnSpc>
              <a:spcBef>
                <a:spcPts val="95"/>
              </a:spcBef>
            </a:pPr>
            <a:r>
              <a:rPr spc="-5" dirty="0"/>
              <a:t>医師法（昭和</a:t>
            </a:r>
            <a:r>
              <a:rPr spc="190" dirty="0"/>
              <a:t>23</a:t>
            </a:r>
            <a:r>
              <a:rPr spc="-5" dirty="0"/>
              <a:t>年法律第</a:t>
            </a:r>
            <a:r>
              <a:rPr spc="190" dirty="0"/>
              <a:t>201</a:t>
            </a:r>
            <a:r>
              <a:rPr spc="-5" dirty="0"/>
              <a:t>号）（抄）</a:t>
            </a:r>
          </a:p>
          <a:p>
            <a:pPr marL="49530">
              <a:lnSpc>
                <a:spcPct val="100000"/>
              </a:lnSpc>
              <a:tabLst>
                <a:tab pos="1071880" algn="l"/>
              </a:tabLst>
            </a:pPr>
            <a:r>
              <a:rPr spc="-5" dirty="0"/>
              <a:t>第</a:t>
            </a:r>
            <a:r>
              <a:rPr spc="190" dirty="0"/>
              <a:t>20</a:t>
            </a:r>
            <a:r>
              <a:rPr spc="-5" dirty="0"/>
              <a:t>条	医師は、自ら診察しないで治療をし、若しくは診断書若しくは処方せ</a:t>
            </a:r>
          </a:p>
          <a:p>
            <a:pPr marL="198755" marR="90170">
              <a:lnSpc>
                <a:spcPct val="99600"/>
              </a:lnSpc>
              <a:spcBef>
                <a:spcPts val="10"/>
              </a:spcBef>
            </a:pPr>
            <a:r>
              <a:rPr b="0" u="sng" spc="-470" dirty="0">
                <a:uFill>
                  <a:solidFill>
                    <a:srgbClr val="000000"/>
                  </a:solidFill>
                </a:uFill>
                <a:latin typeface="Times New Roman"/>
                <a:cs typeface="Times New Roman"/>
              </a:rPr>
              <a:t> </a:t>
            </a:r>
            <a:r>
              <a:rPr u="sng" spc="-5" dirty="0">
                <a:uFill>
                  <a:solidFill>
                    <a:srgbClr val="000000"/>
                  </a:solidFill>
                </a:uFill>
              </a:rPr>
              <a:t>んを交付し</a:t>
            </a:r>
            <a:r>
              <a:rPr spc="-5" dirty="0"/>
              <a:t>、自ら出産に立ち会わないで出生証明書若しくは死産証書</a:t>
            </a:r>
            <a:r>
              <a:rPr spc="5" dirty="0"/>
              <a:t>を</a:t>
            </a:r>
            <a:r>
              <a:rPr spc="-5" dirty="0"/>
              <a:t>交付 し、又は自ら検案をしないで検案書を交付してはならない。但し、診</a:t>
            </a:r>
            <a:r>
              <a:rPr spc="5" dirty="0"/>
              <a:t>療</a:t>
            </a:r>
            <a:r>
              <a:rPr spc="-5" dirty="0"/>
              <a:t>中の 患者が受診後</a:t>
            </a:r>
            <a:r>
              <a:rPr spc="190" dirty="0"/>
              <a:t>24</a:t>
            </a:r>
            <a:r>
              <a:rPr spc="-5" dirty="0"/>
              <a:t>時間以内に死亡した場合に交付する死亡診断書につ</a:t>
            </a:r>
            <a:r>
              <a:rPr spc="5" dirty="0"/>
              <a:t>い</a:t>
            </a:r>
            <a:r>
              <a:rPr spc="-5" dirty="0"/>
              <a:t>ては、 この限りでない。</a:t>
            </a:r>
          </a:p>
          <a:p>
            <a:pPr marL="198755" marR="158115" indent="-149860">
              <a:lnSpc>
                <a:spcPts val="2210"/>
              </a:lnSpc>
              <a:spcBef>
                <a:spcPts val="2300"/>
              </a:spcBef>
              <a:tabLst>
                <a:tab pos="1541145" algn="l"/>
              </a:tabLst>
            </a:pPr>
            <a:r>
              <a:rPr spc="-5" dirty="0"/>
              <a:t>第</a:t>
            </a:r>
            <a:r>
              <a:rPr spc="190" dirty="0"/>
              <a:t>33</a:t>
            </a:r>
            <a:r>
              <a:rPr spc="-5" dirty="0"/>
              <a:t>条の２</a:t>
            </a:r>
            <a:r>
              <a:rPr dirty="0"/>
              <a:t>	</a:t>
            </a:r>
            <a:r>
              <a:rPr spc="-5" dirty="0"/>
              <a:t>次の各号のいずれかに該当する者は、</a:t>
            </a:r>
            <a:r>
              <a:rPr spc="190" dirty="0"/>
              <a:t>50</a:t>
            </a:r>
            <a:r>
              <a:rPr spc="-5" dirty="0"/>
              <a:t>万円以下の罰金に処す る。</a:t>
            </a:r>
          </a:p>
          <a:p>
            <a:pPr marL="232410">
              <a:lnSpc>
                <a:spcPts val="2140"/>
              </a:lnSpc>
              <a:tabLst>
                <a:tab pos="701675" algn="l"/>
              </a:tabLst>
            </a:pPr>
            <a:r>
              <a:rPr spc="-5" dirty="0"/>
              <a:t>一	第６条第３項、第</a:t>
            </a:r>
            <a:r>
              <a:rPr spc="190" dirty="0"/>
              <a:t>18</a:t>
            </a:r>
            <a:r>
              <a:rPr spc="-5" dirty="0"/>
              <a:t>条、第</a:t>
            </a:r>
            <a:r>
              <a:rPr spc="190" dirty="0"/>
              <a:t>20</a:t>
            </a:r>
            <a:r>
              <a:rPr spc="-5" dirty="0"/>
              <a:t>条から第</a:t>
            </a:r>
            <a:r>
              <a:rPr spc="190" dirty="0"/>
              <a:t>22</a:t>
            </a:r>
            <a:r>
              <a:rPr spc="-5" dirty="0"/>
              <a:t>条まで又は第</a:t>
            </a:r>
            <a:r>
              <a:rPr spc="190" dirty="0"/>
              <a:t>24</a:t>
            </a:r>
            <a:r>
              <a:rPr spc="5" dirty="0"/>
              <a:t>条</a:t>
            </a:r>
            <a:r>
              <a:rPr u="sng" spc="-5" dirty="0">
                <a:uFill>
                  <a:solidFill>
                    <a:srgbClr val="000000"/>
                  </a:solidFill>
                </a:uFill>
              </a:rPr>
              <a:t>の規定に違</a:t>
            </a:r>
          </a:p>
          <a:p>
            <a:pPr marL="381635">
              <a:lnSpc>
                <a:spcPts val="2215"/>
              </a:lnSpc>
            </a:pPr>
            <a:r>
              <a:rPr b="0" u="sng" spc="-470" dirty="0">
                <a:uFill>
                  <a:solidFill>
                    <a:srgbClr val="000000"/>
                  </a:solidFill>
                </a:uFill>
                <a:latin typeface="Times New Roman"/>
                <a:cs typeface="Times New Roman"/>
              </a:rPr>
              <a:t> </a:t>
            </a:r>
            <a:r>
              <a:rPr u="sng" spc="-5" dirty="0">
                <a:uFill>
                  <a:solidFill>
                    <a:srgbClr val="000000"/>
                  </a:solidFill>
                </a:uFill>
              </a:rPr>
              <a:t>反した者</a:t>
            </a:r>
          </a:p>
          <a:p>
            <a:pPr marL="232410">
              <a:lnSpc>
                <a:spcPct val="100000"/>
              </a:lnSpc>
              <a:tabLst>
                <a:tab pos="1172210" algn="l"/>
              </a:tabLst>
            </a:pPr>
            <a:r>
              <a:rPr spc="-5" dirty="0"/>
              <a:t>二・三	（略）</a:t>
            </a:r>
          </a:p>
          <a:p>
            <a:pPr marL="49530">
              <a:lnSpc>
                <a:spcPct val="100000"/>
              </a:lnSpc>
              <a:spcBef>
                <a:spcPts val="2085"/>
              </a:spcBef>
              <a:tabLst>
                <a:tab pos="1105535" algn="l"/>
              </a:tabLst>
            </a:pPr>
            <a:r>
              <a:rPr sz="1650" b="0" spc="15" dirty="0">
                <a:latin typeface="Noto Sans CJK JP Black"/>
                <a:cs typeface="Noto Sans CJK JP Black"/>
              </a:rPr>
              <a:t>＜参考＞	医師法第</a:t>
            </a:r>
            <a:r>
              <a:rPr sz="1650" b="0" spc="25" dirty="0">
                <a:latin typeface="Noto Sans CJK JP Black"/>
                <a:cs typeface="Noto Sans CJK JP Black"/>
              </a:rPr>
              <a:t>20</a:t>
            </a:r>
            <a:r>
              <a:rPr sz="1650" b="0" spc="15" dirty="0">
                <a:latin typeface="Noto Sans CJK JP Black"/>
                <a:cs typeface="Noto Sans CJK JP Black"/>
              </a:rPr>
              <a:t>条等におけ</a:t>
            </a:r>
            <a:r>
              <a:rPr sz="1650" b="0" dirty="0">
                <a:latin typeface="Noto Sans CJK JP Black"/>
                <a:cs typeface="Noto Sans CJK JP Black"/>
              </a:rPr>
              <a:t>る</a:t>
            </a:r>
            <a:r>
              <a:rPr sz="1650" b="0" spc="15" dirty="0">
                <a:latin typeface="Noto Sans CJK JP Black"/>
                <a:cs typeface="Noto Sans CJK JP Black"/>
              </a:rPr>
              <a:t>「</a:t>
            </a:r>
            <a:r>
              <a:rPr sz="1650" b="0" dirty="0">
                <a:latin typeface="Noto Sans CJK JP Black"/>
                <a:cs typeface="Noto Sans CJK JP Black"/>
              </a:rPr>
              <a:t>診</a:t>
            </a:r>
            <a:r>
              <a:rPr sz="1650" b="0" spc="15" dirty="0">
                <a:latin typeface="Noto Sans CJK JP Black"/>
                <a:cs typeface="Noto Sans CJK JP Black"/>
              </a:rPr>
              <a:t>察</a:t>
            </a:r>
            <a:r>
              <a:rPr sz="1650" b="0" dirty="0">
                <a:latin typeface="Noto Sans CJK JP Black"/>
                <a:cs typeface="Noto Sans CJK JP Black"/>
              </a:rPr>
              <a:t>」</a:t>
            </a:r>
            <a:r>
              <a:rPr sz="1650" b="0" spc="15" dirty="0">
                <a:latin typeface="Noto Sans CJK JP Black"/>
                <a:cs typeface="Noto Sans CJK JP Black"/>
              </a:rPr>
              <a:t>と</a:t>
            </a:r>
            <a:r>
              <a:rPr sz="1650" b="0" dirty="0">
                <a:latin typeface="Noto Sans CJK JP Black"/>
                <a:cs typeface="Noto Sans CJK JP Black"/>
              </a:rPr>
              <a:t>は</a:t>
            </a:r>
            <a:r>
              <a:rPr sz="1650" b="0" spc="15" dirty="0">
                <a:latin typeface="Noto Sans CJK JP Black"/>
                <a:cs typeface="Noto Sans CJK JP Black"/>
              </a:rPr>
              <a:t>、</a:t>
            </a:r>
            <a:r>
              <a:rPr sz="1650" b="0" dirty="0">
                <a:latin typeface="Noto Sans CJK JP Black"/>
                <a:cs typeface="Noto Sans CJK JP Black"/>
              </a:rPr>
              <a:t>問</a:t>
            </a:r>
            <a:r>
              <a:rPr sz="1650" b="0" spc="15" dirty="0">
                <a:latin typeface="Noto Sans CJK JP Black"/>
                <a:cs typeface="Noto Sans CJK JP Black"/>
              </a:rPr>
              <a:t>診</a:t>
            </a:r>
            <a:r>
              <a:rPr sz="1650" b="0" dirty="0">
                <a:latin typeface="Noto Sans CJK JP Black"/>
                <a:cs typeface="Noto Sans CJK JP Black"/>
              </a:rPr>
              <a:t>、</a:t>
            </a:r>
            <a:r>
              <a:rPr sz="1650" b="0" spc="15" dirty="0">
                <a:latin typeface="Noto Sans CJK JP Black"/>
                <a:cs typeface="Noto Sans CJK JP Black"/>
              </a:rPr>
              <a:t>視診</a:t>
            </a:r>
            <a:r>
              <a:rPr sz="1650" b="0" dirty="0">
                <a:latin typeface="Noto Sans CJK JP Black"/>
                <a:cs typeface="Noto Sans CJK JP Black"/>
              </a:rPr>
              <a:t>、</a:t>
            </a:r>
            <a:r>
              <a:rPr sz="1650" b="0" spc="15" dirty="0">
                <a:latin typeface="Noto Sans CJK JP Black"/>
                <a:cs typeface="Noto Sans CJK JP Black"/>
              </a:rPr>
              <a:t>触</a:t>
            </a:r>
            <a:r>
              <a:rPr sz="1650" b="0" dirty="0">
                <a:latin typeface="Noto Sans CJK JP Black"/>
                <a:cs typeface="Noto Sans CJK JP Black"/>
              </a:rPr>
              <a:t>診</a:t>
            </a:r>
            <a:r>
              <a:rPr sz="1650" b="0" spc="15" dirty="0">
                <a:latin typeface="Noto Sans CJK JP Black"/>
                <a:cs typeface="Noto Sans CJK JP Black"/>
              </a:rPr>
              <a:t>、</a:t>
            </a:r>
            <a:r>
              <a:rPr sz="1650" b="0" dirty="0">
                <a:latin typeface="Noto Sans CJK JP Black"/>
                <a:cs typeface="Noto Sans CJK JP Black"/>
              </a:rPr>
              <a:t>聴</a:t>
            </a:r>
            <a:r>
              <a:rPr sz="1650" b="0" spc="15" dirty="0">
                <a:latin typeface="Noto Sans CJK JP Black"/>
                <a:cs typeface="Noto Sans CJK JP Black"/>
              </a:rPr>
              <a:t>診</a:t>
            </a:r>
            <a:r>
              <a:rPr sz="1650" b="0" dirty="0">
                <a:latin typeface="Noto Sans CJK JP Black"/>
                <a:cs typeface="Noto Sans CJK JP Black"/>
              </a:rPr>
              <a:t>そ</a:t>
            </a:r>
            <a:r>
              <a:rPr sz="1650" b="0" spc="15" dirty="0">
                <a:latin typeface="Noto Sans CJK JP Black"/>
                <a:cs typeface="Noto Sans CJK JP Black"/>
              </a:rPr>
              <a:t>の他</a:t>
            </a:r>
            <a:endParaRPr sz="1650">
              <a:latin typeface="Noto Sans CJK JP Black"/>
              <a:cs typeface="Noto Sans CJK JP Black"/>
            </a:endParaRPr>
          </a:p>
          <a:p>
            <a:pPr marL="260985">
              <a:lnSpc>
                <a:spcPct val="100000"/>
              </a:lnSpc>
              <a:spcBef>
                <a:spcPts val="15"/>
              </a:spcBef>
              <a:tabLst>
                <a:tab pos="473075" algn="l"/>
              </a:tabLst>
            </a:pPr>
            <a:r>
              <a:rPr sz="1650" u="sng" spc="-1655" dirty="0">
                <a:uFill>
                  <a:solidFill>
                    <a:srgbClr val="000000"/>
                  </a:solidFill>
                </a:uFill>
              </a:rPr>
              <a:t>手</a:t>
            </a:r>
            <a:r>
              <a:rPr sz="1650" spc="-1655" dirty="0"/>
              <a:t>	</a:t>
            </a:r>
            <a:r>
              <a:rPr sz="1650" u="sng" spc="15" dirty="0">
                <a:uFill>
                  <a:solidFill>
                    <a:srgbClr val="000000"/>
                  </a:solidFill>
                </a:uFill>
              </a:rPr>
              <a:t>段の如何を</a:t>
            </a:r>
            <a:r>
              <a:rPr sz="1650" u="sng" dirty="0">
                <a:uFill>
                  <a:solidFill>
                    <a:srgbClr val="000000"/>
                  </a:solidFill>
                </a:uFill>
              </a:rPr>
              <a:t>問</a:t>
            </a:r>
            <a:r>
              <a:rPr sz="1650" u="sng" spc="15" dirty="0">
                <a:uFill>
                  <a:solidFill>
                    <a:srgbClr val="000000"/>
                  </a:solidFill>
                </a:uFill>
              </a:rPr>
              <a:t>わ</a:t>
            </a:r>
            <a:r>
              <a:rPr sz="1650" u="sng" dirty="0">
                <a:uFill>
                  <a:solidFill>
                    <a:srgbClr val="000000"/>
                  </a:solidFill>
                </a:uFill>
              </a:rPr>
              <a:t>な</a:t>
            </a:r>
            <a:r>
              <a:rPr sz="1650" u="sng" spc="15" dirty="0">
                <a:uFill>
                  <a:solidFill>
                    <a:srgbClr val="000000"/>
                  </a:solidFill>
                </a:uFill>
              </a:rPr>
              <a:t>いが</a:t>
            </a:r>
            <a:r>
              <a:rPr sz="1650" u="sng" dirty="0">
                <a:uFill>
                  <a:solidFill>
                    <a:srgbClr val="000000"/>
                  </a:solidFill>
                </a:uFill>
              </a:rPr>
              <a:t>、</a:t>
            </a:r>
            <a:r>
              <a:rPr sz="1650" u="sng" spc="15" dirty="0">
                <a:uFill>
                  <a:solidFill>
                    <a:srgbClr val="000000"/>
                  </a:solidFill>
                </a:uFill>
              </a:rPr>
              <a:t>現</a:t>
            </a:r>
            <a:r>
              <a:rPr sz="1650" u="sng" dirty="0">
                <a:uFill>
                  <a:solidFill>
                    <a:srgbClr val="000000"/>
                  </a:solidFill>
                </a:uFill>
              </a:rPr>
              <a:t>代</a:t>
            </a:r>
            <a:r>
              <a:rPr sz="1650" u="sng" spc="15" dirty="0">
                <a:uFill>
                  <a:solidFill>
                    <a:srgbClr val="000000"/>
                  </a:solidFill>
                </a:uFill>
              </a:rPr>
              <a:t>医</a:t>
            </a:r>
            <a:r>
              <a:rPr sz="1650" u="sng" dirty="0">
                <a:uFill>
                  <a:solidFill>
                    <a:srgbClr val="000000"/>
                  </a:solidFill>
                </a:uFill>
              </a:rPr>
              <a:t>学</a:t>
            </a:r>
            <a:r>
              <a:rPr sz="1650" u="sng" spc="15" dirty="0">
                <a:uFill>
                  <a:solidFill>
                    <a:srgbClr val="000000"/>
                  </a:solidFill>
                </a:uFill>
              </a:rPr>
              <a:t>か</a:t>
            </a:r>
            <a:r>
              <a:rPr sz="1650" u="sng" dirty="0">
                <a:uFill>
                  <a:solidFill>
                    <a:srgbClr val="000000"/>
                  </a:solidFill>
                </a:uFill>
              </a:rPr>
              <a:t>ら</a:t>
            </a:r>
            <a:r>
              <a:rPr sz="1650" u="sng" spc="15" dirty="0">
                <a:uFill>
                  <a:solidFill>
                    <a:srgbClr val="000000"/>
                  </a:solidFill>
                </a:uFill>
              </a:rPr>
              <a:t>見</a:t>
            </a:r>
            <a:r>
              <a:rPr sz="1650" u="sng" dirty="0">
                <a:uFill>
                  <a:solidFill>
                    <a:srgbClr val="000000"/>
                  </a:solidFill>
                </a:uFill>
              </a:rPr>
              <a:t>て</a:t>
            </a:r>
            <a:r>
              <a:rPr sz="1650" u="sng" spc="15" dirty="0">
                <a:uFill>
                  <a:solidFill>
                    <a:srgbClr val="000000"/>
                  </a:solidFill>
                </a:uFill>
              </a:rPr>
              <a:t>、</a:t>
            </a:r>
            <a:r>
              <a:rPr sz="1650" u="sng" dirty="0">
                <a:uFill>
                  <a:solidFill>
                    <a:srgbClr val="000000"/>
                  </a:solidFill>
                </a:uFill>
              </a:rPr>
              <a:t>疾</a:t>
            </a:r>
            <a:r>
              <a:rPr sz="1650" u="sng" spc="15" dirty="0">
                <a:uFill>
                  <a:solidFill>
                    <a:srgbClr val="000000"/>
                  </a:solidFill>
                </a:uFill>
              </a:rPr>
              <a:t>病に</a:t>
            </a:r>
            <a:r>
              <a:rPr sz="1650" u="sng" dirty="0">
                <a:uFill>
                  <a:solidFill>
                    <a:srgbClr val="000000"/>
                  </a:solidFill>
                </a:uFill>
              </a:rPr>
              <a:t>対</a:t>
            </a:r>
            <a:r>
              <a:rPr sz="1650" u="sng" spc="15" dirty="0">
                <a:uFill>
                  <a:solidFill>
                    <a:srgbClr val="000000"/>
                  </a:solidFill>
                </a:uFill>
              </a:rPr>
              <a:t>し</a:t>
            </a:r>
            <a:r>
              <a:rPr sz="1650" u="sng" dirty="0">
                <a:uFill>
                  <a:solidFill>
                    <a:srgbClr val="000000"/>
                  </a:solidFill>
                </a:uFill>
              </a:rPr>
              <a:t>て</a:t>
            </a:r>
            <a:r>
              <a:rPr sz="1650" u="sng" spc="15" dirty="0">
                <a:uFill>
                  <a:solidFill>
                    <a:srgbClr val="000000"/>
                  </a:solidFill>
                </a:uFill>
              </a:rPr>
              <a:t>一</a:t>
            </a:r>
            <a:r>
              <a:rPr sz="1650" u="sng" dirty="0">
                <a:uFill>
                  <a:solidFill>
                    <a:srgbClr val="000000"/>
                  </a:solidFill>
                </a:uFill>
              </a:rPr>
              <a:t>応</a:t>
            </a:r>
            <a:r>
              <a:rPr sz="1650" u="sng" spc="15" dirty="0">
                <a:uFill>
                  <a:solidFill>
                    <a:srgbClr val="000000"/>
                  </a:solidFill>
                </a:uFill>
              </a:rPr>
              <a:t>の</a:t>
            </a:r>
            <a:r>
              <a:rPr sz="1650" u="sng" dirty="0">
                <a:uFill>
                  <a:solidFill>
                    <a:srgbClr val="000000"/>
                  </a:solidFill>
                </a:uFill>
              </a:rPr>
              <a:t>診</a:t>
            </a:r>
            <a:r>
              <a:rPr sz="1650" u="sng" spc="15" dirty="0">
                <a:uFill>
                  <a:solidFill>
                    <a:srgbClr val="000000"/>
                  </a:solidFill>
                </a:uFill>
              </a:rPr>
              <a:t>断</a:t>
            </a:r>
            <a:r>
              <a:rPr sz="1650" u="sng" dirty="0">
                <a:uFill>
                  <a:solidFill>
                    <a:srgbClr val="000000"/>
                  </a:solidFill>
                </a:uFill>
              </a:rPr>
              <a:t>を</a:t>
            </a:r>
            <a:r>
              <a:rPr sz="1650" u="sng" spc="15" dirty="0">
                <a:uFill>
                  <a:solidFill>
                    <a:srgbClr val="000000"/>
                  </a:solidFill>
                </a:uFill>
              </a:rPr>
              <a:t>下し</a:t>
            </a:r>
            <a:r>
              <a:rPr sz="1650" u="sng" dirty="0">
                <a:uFill>
                  <a:solidFill>
                    <a:srgbClr val="000000"/>
                  </a:solidFill>
                </a:uFill>
              </a:rPr>
              <a:t>得</a:t>
            </a:r>
            <a:r>
              <a:rPr sz="1650" u="sng" spc="15" dirty="0">
                <a:uFill>
                  <a:solidFill>
                    <a:srgbClr val="000000"/>
                  </a:solidFill>
                </a:uFill>
              </a:rPr>
              <a:t>る</a:t>
            </a:r>
            <a:endParaRPr sz="1650"/>
          </a:p>
          <a:p>
            <a:pPr marL="260985">
              <a:lnSpc>
                <a:spcPct val="100000"/>
              </a:lnSpc>
              <a:spcBef>
                <a:spcPts val="10"/>
              </a:spcBef>
            </a:pPr>
            <a:r>
              <a:rPr sz="1650" b="0" u="sng" spc="-420" dirty="0">
                <a:uFill>
                  <a:solidFill>
                    <a:srgbClr val="000000"/>
                  </a:solidFill>
                </a:uFill>
                <a:latin typeface="Times New Roman"/>
                <a:cs typeface="Times New Roman"/>
              </a:rPr>
              <a:t> </a:t>
            </a:r>
            <a:r>
              <a:rPr sz="1650" u="sng" spc="15" dirty="0">
                <a:uFill>
                  <a:solidFill>
                    <a:srgbClr val="000000"/>
                  </a:solidFill>
                </a:uFill>
              </a:rPr>
              <a:t>程度のもの</a:t>
            </a:r>
            <a:r>
              <a:rPr sz="1650" b="0" spc="15" dirty="0">
                <a:latin typeface="Noto Sans CJK JP Black"/>
                <a:cs typeface="Noto Sans CJK JP Black"/>
              </a:rPr>
              <a:t>を</a:t>
            </a:r>
            <a:r>
              <a:rPr sz="1650" b="0" dirty="0">
                <a:latin typeface="Noto Sans CJK JP Black"/>
                <a:cs typeface="Noto Sans CJK JP Black"/>
              </a:rPr>
              <a:t>い</a:t>
            </a:r>
            <a:r>
              <a:rPr sz="1650" b="0" spc="15" dirty="0">
                <a:latin typeface="Noto Sans CJK JP Black"/>
                <a:cs typeface="Noto Sans CJK JP Black"/>
              </a:rPr>
              <a:t>う。</a:t>
            </a:r>
            <a:endParaRPr sz="1650">
              <a:latin typeface="Noto Sans CJK JP Black"/>
              <a:cs typeface="Noto Sans CJK JP Black"/>
            </a:endParaRPr>
          </a:p>
          <a:p>
            <a:pPr marL="382905" marR="13970" indent="-160020">
              <a:lnSpc>
                <a:spcPct val="101499"/>
              </a:lnSpc>
              <a:spcBef>
                <a:spcPts val="35"/>
              </a:spcBef>
            </a:pPr>
            <a:r>
              <a:rPr sz="1350" b="0" spc="15" dirty="0">
                <a:latin typeface="Noto Sans CJK JP Black"/>
                <a:cs typeface="Noto Sans CJK JP Black"/>
              </a:rPr>
              <a:t>（「情報通信</a:t>
            </a:r>
            <a:r>
              <a:rPr sz="1350" b="0" dirty="0">
                <a:latin typeface="Noto Sans CJK JP Black"/>
                <a:cs typeface="Noto Sans CJK JP Black"/>
              </a:rPr>
              <a:t>機</a:t>
            </a:r>
            <a:r>
              <a:rPr sz="1350" b="0" spc="15" dirty="0">
                <a:latin typeface="Noto Sans CJK JP Black"/>
                <a:cs typeface="Noto Sans CJK JP Black"/>
              </a:rPr>
              <a:t>器</a:t>
            </a:r>
            <a:r>
              <a:rPr sz="1350" b="0" dirty="0">
                <a:latin typeface="Noto Sans CJK JP Black"/>
                <a:cs typeface="Noto Sans CJK JP Black"/>
              </a:rPr>
              <a:t>を</a:t>
            </a:r>
            <a:r>
              <a:rPr sz="1350" b="0" spc="15" dirty="0">
                <a:latin typeface="Noto Sans CJK JP Black"/>
                <a:cs typeface="Noto Sans CJK JP Black"/>
              </a:rPr>
              <a:t>用い</a:t>
            </a:r>
            <a:r>
              <a:rPr sz="1350" b="0" dirty="0">
                <a:latin typeface="Noto Sans CJK JP Black"/>
                <a:cs typeface="Noto Sans CJK JP Black"/>
              </a:rPr>
              <a:t>た</a:t>
            </a:r>
            <a:r>
              <a:rPr sz="1350" b="0" spc="15" dirty="0">
                <a:latin typeface="Noto Sans CJK JP Black"/>
                <a:cs typeface="Noto Sans CJK JP Black"/>
              </a:rPr>
              <a:t>診</a:t>
            </a:r>
            <a:r>
              <a:rPr sz="1350" b="0" dirty="0">
                <a:latin typeface="Noto Sans CJK JP Black"/>
                <a:cs typeface="Noto Sans CJK JP Black"/>
              </a:rPr>
              <a:t>療</a:t>
            </a:r>
            <a:r>
              <a:rPr sz="1350" b="0" spc="55" dirty="0">
                <a:latin typeface="Noto Sans CJK JP Black"/>
                <a:cs typeface="Noto Sans CJK JP Black"/>
              </a:rPr>
              <a:t>(</a:t>
            </a:r>
            <a:r>
              <a:rPr sz="1350" b="0" spc="15" dirty="0">
                <a:latin typeface="Noto Sans CJK JP Black"/>
                <a:cs typeface="Noto Sans CJK JP Black"/>
              </a:rPr>
              <a:t>い</a:t>
            </a:r>
            <a:r>
              <a:rPr sz="1350" b="0" dirty="0">
                <a:latin typeface="Noto Sans CJK JP Black"/>
                <a:cs typeface="Noto Sans CJK JP Black"/>
              </a:rPr>
              <a:t>わ</a:t>
            </a:r>
            <a:r>
              <a:rPr sz="1350" b="0" spc="15" dirty="0">
                <a:latin typeface="Noto Sans CJK JP Black"/>
                <a:cs typeface="Noto Sans CJK JP Black"/>
              </a:rPr>
              <a:t>ゆ</a:t>
            </a:r>
            <a:r>
              <a:rPr sz="1350" b="0" dirty="0">
                <a:latin typeface="Noto Sans CJK JP Black"/>
                <a:cs typeface="Noto Sans CJK JP Black"/>
              </a:rPr>
              <a:t>る</a:t>
            </a:r>
            <a:r>
              <a:rPr sz="1350" b="0" spc="15" dirty="0">
                <a:latin typeface="Noto Sans CJK JP Black"/>
                <a:cs typeface="Noto Sans CJK JP Black"/>
              </a:rPr>
              <a:t>「</a:t>
            </a:r>
            <a:r>
              <a:rPr sz="1350" b="0" dirty="0">
                <a:latin typeface="Noto Sans CJK JP Black"/>
                <a:cs typeface="Noto Sans CJK JP Black"/>
              </a:rPr>
              <a:t>遠</a:t>
            </a:r>
            <a:r>
              <a:rPr sz="1350" b="0" spc="15" dirty="0">
                <a:latin typeface="Noto Sans CJK JP Black"/>
                <a:cs typeface="Noto Sans CJK JP Black"/>
              </a:rPr>
              <a:t>隔</a:t>
            </a:r>
            <a:r>
              <a:rPr sz="1350" b="0" dirty="0">
                <a:latin typeface="Noto Sans CJK JP Black"/>
                <a:cs typeface="Noto Sans CJK JP Black"/>
              </a:rPr>
              <a:t>診</a:t>
            </a:r>
            <a:r>
              <a:rPr sz="1350" b="0" spc="15" dirty="0">
                <a:latin typeface="Noto Sans CJK JP Black"/>
                <a:cs typeface="Noto Sans CJK JP Black"/>
              </a:rPr>
              <a:t>療」</a:t>
            </a:r>
            <a:r>
              <a:rPr sz="1350" b="0" spc="55" dirty="0">
                <a:latin typeface="Noto Sans CJK JP Black"/>
                <a:cs typeface="Noto Sans CJK JP Black"/>
              </a:rPr>
              <a:t>)</a:t>
            </a:r>
            <a:r>
              <a:rPr sz="1350" b="0" dirty="0">
                <a:latin typeface="Noto Sans CJK JP Black"/>
                <a:cs typeface="Noto Sans CJK JP Black"/>
              </a:rPr>
              <a:t>に</a:t>
            </a:r>
            <a:r>
              <a:rPr sz="1350" b="0" spc="15" dirty="0">
                <a:latin typeface="Noto Sans CJK JP Black"/>
                <a:cs typeface="Noto Sans CJK JP Black"/>
              </a:rPr>
              <a:t>つ</a:t>
            </a:r>
            <a:r>
              <a:rPr sz="1350" b="0" dirty="0">
                <a:latin typeface="Noto Sans CJK JP Black"/>
                <a:cs typeface="Noto Sans CJK JP Black"/>
              </a:rPr>
              <a:t>い</a:t>
            </a:r>
            <a:r>
              <a:rPr sz="1350" b="0" spc="15" dirty="0">
                <a:latin typeface="Noto Sans CJK JP Black"/>
                <a:cs typeface="Noto Sans CJK JP Black"/>
              </a:rPr>
              <a:t>て</a:t>
            </a:r>
            <a:r>
              <a:rPr sz="1350" b="0" dirty="0">
                <a:latin typeface="Noto Sans CJK JP Black"/>
                <a:cs typeface="Noto Sans CJK JP Black"/>
              </a:rPr>
              <a:t>」</a:t>
            </a:r>
            <a:r>
              <a:rPr sz="1350" b="0" spc="15" dirty="0">
                <a:latin typeface="Noto Sans CJK JP Black"/>
                <a:cs typeface="Noto Sans CJK JP Black"/>
              </a:rPr>
              <a:t>（</a:t>
            </a:r>
            <a:r>
              <a:rPr sz="1350" b="0" dirty="0">
                <a:latin typeface="Noto Sans CJK JP Black"/>
                <a:cs typeface="Noto Sans CJK JP Black"/>
              </a:rPr>
              <a:t>平</a:t>
            </a:r>
            <a:r>
              <a:rPr sz="1350" b="0" spc="15" dirty="0">
                <a:latin typeface="Noto Sans CJK JP Black"/>
                <a:cs typeface="Noto Sans CJK JP Black"/>
              </a:rPr>
              <a:t>成</a:t>
            </a:r>
            <a:r>
              <a:rPr sz="1350" b="0" dirty="0">
                <a:latin typeface="Noto Sans CJK JP Black"/>
                <a:cs typeface="Noto Sans CJK JP Black"/>
              </a:rPr>
              <a:t>９</a:t>
            </a:r>
            <a:r>
              <a:rPr sz="1350" b="0" spc="15" dirty="0">
                <a:latin typeface="Noto Sans CJK JP Black"/>
                <a:cs typeface="Noto Sans CJK JP Black"/>
              </a:rPr>
              <a:t>年</a:t>
            </a:r>
            <a:r>
              <a:rPr sz="1350" b="0" spc="25" dirty="0">
                <a:latin typeface="Noto Sans CJK JP Black"/>
                <a:cs typeface="Noto Sans CJK JP Black"/>
              </a:rPr>
              <a:t>12</a:t>
            </a:r>
            <a:r>
              <a:rPr sz="1350" b="0" dirty="0">
                <a:latin typeface="Noto Sans CJK JP Black"/>
                <a:cs typeface="Noto Sans CJK JP Black"/>
              </a:rPr>
              <a:t>月</a:t>
            </a:r>
            <a:r>
              <a:rPr sz="1350" b="0" spc="25" dirty="0">
                <a:latin typeface="Noto Sans CJK JP Black"/>
                <a:cs typeface="Noto Sans CJK JP Black"/>
              </a:rPr>
              <a:t>24</a:t>
            </a:r>
            <a:r>
              <a:rPr sz="1350" b="0" dirty="0">
                <a:latin typeface="Noto Sans CJK JP Black"/>
                <a:cs typeface="Noto Sans CJK JP Black"/>
              </a:rPr>
              <a:t>日</a:t>
            </a:r>
            <a:r>
              <a:rPr sz="1350" b="0" spc="15" dirty="0">
                <a:latin typeface="Noto Sans CJK JP Black"/>
                <a:cs typeface="Noto Sans CJK JP Black"/>
              </a:rPr>
              <a:t>付</a:t>
            </a:r>
            <a:r>
              <a:rPr sz="1350" b="0" dirty="0">
                <a:latin typeface="Noto Sans CJK JP Black"/>
                <a:cs typeface="Noto Sans CJK JP Black"/>
              </a:rPr>
              <a:t>健</a:t>
            </a:r>
            <a:r>
              <a:rPr sz="1350" b="0" spc="15" dirty="0">
                <a:latin typeface="Noto Sans CJK JP Black"/>
                <a:cs typeface="Noto Sans CJK JP Black"/>
              </a:rPr>
              <a:t>政発</a:t>
            </a:r>
            <a:r>
              <a:rPr sz="1350" b="0" dirty="0">
                <a:latin typeface="Noto Sans CJK JP Black"/>
                <a:cs typeface="Noto Sans CJK JP Black"/>
              </a:rPr>
              <a:t>第</a:t>
            </a:r>
            <a:r>
              <a:rPr sz="1350" b="0" spc="25" dirty="0">
                <a:latin typeface="Noto Sans CJK JP Black"/>
                <a:cs typeface="Noto Sans CJK JP Black"/>
              </a:rPr>
              <a:t>1075  </a:t>
            </a:r>
            <a:r>
              <a:rPr sz="1350" b="0" spc="15" dirty="0">
                <a:latin typeface="Noto Sans CJK JP Black"/>
                <a:cs typeface="Noto Sans CJK JP Black"/>
              </a:rPr>
              <a:t>号厚生省健康政</a:t>
            </a:r>
            <a:r>
              <a:rPr sz="1350" b="0" dirty="0">
                <a:latin typeface="Noto Sans CJK JP Black"/>
                <a:cs typeface="Noto Sans CJK JP Black"/>
              </a:rPr>
              <a:t>策</a:t>
            </a:r>
            <a:r>
              <a:rPr sz="1350" b="0" spc="15" dirty="0">
                <a:latin typeface="Noto Sans CJK JP Black"/>
                <a:cs typeface="Noto Sans CJK JP Black"/>
              </a:rPr>
              <a:t>局</a:t>
            </a:r>
            <a:r>
              <a:rPr sz="1350" b="0" dirty="0">
                <a:latin typeface="Noto Sans CJK JP Black"/>
                <a:cs typeface="Noto Sans CJK JP Black"/>
              </a:rPr>
              <a:t>長</a:t>
            </a:r>
            <a:r>
              <a:rPr sz="1350" b="0" spc="15" dirty="0">
                <a:latin typeface="Noto Sans CJK JP Black"/>
                <a:cs typeface="Noto Sans CJK JP Black"/>
              </a:rPr>
              <a:t>通知</a:t>
            </a:r>
            <a:r>
              <a:rPr sz="1350" b="0" dirty="0">
                <a:latin typeface="Noto Sans CJK JP Black"/>
                <a:cs typeface="Noto Sans CJK JP Black"/>
              </a:rPr>
              <a:t>）</a:t>
            </a:r>
            <a:r>
              <a:rPr sz="1350" b="0" spc="15" dirty="0">
                <a:latin typeface="Noto Sans CJK JP Black"/>
                <a:cs typeface="Noto Sans CJK JP Black"/>
              </a:rPr>
              <a:t>よ</a:t>
            </a:r>
            <a:r>
              <a:rPr sz="1350" b="0" dirty="0">
                <a:latin typeface="Noto Sans CJK JP Black"/>
                <a:cs typeface="Noto Sans CJK JP Black"/>
              </a:rPr>
              <a:t>り</a:t>
            </a:r>
            <a:r>
              <a:rPr sz="1350" b="0" spc="15" dirty="0">
                <a:latin typeface="Noto Sans CJK JP Black"/>
                <a:cs typeface="Noto Sans CJK JP Black"/>
              </a:rPr>
              <a:t>抜</a:t>
            </a:r>
            <a:r>
              <a:rPr sz="1350" b="0" dirty="0">
                <a:latin typeface="Noto Sans CJK JP Black"/>
                <a:cs typeface="Noto Sans CJK JP Black"/>
              </a:rPr>
              <a:t>粋</a:t>
            </a:r>
            <a:r>
              <a:rPr sz="1350" b="0" spc="15" dirty="0">
                <a:latin typeface="Noto Sans CJK JP Black"/>
                <a:cs typeface="Noto Sans CJK JP Black"/>
              </a:rPr>
              <a:t>）</a:t>
            </a:r>
            <a:endParaRPr sz="1350">
              <a:latin typeface="Noto Sans CJK JP Black"/>
              <a:cs typeface="Noto Sans CJK JP Black"/>
            </a:endParaRPr>
          </a:p>
        </p:txBody>
      </p:sp>
      <p:sp>
        <p:nvSpPr>
          <p:cNvPr id="9" name="object 9"/>
          <p:cNvSpPr/>
          <p:nvPr/>
        </p:nvSpPr>
        <p:spPr>
          <a:xfrm>
            <a:off x="1106424" y="1728216"/>
            <a:ext cx="8478520" cy="3731260"/>
          </a:xfrm>
          <a:custGeom>
            <a:avLst/>
            <a:gdLst/>
            <a:ahLst/>
            <a:cxnLst/>
            <a:rect l="l" t="t" r="r" b="b"/>
            <a:pathLst>
              <a:path w="8478520" h="3731260">
                <a:moveTo>
                  <a:pt x="38100" y="3692652"/>
                </a:moveTo>
                <a:lnTo>
                  <a:pt x="18287" y="3692652"/>
                </a:lnTo>
                <a:lnTo>
                  <a:pt x="18287" y="3730752"/>
                </a:lnTo>
                <a:lnTo>
                  <a:pt x="54863" y="3730752"/>
                </a:lnTo>
                <a:lnTo>
                  <a:pt x="54863" y="3712464"/>
                </a:lnTo>
                <a:lnTo>
                  <a:pt x="38100" y="3712464"/>
                </a:lnTo>
                <a:lnTo>
                  <a:pt x="38100" y="3692652"/>
                </a:lnTo>
                <a:close/>
              </a:path>
              <a:path w="8478520" h="3731260">
                <a:moveTo>
                  <a:pt x="38100" y="3598164"/>
                </a:moveTo>
                <a:lnTo>
                  <a:pt x="0" y="3598164"/>
                </a:lnTo>
                <a:lnTo>
                  <a:pt x="0" y="3712464"/>
                </a:lnTo>
                <a:lnTo>
                  <a:pt x="18287" y="3712464"/>
                </a:lnTo>
                <a:lnTo>
                  <a:pt x="18287" y="3692652"/>
                </a:lnTo>
                <a:lnTo>
                  <a:pt x="38100" y="3692652"/>
                </a:lnTo>
                <a:lnTo>
                  <a:pt x="38100" y="3598164"/>
                </a:lnTo>
                <a:close/>
              </a:path>
              <a:path w="8478520" h="3731260">
                <a:moveTo>
                  <a:pt x="54863" y="3692652"/>
                </a:moveTo>
                <a:lnTo>
                  <a:pt x="38100" y="3692652"/>
                </a:lnTo>
                <a:lnTo>
                  <a:pt x="38100" y="3712464"/>
                </a:lnTo>
                <a:lnTo>
                  <a:pt x="54863" y="3712464"/>
                </a:lnTo>
                <a:lnTo>
                  <a:pt x="54863" y="3692652"/>
                </a:lnTo>
                <a:close/>
              </a:path>
              <a:path w="8478520" h="3731260">
                <a:moveTo>
                  <a:pt x="38100" y="3445764"/>
                </a:moveTo>
                <a:lnTo>
                  <a:pt x="0" y="3445764"/>
                </a:lnTo>
                <a:lnTo>
                  <a:pt x="0" y="3560064"/>
                </a:lnTo>
                <a:lnTo>
                  <a:pt x="38100" y="3560064"/>
                </a:lnTo>
                <a:lnTo>
                  <a:pt x="38100" y="3445764"/>
                </a:lnTo>
                <a:close/>
              </a:path>
              <a:path w="8478520" h="3731260">
                <a:moveTo>
                  <a:pt x="38100" y="3293364"/>
                </a:moveTo>
                <a:lnTo>
                  <a:pt x="0" y="3293364"/>
                </a:lnTo>
                <a:lnTo>
                  <a:pt x="0" y="3407664"/>
                </a:lnTo>
                <a:lnTo>
                  <a:pt x="38100" y="3407664"/>
                </a:lnTo>
                <a:lnTo>
                  <a:pt x="38100" y="3293364"/>
                </a:lnTo>
                <a:close/>
              </a:path>
              <a:path w="8478520" h="3731260">
                <a:moveTo>
                  <a:pt x="38100" y="3140964"/>
                </a:moveTo>
                <a:lnTo>
                  <a:pt x="0" y="3140964"/>
                </a:lnTo>
                <a:lnTo>
                  <a:pt x="0" y="3255264"/>
                </a:lnTo>
                <a:lnTo>
                  <a:pt x="38100" y="3255264"/>
                </a:lnTo>
                <a:lnTo>
                  <a:pt x="38100" y="3140964"/>
                </a:lnTo>
                <a:close/>
              </a:path>
              <a:path w="8478520" h="3731260">
                <a:moveTo>
                  <a:pt x="38100" y="2988564"/>
                </a:moveTo>
                <a:lnTo>
                  <a:pt x="0" y="2988564"/>
                </a:lnTo>
                <a:lnTo>
                  <a:pt x="0" y="3102864"/>
                </a:lnTo>
                <a:lnTo>
                  <a:pt x="38100" y="3102864"/>
                </a:lnTo>
                <a:lnTo>
                  <a:pt x="38100" y="2988564"/>
                </a:lnTo>
                <a:close/>
              </a:path>
              <a:path w="8478520" h="3731260">
                <a:moveTo>
                  <a:pt x="38100" y="2836164"/>
                </a:moveTo>
                <a:lnTo>
                  <a:pt x="0" y="2836164"/>
                </a:lnTo>
                <a:lnTo>
                  <a:pt x="0" y="2950464"/>
                </a:lnTo>
                <a:lnTo>
                  <a:pt x="38100" y="2950464"/>
                </a:lnTo>
                <a:lnTo>
                  <a:pt x="38100" y="2836164"/>
                </a:lnTo>
                <a:close/>
              </a:path>
              <a:path w="8478520" h="3731260">
                <a:moveTo>
                  <a:pt x="38100" y="2683764"/>
                </a:moveTo>
                <a:lnTo>
                  <a:pt x="0" y="2683764"/>
                </a:lnTo>
                <a:lnTo>
                  <a:pt x="0" y="2798064"/>
                </a:lnTo>
                <a:lnTo>
                  <a:pt x="38100" y="2798064"/>
                </a:lnTo>
                <a:lnTo>
                  <a:pt x="38100" y="2683764"/>
                </a:lnTo>
                <a:close/>
              </a:path>
              <a:path w="8478520" h="3731260">
                <a:moveTo>
                  <a:pt x="38100" y="2531364"/>
                </a:moveTo>
                <a:lnTo>
                  <a:pt x="0" y="2531364"/>
                </a:lnTo>
                <a:lnTo>
                  <a:pt x="0" y="2645664"/>
                </a:lnTo>
                <a:lnTo>
                  <a:pt x="38100" y="2645664"/>
                </a:lnTo>
                <a:lnTo>
                  <a:pt x="38100" y="2531364"/>
                </a:lnTo>
                <a:close/>
              </a:path>
              <a:path w="8478520" h="3731260">
                <a:moveTo>
                  <a:pt x="38100" y="2378964"/>
                </a:moveTo>
                <a:lnTo>
                  <a:pt x="0" y="2378964"/>
                </a:lnTo>
                <a:lnTo>
                  <a:pt x="0" y="2493264"/>
                </a:lnTo>
                <a:lnTo>
                  <a:pt x="38100" y="2493264"/>
                </a:lnTo>
                <a:lnTo>
                  <a:pt x="38100" y="2378964"/>
                </a:lnTo>
                <a:close/>
              </a:path>
              <a:path w="8478520" h="3731260">
                <a:moveTo>
                  <a:pt x="38100" y="2226564"/>
                </a:moveTo>
                <a:lnTo>
                  <a:pt x="0" y="2226564"/>
                </a:lnTo>
                <a:lnTo>
                  <a:pt x="0" y="2340864"/>
                </a:lnTo>
                <a:lnTo>
                  <a:pt x="38100" y="2340864"/>
                </a:lnTo>
                <a:lnTo>
                  <a:pt x="38100" y="2226564"/>
                </a:lnTo>
                <a:close/>
              </a:path>
              <a:path w="8478520" h="3731260">
                <a:moveTo>
                  <a:pt x="38100" y="2074164"/>
                </a:moveTo>
                <a:lnTo>
                  <a:pt x="0" y="2074164"/>
                </a:lnTo>
                <a:lnTo>
                  <a:pt x="0" y="2188464"/>
                </a:lnTo>
                <a:lnTo>
                  <a:pt x="38100" y="2188464"/>
                </a:lnTo>
                <a:lnTo>
                  <a:pt x="38100" y="2074164"/>
                </a:lnTo>
                <a:close/>
              </a:path>
              <a:path w="8478520" h="3731260">
                <a:moveTo>
                  <a:pt x="38100" y="1921764"/>
                </a:moveTo>
                <a:lnTo>
                  <a:pt x="0" y="1921764"/>
                </a:lnTo>
                <a:lnTo>
                  <a:pt x="0" y="2036064"/>
                </a:lnTo>
                <a:lnTo>
                  <a:pt x="38100" y="2036064"/>
                </a:lnTo>
                <a:lnTo>
                  <a:pt x="38100" y="1921764"/>
                </a:lnTo>
                <a:close/>
              </a:path>
              <a:path w="8478520" h="3731260">
                <a:moveTo>
                  <a:pt x="38100" y="1769364"/>
                </a:moveTo>
                <a:lnTo>
                  <a:pt x="0" y="1769364"/>
                </a:lnTo>
                <a:lnTo>
                  <a:pt x="0" y="1883664"/>
                </a:lnTo>
                <a:lnTo>
                  <a:pt x="38100" y="1883664"/>
                </a:lnTo>
                <a:lnTo>
                  <a:pt x="38100" y="1769364"/>
                </a:lnTo>
                <a:close/>
              </a:path>
              <a:path w="8478520" h="3731260">
                <a:moveTo>
                  <a:pt x="38100" y="1616964"/>
                </a:moveTo>
                <a:lnTo>
                  <a:pt x="0" y="1616964"/>
                </a:lnTo>
                <a:lnTo>
                  <a:pt x="0" y="1731264"/>
                </a:lnTo>
                <a:lnTo>
                  <a:pt x="38100" y="1731264"/>
                </a:lnTo>
                <a:lnTo>
                  <a:pt x="38100" y="1616964"/>
                </a:lnTo>
                <a:close/>
              </a:path>
              <a:path w="8478520" h="3731260">
                <a:moveTo>
                  <a:pt x="38100" y="1464564"/>
                </a:moveTo>
                <a:lnTo>
                  <a:pt x="0" y="1464564"/>
                </a:lnTo>
                <a:lnTo>
                  <a:pt x="0" y="1578864"/>
                </a:lnTo>
                <a:lnTo>
                  <a:pt x="38100" y="1578864"/>
                </a:lnTo>
                <a:lnTo>
                  <a:pt x="38100" y="1464564"/>
                </a:lnTo>
                <a:close/>
              </a:path>
              <a:path w="8478520" h="3731260">
                <a:moveTo>
                  <a:pt x="38100" y="1312164"/>
                </a:moveTo>
                <a:lnTo>
                  <a:pt x="0" y="1312164"/>
                </a:lnTo>
                <a:lnTo>
                  <a:pt x="0" y="1426464"/>
                </a:lnTo>
                <a:lnTo>
                  <a:pt x="38100" y="1426464"/>
                </a:lnTo>
                <a:lnTo>
                  <a:pt x="38100" y="1312164"/>
                </a:lnTo>
                <a:close/>
              </a:path>
              <a:path w="8478520" h="3731260">
                <a:moveTo>
                  <a:pt x="38100" y="1159764"/>
                </a:moveTo>
                <a:lnTo>
                  <a:pt x="0" y="1159764"/>
                </a:lnTo>
                <a:lnTo>
                  <a:pt x="0" y="1274064"/>
                </a:lnTo>
                <a:lnTo>
                  <a:pt x="38100" y="1274064"/>
                </a:lnTo>
                <a:lnTo>
                  <a:pt x="38100" y="1159764"/>
                </a:lnTo>
                <a:close/>
              </a:path>
              <a:path w="8478520" h="3731260">
                <a:moveTo>
                  <a:pt x="38100" y="1007364"/>
                </a:moveTo>
                <a:lnTo>
                  <a:pt x="0" y="1007364"/>
                </a:lnTo>
                <a:lnTo>
                  <a:pt x="0" y="1121664"/>
                </a:lnTo>
                <a:lnTo>
                  <a:pt x="38100" y="1121664"/>
                </a:lnTo>
                <a:lnTo>
                  <a:pt x="38100" y="1007364"/>
                </a:lnTo>
                <a:close/>
              </a:path>
              <a:path w="8478520" h="3731260">
                <a:moveTo>
                  <a:pt x="38100" y="854964"/>
                </a:moveTo>
                <a:lnTo>
                  <a:pt x="0" y="854964"/>
                </a:lnTo>
                <a:lnTo>
                  <a:pt x="0" y="969264"/>
                </a:lnTo>
                <a:lnTo>
                  <a:pt x="38100" y="969264"/>
                </a:lnTo>
                <a:lnTo>
                  <a:pt x="38100" y="854964"/>
                </a:lnTo>
                <a:close/>
              </a:path>
              <a:path w="8478520" h="3731260">
                <a:moveTo>
                  <a:pt x="38100" y="702564"/>
                </a:moveTo>
                <a:lnTo>
                  <a:pt x="0" y="702564"/>
                </a:lnTo>
                <a:lnTo>
                  <a:pt x="0" y="816864"/>
                </a:lnTo>
                <a:lnTo>
                  <a:pt x="38100" y="816864"/>
                </a:lnTo>
                <a:lnTo>
                  <a:pt x="38100" y="702564"/>
                </a:lnTo>
                <a:close/>
              </a:path>
              <a:path w="8478520" h="3731260">
                <a:moveTo>
                  <a:pt x="38100" y="550164"/>
                </a:moveTo>
                <a:lnTo>
                  <a:pt x="0" y="550164"/>
                </a:lnTo>
                <a:lnTo>
                  <a:pt x="0" y="664464"/>
                </a:lnTo>
                <a:lnTo>
                  <a:pt x="38100" y="664464"/>
                </a:lnTo>
                <a:lnTo>
                  <a:pt x="38100" y="550164"/>
                </a:lnTo>
                <a:close/>
              </a:path>
              <a:path w="8478520" h="3731260">
                <a:moveTo>
                  <a:pt x="38100" y="397764"/>
                </a:moveTo>
                <a:lnTo>
                  <a:pt x="0" y="397764"/>
                </a:lnTo>
                <a:lnTo>
                  <a:pt x="0" y="512064"/>
                </a:lnTo>
                <a:lnTo>
                  <a:pt x="38100" y="512064"/>
                </a:lnTo>
                <a:lnTo>
                  <a:pt x="38100" y="397764"/>
                </a:lnTo>
                <a:close/>
              </a:path>
              <a:path w="8478520" h="3731260">
                <a:moveTo>
                  <a:pt x="38100" y="245364"/>
                </a:moveTo>
                <a:lnTo>
                  <a:pt x="0" y="245364"/>
                </a:lnTo>
                <a:lnTo>
                  <a:pt x="0" y="359664"/>
                </a:lnTo>
                <a:lnTo>
                  <a:pt x="38100" y="359664"/>
                </a:lnTo>
                <a:lnTo>
                  <a:pt x="38100" y="245364"/>
                </a:lnTo>
                <a:close/>
              </a:path>
              <a:path w="8478520" h="3731260">
                <a:moveTo>
                  <a:pt x="38100" y="92964"/>
                </a:moveTo>
                <a:lnTo>
                  <a:pt x="0" y="92964"/>
                </a:lnTo>
                <a:lnTo>
                  <a:pt x="0" y="207264"/>
                </a:lnTo>
                <a:lnTo>
                  <a:pt x="38100" y="207264"/>
                </a:lnTo>
                <a:lnTo>
                  <a:pt x="38100" y="92964"/>
                </a:lnTo>
                <a:close/>
              </a:path>
              <a:path w="8478520" h="3731260">
                <a:moveTo>
                  <a:pt x="97535" y="0"/>
                </a:moveTo>
                <a:lnTo>
                  <a:pt x="18287" y="0"/>
                </a:lnTo>
                <a:lnTo>
                  <a:pt x="10929" y="1595"/>
                </a:lnTo>
                <a:lnTo>
                  <a:pt x="5143" y="5905"/>
                </a:lnTo>
                <a:lnTo>
                  <a:pt x="1357" y="12215"/>
                </a:lnTo>
                <a:lnTo>
                  <a:pt x="0" y="19812"/>
                </a:lnTo>
                <a:lnTo>
                  <a:pt x="0" y="54864"/>
                </a:lnTo>
                <a:lnTo>
                  <a:pt x="38100" y="54864"/>
                </a:lnTo>
                <a:lnTo>
                  <a:pt x="38100" y="38100"/>
                </a:lnTo>
                <a:lnTo>
                  <a:pt x="18287" y="38100"/>
                </a:lnTo>
                <a:lnTo>
                  <a:pt x="38100" y="19812"/>
                </a:lnTo>
                <a:lnTo>
                  <a:pt x="97535" y="19812"/>
                </a:lnTo>
                <a:lnTo>
                  <a:pt x="97535" y="0"/>
                </a:lnTo>
                <a:close/>
              </a:path>
              <a:path w="8478520" h="3731260">
                <a:moveTo>
                  <a:pt x="38100" y="19812"/>
                </a:moveTo>
                <a:lnTo>
                  <a:pt x="18287" y="38100"/>
                </a:lnTo>
                <a:lnTo>
                  <a:pt x="38100" y="38100"/>
                </a:lnTo>
                <a:lnTo>
                  <a:pt x="38100" y="19812"/>
                </a:lnTo>
                <a:close/>
              </a:path>
              <a:path w="8478520" h="3731260">
                <a:moveTo>
                  <a:pt x="97535" y="19812"/>
                </a:moveTo>
                <a:lnTo>
                  <a:pt x="38100" y="19812"/>
                </a:lnTo>
                <a:lnTo>
                  <a:pt x="38100" y="38100"/>
                </a:lnTo>
                <a:lnTo>
                  <a:pt x="97535" y="38100"/>
                </a:lnTo>
                <a:lnTo>
                  <a:pt x="97535" y="19812"/>
                </a:lnTo>
                <a:close/>
              </a:path>
              <a:path w="8478520" h="3731260">
                <a:moveTo>
                  <a:pt x="249935" y="0"/>
                </a:moveTo>
                <a:lnTo>
                  <a:pt x="135635" y="0"/>
                </a:lnTo>
                <a:lnTo>
                  <a:pt x="135635" y="38100"/>
                </a:lnTo>
                <a:lnTo>
                  <a:pt x="249935" y="38100"/>
                </a:lnTo>
                <a:lnTo>
                  <a:pt x="249935" y="0"/>
                </a:lnTo>
                <a:close/>
              </a:path>
              <a:path w="8478520" h="3731260">
                <a:moveTo>
                  <a:pt x="402335" y="0"/>
                </a:moveTo>
                <a:lnTo>
                  <a:pt x="288035" y="0"/>
                </a:lnTo>
                <a:lnTo>
                  <a:pt x="288035" y="38100"/>
                </a:lnTo>
                <a:lnTo>
                  <a:pt x="402335" y="38100"/>
                </a:lnTo>
                <a:lnTo>
                  <a:pt x="402335" y="0"/>
                </a:lnTo>
                <a:close/>
              </a:path>
              <a:path w="8478520" h="3731260">
                <a:moveTo>
                  <a:pt x="554736" y="0"/>
                </a:moveTo>
                <a:lnTo>
                  <a:pt x="440435" y="0"/>
                </a:lnTo>
                <a:lnTo>
                  <a:pt x="440435" y="38100"/>
                </a:lnTo>
                <a:lnTo>
                  <a:pt x="554736" y="38100"/>
                </a:lnTo>
                <a:lnTo>
                  <a:pt x="554736" y="0"/>
                </a:lnTo>
                <a:close/>
              </a:path>
              <a:path w="8478520" h="3731260">
                <a:moveTo>
                  <a:pt x="707136" y="0"/>
                </a:moveTo>
                <a:lnTo>
                  <a:pt x="592836" y="0"/>
                </a:lnTo>
                <a:lnTo>
                  <a:pt x="592836" y="38100"/>
                </a:lnTo>
                <a:lnTo>
                  <a:pt x="707136" y="38100"/>
                </a:lnTo>
                <a:lnTo>
                  <a:pt x="707136" y="0"/>
                </a:lnTo>
                <a:close/>
              </a:path>
              <a:path w="8478520" h="3731260">
                <a:moveTo>
                  <a:pt x="859536" y="0"/>
                </a:moveTo>
                <a:lnTo>
                  <a:pt x="745236" y="0"/>
                </a:lnTo>
                <a:lnTo>
                  <a:pt x="745236" y="38100"/>
                </a:lnTo>
                <a:lnTo>
                  <a:pt x="859536" y="38100"/>
                </a:lnTo>
                <a:lnTo>
                  <a:pt x="859536" y="0"/>
                </a:lnTo>
                <a:close/>
              </a:path>
              <a:path w="8478520" h="3731260">
                <a:moveTo>
                  <a:pt x="1011936" y="0"/>
                </a:moveTo>
                <a:lnTo>
                  <a:pt x="897636" y="0"/>
                </a:lnTo>
                <a:lnTo>
                  <a:pt x="897636" y="38100"/>
                </a:lnTo>
                <a:lnTo>
                  <a:pt x="1011936" y="38100"/>
                </a:lnTo>
                <a:lnTo>
                  <a:pt x="1011936" y="0"/>
                </a:lnTo>
                <a:close/>
              </a:path>
              <a:path w="8478520" h="3731260">
                <a:moveTo>
                  <a:pt x="1164336" y="0"/>
                </a:moveTo>
                <a:lnTo>
                  <a:pt x="1050036" y="0"/>
                </a:lnTo>
                <a:lnTo>
                  <a:pt x="1050036" y="38100"/>
                </a:lnTo>
                <a:lnTo>
                  <a:pt x="1164336" y="38100"/>
                </a:lnTo>
                <a:lnTo>
                  <a:pt x="1164336" y="0"/>
                </a:lnTo>
                <a:close/>
              </a:path>
              <a:path w="8478520" h="3731260">
                <a:moveTo>
                  <a:pt x="1316736" y="0"/>
                </a:moveTo>
                <a:lnTo>
                  <a:pt x="1202436" y="0"/>
                </a:lnTo>
                <a:lnTo>
                  <a:pt x="1202436" y="38100"/>
                </a:lnTo>
                <a:lnTo>
                  <a:pt x="1316736" y="38100"/>
                </a:lnTo>
                <a:lnTo>
                  <a:pt x="1316736" y="0"/>
                </a:lnTo>
                <a:close/>
              </a:path>
              <a:path w="8478520" h="3731260">
                <a:moveTo>
                  <a:pt x="1469136" y="0"/>
                </a:moveTo>
                <a:lnTo>
                  <a:pt x="1354836" y="0"/>
                </a:lnTo>
                <a:lnTo>
                  <a:pt x="1354836" y="38100"/>
                </a:lnTo>
                <a:lnTo>
                  <a:pt x="1469136" y="38100"/>
                </a:lnTo>
                <a:lnTo>
                  <a:pt x="1469136" y="0"/>
                </a:lnTo>
                <a:close/>
              </a:path>
              <a:path w="8478520" h="3731260">
                <a:moveTo>
                  <a:pt x="1621536" y="0"/>
                </a:moveTo>
                <a:lnTo>
                  <a:pt x="1507236" y="0"/>
                </a:lnTo>
                <a:lnTo>
                  <a:pt x="1507236" y="38100"/>
                </a:lnTo>
                <a:lnTo>
                  <a:pt x="1621536" y="38100"/>
                </a:lnTo>
                <a:lnTo>
                  <a:pt x="1621536" y="0"/>
                </a:lnTo>
                <a:close/>
              </a:path>
              <a:path w="8478520" h="3731260">
                <a:moveTo>
                  <a:pt x="1773936" y="0"/>
                </a:moveTo>
                <a:lnTo>
                  <a:pt x="1659636" y="0"/>
                </a:lnTo>
                <a:lnTo>
                  <a:pt x="1659636" y="38100"/>
                </a:lnTo>
                <a:lnTo>
                  <a:pt x="1773936" y="38100"/>
                </a:lnTo>
                <a:lnTo>
                  <a:pt x="1773936" y="0"/>
                </a:lnTo>
                <a:close/>
              </a:path>
              <a:path w="8478520" h="3731260">
                <a:moveTo>
                  <a:pt x="1926336" y="0"/>
                </a:moveTo>
                <a:lnTo>
                  <a:pt x="1812036" y="0"/>
                </a:lnTo>
                <a:lnTo>
                  <a:pt x="1812036" y="38100"/>
                </a:lnTo>
                <a:lnTo>
                  <a:pt x="1926336" y="38100"/>
                </a:lnTo>
                <a:lnTo>
                  <a:pt x="1926336" y="0"/>
                </a:lnTo>
                <a:close/>
              </a:path>
              <a:path w="8478520" h="3731260">
                <a:moveTo>
                  <a:pt x="2078736" y="0"/>
                </a:moveTo>
                <a:lnTo>
                  <a:pt x="1964436" y="0"/>
                </a:lnTo>
                <a:lnTo>
                  <a:pt x="1964436" y="38100"/>
                </a:lnTo>
                <a:lnTo>
                  <a:pt x="2078736" y="38100"/>
                </a:lnTo>
                <a:lnTo>
                  <a:pt x="2078736" y="0"/>
                </a:lnTo>
                <a:close/>
              </a:path>
              <a:path w="8478520" h="3731260">
                <a:moveTo>
                  <a:pt x="2231136" y="0"/>
                </a:moveTo>
                <a:lnTo>
                  <a:pt x="2116836" y="0"/>
                </a:lnTo>
                <a:lnTo>
                  <a:pt x="2116836" y="38100"/>
                </a:lnTo>
                <a:lnTo>
                  <a:pt x="2231136" y="38100"/>
                </a:lnTo>
                <a:lnTo>
                  <a:pt x="2231136" y="0"/>
                </a:lnTo>
                <a:close/>
              </a:path>
              <a:path w="8478520" h="3731260">
                <a:moveTo>
                  <a:pt x="2383536" y="0"/>
                </a:moveTo>
                <a:lnTo>
                  <a:pt x="2269236" y="0"/>
                </a:lnTo>
                <a:lnTo>
                  <a:pt x="2269236" y="38100"/>
                </a:lnTo>
                <a:lnTo>
                  <a:pt x="2383536" y="38100"/>
                </a:lnTo>
                <a:lnTo>
                  <a:pt x="2383536" y="0"/>
                </a:lnTo>
                <a:close/>
              </a:path>
              <a:path w="8478520" h="3731260">
                <a:moveTo>
                  <a:pt x="2535936" y="0"/>
                </a:moveTo>
                <a:lnTo>
                  <a:pt x="2421636" y="0"/>
                </a:lnTo>
                <a:lnTo>
                  <a:pt x="2421636" y="38100"/>
                </a:lnTo>
                <a:lnTo>
                  <a:pt x="2535936" y="38100"/>
                </a:lnTo>
                <a:lnTo>
                  <a:pt x="2535936" y="0"/>
                </a:lnTo>
                <a:close/>
              </a:path>
              <a:path w="8478520" h="3731260">
                <a:moveTo>
                  <a:pt x="2688336" y="0"/>
                </a:moveTo>
                <a:lnTo>
                  <a:pt x="2574036" y="0"/>
                </a:lnTo>
                <a:lnTo>
                  <a:pt x="2574036" y="38100"/>
                </a:lnTo>
                <a:lnTo>
                  <a:pt x="2688336" y="38100"/>
                </a:lnTo>
                <a:lnTo>
                  <a:pt x="2688336" y="0"/>
                </a:lnTo>
                <a:close/>
              </a:path>
              <a:path w="8478520" h="3731260">
                <a:moveTo>
                  <a:pt x="2840736" y="0"/>
                </a:moveTo>
                <a:lnTo>
                  <a:pt x="2726436" y="0"/>
                </a:lnTo>
                <a:lnTo>
                  <a:pt x="2726436" y="38100"/>
                </a:lnTo>
                <a:lnTo>
                  <a:pt x="2840736" y="38100"/>
                </a:lnTo>
                <a:lnTo>
                  <a:pt x="2840736" y="0"/>
                </a:lnTo>
                <a:close/>
              </a:path>
              <a:path w="8478520" h="3731260">
                <a:moveTo>
                  <a:pt x="2993136" y="0"/>
                </a:moveTo>
                <a:lnTo>
                  <a:pt x="2878836" y="0"/>
                </a:lnTo>
                <a:lnTo>
                  <a:pt x="2878836" y="38100"/>
                </a:lnTo>
                <a:lnTo>
                  <a:pt x="2993136" y="38100"/>
                </a:lnTo>
                <a:lnTo>
                  <a:pt x="2993136" y="0"/>
                </a:lnTo>
                <a:close/>
              </a:path>
              <a:path w="8478520" h="3731260">
                <a:moveTo>
                  <a:pt x="3145536" y="0"/>
                </a:moveTo>
                <a:lnTo>
                  <a:pt x="3031236" y="0"/>
                </a:lnTo>
                <a:lnTo>
                  <a:pt x="3031236" y="38100"/>
                </a:lnTo>
                <a:lnTo>
                  <a:pt x="3145536" y="38100"/>
                </a:lnTo>
                <a:lnTo>
                  <a:pt x="3145536" y="0"/>
                </a:lnTo>
                <a:close/>
              </a:path>
              <a:path w="8478520" h="3731260">
                <a:moveTo>
                  <a:pt x="3297936" y="0"/>
                </a:moveTo>
                <a:lnTo>
                  <a:pt x="3183636" y="0"/>
                </a:lnTo>
                <a:lnTo>
                  <a:pt x="3183636" y="38100"/>
                </a:lnTo>
                <a:lnTo>
                  <a:pt x="3297936" y="38100"/>
                </a:lnTo>
                <a:lnTo>
                  <a:pt x="3297936" y="0"/>
                </a:lnTo>
                <a:close/>
              </a:path>
              <a:path w="8478520" h="3731260">
                <a:moveTo>
                  <a:pt x="3450336" y="0"/>
                </a:moveTo>
                <a:lnTo>
                  <a:pt x="3336036" y="0"/>
                </a:lnTo>
                <a:lnTo>
                  <a:pt x="3336036" y="38100"/>
                </a:lnTo>
                <a:lnTo>
                  <a:pt x="3450336" y="38100"/>
                </a:lnTo>
                <a:lnTo>
                  <a:pt x="3450336" y="0"/>
                </a:lnTo>
                <a:close/>
              </a:path>
              <a:path w="8478520" h="3731260">
                <a:moveTo>
                  <a:pt x="3602736" y="0"/>
                </a:moveTo>
                <a:lnTo>
                  <a:pt x="3488436" y="0"/>
                </a:lnTo>
                <a:lnTo>
                  <a:pt x="3488436" y="38100"/>
                </a:lnTo>
                <a:lnTo>
                  <a:pt x="3602736" y="38100"/>
                </a:lnTo>
                <a:lnTo>
                  <a:pt x="3602736" y="0"/>
                </a:lnTo>
                <a:close/>
              </a:path>
              <a:path w="8478520" h="3731260">
                <a:moveTo>
                  <a:pt x="3755136" y="0"/>
                </a:moveTo>
                <a:lnTo>
                  <a:pt x="3640836" y="0"/>
                </a:lnTo>
                <a:lnTo>
                  <a:pt x="3640836" y="38100"/>
                </a:lnTo>
                <a:lnTo>
                  <a:pt x="3755136" y="38100"/>
                </a:lnTo>
                <a:lnTo>
                  <a:pt x="3755136" y="0"/>
                </a:lnTo>
                <a:close/>
              </a:path>
              <a:path w="8478520" h="3731260">
                <a:moveTo>
                  <a:pt x="3907536" y="0"/>
                </a:moveTo>
                <a:lnTo>
                  <a:pt x="3793236" y="0"/>
                </a:lnTo>
                <a:lnTo>
                  <a:pt x="3793236" y="38100"/>
                </a:lnTo>
                <a:lnTo>
                  <a:pt x="3907536" y="38100"/>
                </a:lnTo>
                <a:lnTo>
                  <a:pt x="3907536" y="0"/>
                </a:lnTo>
                <a:close/>
              </a:path>
              <a:path w="8478520" h="3731260">
                <a:moveTo>
                  <a:pt x="4059936" y="0"/>
                </a:moveTo>
                <a:lnTo>
                  <a:pt x="3945636" y="0"/>
                </a:lnTo>
                <a:lnTo>
                  <a:pt x="3945636" y="38100"/>
                </a:lnTo>
                <a:lnTo>
                  <a:pt x="4059936" y="38100"/>
                </a:lnTo>
                <a:lnTo>
                  <a:pt x="4059936" y="0"/>
                </a:lnTo>
                <a:close/>
              </a:path>
              <a:path w="8478520" h="3731260">
                <a:moveTo>
                  <a:pt x="4212336" y="0"/>
                </a:moveTo>
                <a:lnTo>
                  <a:pt x="4098036" y="0"/>
                </a:lnTo>
                <a:lnTo>
                  <a:pt x="4098036" y="38100"/>
                </a:lnTo>
                <a:lnTo>
                  <a:pt x="4212336" y="38100"/>
                </a:lnTo>
                <a:lnTo>
                  <a:pt x="4212336" y="0"/>
                </a:lnTo>
                <a:close/>
              </a:path>
              <a:path w="8478520" h="3731260">
                <a:moveTo>
                  <a:pt x="4364736" y="0"/>
                </a:moveTo>
                <a:lnTo>
                  <a:pt x="4250436" y="0"/>
                </a:lnTo>
                <a:lnTo>
                  <a:pt x="4250436" y="38100"/>
                </a:lnTo>
                <a:lnTo>
                  <a:pt x="4364736" y="38100"/>
                </a:lnTo>
                <a:lnTo>
                  <a:pt x="4364736" y="0"/>
                </a:lnTo>
                <a:close/>
              </a:path>
              <a:path w="8478520" h="3731260">
                <a:moveTo>
                  <a:pt x="4517136" y="0"/>
                </a:moveTo>
                <a:lnTo>
                  <a:pt x="4402836" y="0"/>
                </a:lnTo>
                <a:lnTo>
                  <a:pt x="4402836" y="38100"/>
                </a:lnTo>
                <a:lnTo>
                  <a:pt x="4517136" y="38100"/>
                </a:lnTo>
                <a:lnTo>
                  <a:pt x="4517136" y="0"/>
                </a:lnTo>
                <a:close/>
              </a:path>
              <a:path w="8478520" h="3731260">
                <a:moveTo>
                  <a:pt x="4669536" y="0"/>
                </a:moveTo>
                <a:lnTo>
                  <a:pt x="4555236" y="0"/>
                </a:lnTo>
                <a:lnTo>
                  <a:pt x="4555236" y="38100"/>
                </a:lnTo>
                <a:lnTo>
                  <a:pt x="4669536" y="38100"/>
                </a:lnTo>
                <a:lnTo>
                  <a:pt x="4669536" y="0"/>
                </a:lnTo>
                <a:close/>
              </a:path>
              <a:path w="8478520" h="3731260">
                <a:moveTo>
                  <a:pt x="4821936" y="0"/>
                </a:moveTo>
                <a:lnTo>
                  <a:pt x="4707636" y="0"/>
                </a:lnTo>
                <a:lnTo>
                  <a:pt x="4707636" y="38100"/>
                </a:lnTo>
                <a:lnTo>
                  <a:pt x="4821936" y="38100"/>
                </a:lnTo>
                <a:lnTo>
                  <a:pt x="4821936" y="0"/>
                </a:lnTo>
                <a:close/>
              </a:path>
              <a:path w="8478520" h="3731260">
                <a:moveTo>
                  <a:pt x="4974336" y="0"/>
                </a:moveTo>
                <a:lnTo>
                  <a:pt x="4860036" y="0"/>
                </a:lnTo>
                <a:lnTo>
                  <a:pt x="4860036" y="38100"/>
                </a:lnTo>
                <a:lnTo>
                  <a:pt x="4974336" y="38100"/>
                </a:lnTo>
                <a:lnTo>
                  <a:pt x="4974336" y="0"/>
                </a:lnTo>
                <a:close/>
              </a:path>
              <a:path w="8478520" h="3731260">
                <a:moveTo>
                  <a:pt x="5126736" y="0"/>
                </a:moveTo>
                <a:lnTo>
                  <a:pt x="5012436" y="0"/>
                </a:lnTo>
                <a:lnTo>
                  <a:pt x="5012436" y="38100"/>
                </a:lnTo>
                <a:lnTo>
                  <a:pt x="5126736" y="38100"/>
                </a:lnTo>
                <a:lnTo>
                  <a:pt x="5126736" y="0"/>
                </a:lnTo>
                <a:close/>
              </a:path>
              <a:path w="8478520" h="3731260">
                <a:moveTo>
                  <a:pt x="5279136" y="0"/>
                </a:moveTo>
                <a:lnTo>
                  <a:pt x="5164836" y="0"/>
                </a:lnTo>
                <a:lnTo>
                  <a:pt x="5164836" y="38100"/>
                </a:lnTo>
                <a:lnTo>
                  <a:pt x="5279136" y="38100"/>
                </a:lnTo>
                <a:lnTo>
                  <a:pt x="5279136" y="0"/>
                </a:lnTo>
                <a:close/>
              </a:path>
              <a:path w="8478520" h="3731260">
                <a:moveTo>
                  <a:pt x="5431535" y="0"/>
                </a:moveTo>
                <a:lnTo>
                  <a:pt x="5317236" y="0"/>
                </a:lnTo>
                <a:lnTo>
                  <a:pt x="5317236" y="38100"/>
                </a:lnTo>
                <a:lnTo>
                  <a:pt x="5431535" y="38100"/>
                </a:lnTo>
                <a:lnTo>
                  <a:pt x="5431535" y="0"/>
                </a:lnTo>
                <a:close/>
              </a:path>
              <a:path w="8478520" h="3731260">
                <a:moveTo>
                  <a:pt x="5583935" y="0"/>
                </a:moveTo>
                <a:lnTo>
                  <a:pt x="5469635" y="0"/>
                </a:lnTo>
                <a:lnTo>
                  <a:pt x="5469635" y="38100"/>
                </a:lnTo>
                <a:lnTo>
                  <a:pt x="5583935" y="38100"/>
                </a:lnTo>
                <a:lnTo>
                  <a:pt x="5583935" y="0"/>
                </a:lnTo>
                <a:close/>
              </a:path>
              <a:path w="8478520" h="3731260">
                <a:moveTo>
                  <a:pt x="5736335" y="0"/>
                </a:moveTo>
                <a:lnTo>
                  <a:pt x="5622035" y="0"/>
                </a:lnTo>
                <a:lnTo>
                  <a:pt x="5622035" y="38100"/>
                </a:lnTo>
                <a:lnTo>
                  <a:pt x="5736335" y="38100"/>
                </a:lnTo>
                <a:lnTo>
                  <a:pt x="5736335" y="0"/>
                </a:lnTo>
                <a:close/>
              </a:path>
              <a:path w="8478520" h="3731260">
                <a:moveTo>
                  <a:pt x="5888735" y="0"/>
                </a:moveTo>
                <a:lnTo>
                  <a:pt x="5774435" y="0"/>
                </a:lnTo>
                <a:lnTo>
                  <a:pt x="5774435" y="38100"/>
                </a:lnTo>
                <a:lnTo>
                  <a:pt x="5888735" y="38100"/>
                </a:lnTo>
                <a:lnTo>
                  <a:pt x="5888735" y="0"/>
                </a:lnTo>
                <a:close/>
              </a:path>
              <a:path w="8478520" h="3731260">
                <a:moveTo>
                  <a:pt x="6041135" y="0"/>
                </a:moveTo>
                <a:lnTo>
                  <a:pt x="5926835" y="0"/>
                </a:lnTo>
                <a:lnTo>
                  <a:pt x="5926835" y="38100"/>
                </a:lnTo>
                <a:lnTo>
                  <a:pt x="6041135" y="38100"/>
                </a:lnTo>
                <a:lnTo>
                  <a:pt x="6041135" y="0"/>
                </a:lnTo>
                <a:close/>
              </a:path>
              <a:path w="8478520" h="3731260">
                <a:moveTo>
                  <a:pt x="6193535" y="0"/>
                </a:moveTo>
                <a:lnTo>
                  <a:pt x="6079235" y="0"/>
                </a:lnTo>
                <a:lnTo>
                  <a:pt x="6079235" y="38100"/>
                </a:lnTo>
                <a:lnTo>
                  <a:pt x="6193535" y="38100"/>
                </a:lnTo>
                <a:lnTo>
                  <a:pt x="6193535" y="0"/>
                </a:lnTo>
                <a:close/>
              </a:path>
              <a:path w="8478520" h="3731260">
                <a:moveTo>
                  <a:pt x="6345935" y="0"/>
                </a:moveTo>
                <a:lnTo>
                  <a:pt x="6231635" y="0"/>
                </a:lnTo>
                <a:lnTo>
                  <a:pt x="6231635" y="38100"/>
                </a:lnTo>
                <a:lnTo>
                  <a:pt x="6345935" y="38100"/>
                </a:lnTo>
                <a:lnTo>
                  <a:pt x="6345935" y="0"/>
                </a:lnTo>
                <a:close/>
              </a:path>
              <a:path w="8478520" h="3731260">
                <a:moveTo>
                  <a:pt x="6498335" y="0"/>
                </a:moveTo>
                <a:lnTo>
                  <a:pt x="6384035" y="0"/>
                </a:lnTo>
                <a:lnTo>
                  <a:pt x="6384035" y="38100"/>
                </a:lnTo>
                <a:lnTo>
                  <a:pt x="6498335" y="38100"/>
                </a:lnTo>
                <a:lnTo>
                  <a:pt x="6498335" y="0"/>
                </a:lnTo>
                <a:close/>
              </a:path>
              <a:path w="8478520" h="3731260">
                <a:moveTo>
                  <a:pt x="6650735" y="0"/>
                </a:moveTo>
                <a:lnTo>
                  <a:pt x="6536435" y="0"/>
                </a:lnTo>
                <a:lnTo>
                  <a:pt x="6536435" y="38100"/>
                </a:lnTo>
                <a:lnTo>
                  <a:pt x="6650735" y="38100"/>
                </a:lnTo>
                <a:lnTo>
                  <a:pt x="6650735" y="0"/>
                </a:lnTo>
                <a:close/>
              </a:path>
              <a:path w="8478520" h="3731260">
                <a:moveTo>
                  <a:pt x="6803135" y="0"/>
                </a:moveTo>
                <a:lnTo>
                  <a:pt x="6688835" y="0"/>
                </a:lnTo>
                <a:lnTo>
                  <a:pt x="6688835" y="38100"/>
                </a:lnTo>
                <a:lnTo>
                  <a:pt x="6803135" y="38100"/>
                </a:lnTo>
                <a:lnTo>
                  <a:pt x="6803135" y="0"/>
                </a:lnTo>
                <a:close/>
              </a:path>
              <a:path w="8478520" h="3731260">
                <a:moveTo>
                  <a:pt x="6955535" y="0"/>
                </a:moveTo>
                <a:lnTo>
                  <a:pt x="6841235" y="0"/>
                </a:lnTo>
                <a:lnTo>
                  <a:pt x="6841235" y="38100"/>
                </a:lnTo>
                <a:lnTo>
                  <a:pt x="6955535" y="38100"/>
                </a:lnTo>
                <a:lnTo>
                  <a:pt x="6955535" y="0"/>
                </a:lnTo>
                <a:close/>
              </a:path>
              <a:path w="8478520" h="3731260">
                <a:moveTo>
                  <a:pt x="7107935" y="0"/>
                </a:moveTo>
                <a:lnTo>
                  <a:pt x="6993635" y="0"/>
                </a:lnTo>
                <a:lnTo>
                  <a:pt x="6993635" y="38100"/>
                </a:lnTo>
                <a:lnTo>
                  <a:pt x="7107935" y="38100"/>
                </a:lnTo>
                <a:lnTo>
                  <a:pt x="7107935" y="0"/>
                </a:lnTo>
                <a:close/>
              </a:path>
              <a:path w="8478520" h="3731260">
                <a:moveTo>
                  <a:pt x="7260335" y="0"/>
                </a:moveTo>
                <a:lnTo>
                  <a:pt x="7146035" y="0"/>
                </a:lnTo>
                <a:lnTo>
                  <a:pt x="7146035" y="38100"/>
                </a:lnTo>
                <a:lnTo>
                  <a:pt x="7260335" y="38100"/>
                </a:lnTo>
                <a:lnTo>
                  <a:pt x="7260335" y="0"/>
                </a:lnTo>
                <a:close/>
              </a:path>
              <a:path w="8478520" h="3731260">
                <a:moveTo>
                  <a:pt x="7412735" y="0"/>
                </a:moveTo>
                <a:lnTo>
                  <a:pt x="7298435" y="0"/>
                </a:lnTo>
                <a:lnTo>
                  <a:pt x="7298435" y="38100"/>
                </a:lnTo>
                <a:lnTo>
                  <a:pt x="7412735" y="38100"/>
                </a:lnTo>
                <a:lnTo>
                  <a:pt x="7412735" y="0"/>
                </a:lnTo>
                <a:close/>
              </a:path>
              <a:path w="8478520" h="3731260">
                <a:moveTo>
                  <a:pt x="7565135" y="0"/>
                </a:moveTo>
                <a:lnTo>
                  <a:pt x="7450835" y="0"/>
                </a:lnTo>
                <a:lnTo>
                  <a:pt x="7450835" y="38100"/>
                </a:lnTo>
                <a:lnTo>
                  <a:pt x="7565135" y="38100"/>
                </a:lnTo>
                <a:lnTo>
                  <a:pt x="7565135" y="0"/>
                </a:lnTo>
                <a:close/>
              </a:path>
              <a:path w="8478520" h="3731260">
                <a:moveTo>
                  <a:pt x="7717535" y="0"/>
                </a:moveTo>
                <a:lnTo>
                  <a:pt x="7603235" y="0"/>
                </a:lnTo>
                <a:lnTo>
                  <a:pt x="7603235" y="38100"/>
                </a:lnTo>
                <a:lnTo>
                  <a:pt x="7717535" y="38100"/>
                </a:lnTo>
                <a:lnTo>
                  <a:pt x="7717535" y="0"/>
                </a:lnTo>
                <a:close/>
              </a:path>
              <a:path w="8478520" h="3731260">
                <a:moveTo>
                  <a:pt x="7869935" y="0"/>
                </a:moveTo>
                <a:lnTo>
                  <a:pt x="7755635" y="0"/>
                </a:lnTo>
                <a:lnTo>
                  <a:pt x="7755635" y="38100"/>
                </a:lnTo>
                <a:lnTo>
                  <a:pt x="7869935" y="38100"/>
                </a:lnTo>
                <a:lnTo>
                  <a:pt x="7869935" y="0"/>
                </a:lnTo>
                <a:close/>
              </a:path>
              <a:path w="8478520" h="3731260">
                <a:moveTo>
                  <a:pt x="8022335" y="0"/>
                </a:moveTo>
                <a:lnTo>
                  <a:pt x="7908035" y="0"/>
                </a:lnTo>
                <a:lnTo>
                  <a:pt x="7908035" y="38100"/>
                </a:lnTo>
                <a:lnTo>
                  <a:pt x="8022335" y="38100"/>
                </a:lnTo>
                <a:lnTo>
                  <a:pt x="8022335" y="0"/>
                </a:lnTo>
                <a:close/>
              </a:path>
              <a:path w="8478520" h="3731260">
                <a:moveTo>
                  <a:pt x="8174735" y="0"/>
                </a:moveTo>
                <a:lnTo>
                  <a:pt x="8060435" y="0"/>
                </a:lnTo>
                <a:lnTo>
                  <a:pt x="8060435" y="38100"/>
                </a:lnTo>
                <a:lnTo>
                  <a:pt x="8174735" y="38100"/>
                </a:lnTo>
                <a:lnTo>
                  <a:pt x="8174735" y="0"/>
                </a:lnTo>
                <a:close/>
              </a:path>
              <a:path w="8478520" h="3731260">
                <a:moveTo>
                  <a:pt x="8327135" y="0"/>
                </a:moveTo>
                <a:lnTo>
                  <a:pt x="8212835" y="0"/>
                </a:lnTo>
                <a:lnTo>
                  <a:pt x="8212835" y="38100"/>
                </a:lnTo>
                <a:lnTo>
                  <a:pt x="8327135" y="38100"/>
                </a:lnTo>
                <a:lnTo>
                  <a:pt x="8327135" y="0"/>
                </a:lnTo>
                <a:close/>
              </a:path>
              <a:path w="8478520" h="3731260">
                <a:moveTo>
                  <a:pt x="8439912" y="19812"/>
                </a:moveTo>
                <a:lnTo>
                  <a:pt x="8439912" y="39624"/>
                </a:lnTo>
                <a:lnTo>
                  <a:pt x="8478012" y="39624"/>
                </a:lnTo>
                <a:lnTo>
                  <a:pt x="8478012" y="38100"/>
                </a:lnTo>
                <a:lnTo>
                  <a:pt x="8459724" y="38100"/>
                </a:lnTo>
                <a:lnTo>
                  <a:pt x="8439912" y="19812"/>
                </a:lnTo>
                <a:close/>
              </a:path>
              <a:path w="8478520" h="3731260">
                <a:moveTo>
                  <a:pt x="8459724" y="0"/>
                </a:moveTo>
                <a:lnTo>
                  <a:pt x="8365235" y="0"/>
                </a:lnTo>
                <a:lnTo>
                  <a:pt x="8365235" y="38100"/>
                </a:lnTo>
                <a:lnTo>
                  <a:pt x="8439912" y="38100"/>
                </a:lnTo>
                <a:lnTo>
                  <a:pt x="8439912" y="19812"/>
                </a:lnTo>
                <a:lnTo>
                  <a:pt x="8478012" y="19812"/>
                </a:lnTo>
                <a:lnTo>
                  <a:pt x="8476654" y="12215"/>
                </a:lnTo>
                <a:lnTo>
                  <a:pt x="8472868" y="5905"/>
                </a:lnTo>
                <a:lnTo>
                  <a:pt x="8467082" y="1595"/>
                </a:lnTo>
                <a:lnTo>
                  <a:pt x="8459724" y="0"/>
                </a:lnTo>
                <a:close/>
              </a:path>
              <a:path w="8478520" h="3731260">
                <a:moveTo>
                  <a:pt x="8478012" y="19812"/>
                </a:moveTo>
                <a:lnTo>
                  <a:pt x="8439912" y="19812"/>
                </a:lnTo>
                <a:lnTo>
                  <a:pt x="8459724" y="38100"/>
                </a:lnTo>
                <a:lnTo>
                  <a:pt x="8478012" y="38100"/>
                </a:lnTo>
                <a:lnTo>
                  <a:pt x="8478012" y="19812"/>
                </a:lnTo>
                <a:close/>
              </a:path>
              <a:path w="8478520" h="3731260">
                <a:moveTo>
                  <a:pt x="8478012" y="77724"/>
                </a:moveTo>
                <a:lnTo>
                  <a:pt x="8439912" y="77724"/>
                </a:lnTo>
                <a:lnTo>
                  <a:pt x="8439912" y="192024"/>
                </a:lnTo>
                <a:lnTo>
                  <a:pt x="8478012" y="192024"/>
                </a:lnTo>
                <a:lnTo>
                  <a:pt x="8478012" y="77724"/>
                </a:lnTo>
                <a:close/>
              </a:path>
              <a:path w="8478520" h="3731260">
                <a:moveTo>
                  <a:pt x="8478012" y="230124"/>
                </a:moveTo>
                <a:lnTo>
                  <a:pt x="8439912" y="230124"/>
                </a:lnTo>
                <a:lnTo>
                  <a:pt x="8439912" y="344424"/>
                </a:lnTo>
                <a:lnTo>
                  <a:pt x="8478012" y="344424"/>
                </a:lnTo>
                <a:lnTo>
                  <a:pt x="8478012" y="230124"/>
                </a:lnTo>
                <a:close/>
              </a:path>
              <a:path w="8478520" h="3731260">
                <a:moveTo>
                  <a:pt x="8478012" y="382524"/>
                </a:moveTo>
                <a:lnTo>
                  <a:pt x="8439912" y="382524"/>
                </a:lnTo>
                <a:lnTo>
                  <a:pt x="8439912" y="496824"/>
                </a:lnTo>
                <a:lnTo>
                  <a:pt x="8478012" y="496824"/>
                </a:lnTo>
                <a:lnTo>
                  <a:pt x="8478012" y="382524"/>
                </a:lnTo>
                <a:close/>
              </a:path>
              <a:path w="8478520" h="3731260">
                <a:moveTo>
                  <a:pt x="8478012" y="534924"/>
                </a:moveTo>
                <a:lnTo>
                  <a:pt x="8439912" y="534924"/>
                </a:lnTo>
                <a:lnTo>
                  <a:pt x="8439912" y="649224"/>
                </a:lnTo>
                <a:lnTo>
                  <a:pt x="8478012" y="649224"/>
                </a:lnTo>
                <a:lnTo>
                  <a:pt x="8478012" y="534924"/>
                </a:lnTo>
                <a:close/>
              </a:path>
              <a:path w="8478520" h="3731260">
                <a:moveTo>
                  <a:pt x="8478012" y="687324"/>
                </a:moveTo>
                <a:lnTo>
                  <a:pt x="8439912" y="687324"/>
                </a:lnTo>
                <a:lnTo>
                  <a:pt x="8439912" y="801624"/>
                </a:lnTo>
                <a:lnTo>
                  <a:pt x="8478012" y="801624"/>
                </a:lnTo>
                <a:lnTo>
                  <a:pt x="8478012" y="687324"/>
                </a:lnTo>
                <a:close/>
              </a:path>
              <a:path w="8478520" h="3731260">
                <a:moveTo>
                  <a:pt x="8478012" y="839724"/>
                </a:moveTo>
                <a:lnTo>
                  <a:pt x="8439912" y="839724"/>
                </a:lnTo>
                <a:lnTo>
                  <a:pt x="8439912" y="954024"/>
                </a:lnTo>
                <a:lnTo>
                  <a:pt x="8478012" y="954024"/>
                </a:lnTo>
                <a:lnTo>
                  <a:pt x="8478012" y="839724"/>
                </a:lnTo>
                <a:close/>
              </a:path>
              <a:path w="8478520" h="3731260">
                <a:moveTo>
                  <a:pt x="8478012" y="992124"/>
                </a:moveTo>
                <a:lnTo>
                  <a:pt x="8439912" y="992124"/>
                </a:lnTo>
                <a:lnTo>
                  <a:pt x="8439912" y="1106424"/>
                </a:lnTo>
                <a:lnTo>
                  <a:pt x="8478012" y="1106424"/>
                </a:lnTo>
                <a:lnTo>
                  <a:pt x="8478012" y="992124"/>
                </a:lnTo>
                <a:close/>
              </a:path>
              <a:path w="8478520" h="3731260">
                <a:moveTo>
                  <a:pt x="8478012" y="1144524"/>
                </a:moveTo>
                <a:lnTo>
                  <a:pt x="8439912" y="1144524"/>
                </a:lnTo>
                <a:lnTo>
                  <a:pt x="8439912" y="1258824"/>
                </a:lnTo>
                <a:lnTo>
                  <a:pt x="8478012" y="1258824"/>
                </a:lnTo>
                <a:lnTo>
                  <a:pt x="8478012" y="1144524"/>
                </a:lnTo>
                <a:close/>
              </a:path>
              <a:path w="8478520" h="3731260">
                <a:moveTo>
                  <a:pt x="8478012" y="1296924"/>
                </a:moveTo>
                <a:lnTo>
                  <a:pt x="8439912" y="1296924"/>
                </a:lnTo>
                <a:lnTo>
                  <a:pt x="8439912" y="1411224"/>
                </a:lnTo>
                <a:lnTo>
                  <a:pt x="8478012" y="1411224"/>
                </a:lnTo>
                <a:lnTo>
                  <a:pt x="8478012" y="1296924"/>
                </a:lnTo>
                <a:close/>
              </a:path>
              <a:path w="8478520" h="3731260">
                <a:moveTo>
                  <a:pt x="8478012" y="1449324"/>
                </a:moveTo>
                <a:lnTo>
                  <a:pt x="8439912" y="1449324"/>
                </a:lnTo>
                <a:lnTo>
                  <a:pt x="8439912" y="1563624"/>
                </a:lnTo>
                <a:lnTo>
                  <a:pt x="8478012" y="1563624"/>
                </a:lnTo>
                <a:lnTo>
                  <a:pt x="8478012" y="1449324"/>
                </a:lnTo>
                <a:close/>
              </a:path>
              <a:path w="8478520" h="3731260">
                <a:moveTo>
                  <a:pt x="8478012" y="1601724"/>
                </a:moveTo>
                <a:lnTo>
                  <a:pt x="8439912" y="1601724"/>
                </a:lnTo>
                <a:lnTo>
                  <a:pt x="8439912" y="1716024"/>
                </a:lnTo>
                <a:lnTo>
                  <a:pt x="8478012" y="1716024"/>
                </a:lnTo>
                <a:lnTo>
                  <a:pt x="8478012" y="1601724"/>
                </a:lnTo>
                <a:close/>
              </a:path>
              <a:path w="8478520" h="3731260">
                <a:moveTo>
                  <a:pt x="8478012" y="1754124"/>
                </a:moveTo>
                <a:lnTo>
                  <a:pt x="8439912" y="1754124"/>
                </a:lnTo>
                <a:lnTo>
                  <a:pt x="8439912" y="1868424"/>
                </a:lnTo>
                <a:lnTo>
                  <a:pt x="8478012" y="1868424"/>
                </a:lnTo>
                <a:lnTo>
                  <a:pt x="8478012" y="1754124"/>
                </a:lnTo>
                <a:close/>
              </a:path>
              <a:path w="8478520" h="3731260">
                <a:moveTo>
                  <a:pt x="8478012" y="1906524"/>
                </a:moveTo>
                <a:lnTo>
                  <a:pt x="8439912" y="1906524"/>
                </a:lnTo>
                <a:lnTo>
                  <a:pt x="8439912" y="2020824"/>
                </a:lnTo>
                <a:lnTo>
                  <a:pt x="8478012" y="2020824"/>
                </a:lnTo>
                <a:lnTo>
                  <a:pt x="8478012" y="1906524"/>
                </a:lnTo>
                <a:close/>
              </a:path>
              <a:path w="8478520" h="3731260">
                <a:moveTo>
                  <a:pt x="8478012" y="2058924"/>
                </a:moveTo>
                <a:lnTo>
                  <a:pt x="8439912" y="2058924"/>
                </a:lnTo>
                <a:lnTo>
                  <a:pt x="8439912" y="2173224"/>
                </a:lnTo>
                <a:lnTo>
                  <a:pt x="8478012" y="2173224"/>
                </a:lnTo>
                <a:lnTo>
                  <a:pt x="8478012" y="2058924"/>
                </a:lnTo>
                <a:close/>
              </a:path>
              <a:path w="8478520" h="3731260">
                <a:moveTo>
                  <a:pt x="8478012" y="2211324"/>
                </a:moveTo>
                <a:lnTo>
                  <a:pt x="8439912" y="2211324"/>
                </a:lnTo>
                <a:lnTo>
                  <a:pt x="8439912" y="2325624"/>
                </a:lnTo>
                <a:lnTo>
                  <a:pt x="8478012" y="2325624"/>
                </a:lnTo>
                <a:lnTo>
                  <a:pt x="8478012" y="2211324"/>
                </a:lnTo>
                <a:close/>
              </a:path>
              <a:path w="8478520" h="3731260">
                <a:moveTo>
                  <a:pt x="8478012" y="2363724"/>
                </a:moveTo>
                <a:lnTo>
                  <a:pt x="8439912" y="2363724"/>
                </a:lnTo>
                <a:lnTo>
                  <a:pt x="8439912" y="2478024"/>
                </a:lnTo>
                <a:lnTo>
                  <a:pt x="8478012" y="2478024"/>
                </a:lnTo>
                <a:lnTo>
                  <a:pt x="8478012" y="2363724"/>
                </a:lnTo>
                <a:close/>
              </a:path>
              <a:path w="8478520" h="3731260">
                <a:moveTo>
                  <a:pt x="8478012" y="2516124"/>
                </a:moveTo>
                <a:lnTo>
                  <a:pt x="8439912" y="2516124"/>
                </a:lnTo>
                <a:lnTo>
                  <a:pt x="8439912" y="2630424"/>
                </a:lnTo>
                <a:lnTo>
                  <a:pt x="8478012" y="2630424"/>
                </a:lnTo>
                <a:lnTo>
                  <a:pt x="8478012" y="2516124"/>
                </a:lnTo>
                <a:close/>
              </a:path>
              <a:path w="8478520" h="3731260">
                <a:moveTo>
                  <a:pt x="8478012" y="2668524"/>
                </a:moveTo>
                <a:lnTo>
                  <a:pt x="8439912" y="2668524"/>
                </a:lnTo>
                <a:lnTo>
                  <a:pt x="8439912" y="2782824"/>
                </a:lnTo>
                <a:lnTo>
                  <a:pt x="8478012" y="2782824"/>
                </a:lnTo>
                <a:lnTo>
                  <a:pt x="8478012" y="2668524"/>
                </a:lnTo>
                <a:close/>
              </a:path>
              <a:path w="8478520" h="3731260">
                <a:moveTo>
                  <a:pt x="8478012" y="2820924"/>
                </a:moveTo>
                <a:lnTo>
                  <a:pt x="8439912" y="2820924"/>
                </a:lnTo>
                <a:lnTo>
                  <a:pt x="8439912" y="2935224"/>
                </a:lnTo>
                <a:lnTo>
                  <a:pt x="8478012" y="2935224"/>
                </a:lnTo>
                <a:lnTo>
                  <a:pt x="8478012" y="2820924"/>
                </a:lnTo>
                <a:close/>
              </a:path>
              <a:path w="8478520" h="3731260">
                <a:moveTo>
                  <a:pt x="8478012" y="2973324"/>
                </a:moveTo>
                <a:lnTo>
                  <a:pt x="8439912" y="2973324"/>
                </a:lnTo>
                <a:lnTo>
                  <a:pt x="8439912" y="3087624"/>
                </a:lnTo>
                <a:lnTo>
                  <a:pt x="8478012" y="3087624"/>
                </a:lnTo>
                <a:lnTo>
                  <a:pt x="8478012" y="2973324"/>
                </a:lnTo>
                <a:close/>
              </a:path>
              <a:path w="8478520" h="3731260">
                <a:moveTo>
                  <a:pt x="8478012" y="3125724"/>
                </a:moveTo>
                <a:lnTo>
                  <a:pt x="8439912" y="3125724"/>
                </a:lnTo>
                <a:lnTo>
                  <a:pt x="8439912" y="3240024"/>
                </a:lnTo>
                <a:lnTo>
                  <a:pt x="8478012" y="3240024"/>
                </a:lnTo>
                <a:lnTo>
                  <a:pt x="8478012" y="3125724"/>
                </a:lnTo>
                <a:close/>
              </a:path>
              <a:path w="8478520" h="3731260">
                <a:moveTo>
                  <a:pt x="8478012" y="3278124"/>
                </a:moveTo>
                <a:lnTo>
                  <a:pt x="8439912" y="3278124"/>
                </a:lnTo>
                <a:lnTo>
                  <a:pt x="8439912" y="3392424"/>
                </a:lnTo>
                <a:lnTo>
                  <a:pt x="8478012" y="3392424"/>
                </a:lnTo>
                <a:lnTo>
                  <a:pt x="8478012" y="3278124"/>
                </a:lnTo>
                <a:close/>
              </a:path>
              <a:path w="8478520" h="3731260">
                <a:moveTo>
                  <a:pt x="8478012" y="3430524"/>
                </a:moveTo>
                <a:lnTo>
                  <a:pt x="8439912" y="3430524"/>
                </a:lnTo>
                <a:lnTo>
                  <a:pt x="8439912" y="3544824"/>
                </a:lnTo>
                <a:lnTo>
                  <a:pt x="8478012" y="3544824"/>
                </a:lnTo>
                <a:lnTo>
                  <a:pt x="8478012" y="3430524"/>
                </a:lnTo>
                <a:close/>
              </a:path>
              <a:path w="8478520" h="3731260">
                <a:moveTo>
                  <a:pt x="8478012" y="3582924"/>
                </a:moveTo>
                <a:lnTo>
                  <a:pt x="8439912" y="3582924"/>
                </a:lnTo>
                <a:lnTo>
                  <a:pt x="8439912" y="3697224"/>
                </a:lnTo>
                <a:lnTo>
                  <a:pt x="8478012" y="3697224"/>
                </a:lnTo>
                <a:lnTo>
                  <a:pt x="8478012" y="3582924"/>
                </a:lnTo>
                <a:close/>
              </a:path>
              <a:path w="8478520" h="3731260">
                <a:moveTo>
                  <a:pt x="8436864" y="3692652"/>
                </a:moveTo>
                <a:lnTo>
                  <a:pt x="8322564" y="3692652"/>
                </a:lnTo>
                <a:lnTo>
                  <a:pt x="8322564" y="3730752"/>
                </a:lnTo>
                <a:lnTo>
                  <a:pt x="8436864" y="3730752"/>
                </a:lnTo>
                <a:lnTo>
                  <a:pt x="8436864" y="3692652"/>
                </a:lnTo>
                <a:close/>
              </a:path>
              <a:path w="8478520" h="3731260">
                <a:moveTo>
                  <a:pt x="8284464" y="3692652"/>
                </a:moveTo>
                <a:lnTo>
                  <a:pt x="8170164" y="3692652"/>
                </a:lnTo>
                <a:lnTo>
                  <a:pt x="8170164" y="3730752"/>
                </a:lnTo>
                <a:lnTo>
                  <a:pt x="8284464" y="3730752"/>
                </a:lnTo>
                <a:lnTo>
                  <a:pt x="8284464" y="3692652"/>
                </a:lnTo>
                <a:close/>
              </a:path>
              <a:path w="8478520" h="3731260">
                <a:moveTo>
                  <a:pt x="8132064" y="3692652"/>
                </a:moveTo>
                <a:lnTo>
                  <a:pt x="8017764" y="3692652"/>
                </a:lnTo>
                <a:lnTo>
                  <a:pt x="8017764" y="3730752"/>
                </a:lnTo>
                <a:lnTo>
                  <a:pt x="8132064" y="3730752"/>
                </a:lnTo>
                <a:lnTo>
                  <a:pt x="8132064" y="3692652"/>
                </a:lnTo>
                <a:close/>
              </a:path>
              <a:path w="8478520" h="3731260">
                <a:moveTo>
                  <a:pt x="7979664" y="3692652"/>
                </a:moveTo>
                <a:lnTo>
                  <a:pt x="7865364" y="3692652"/>
                </a:lnTo>
                <a:lnTo>
                  <a:pt x="7865364" y="3730752"/>
                </a:lnTo>
                <a:lnTo>
                  <a:pt x="7979664" y="3730752"/>
                </a:lnTo>
                <a:lnTo>
                  <a:pt x="7979664" y="3692652"/>
                </a:lnTo>
                <a:close/>
              </a:path>
              <a:path w="8478520" h="3731260">
                <a:moveTo>
                  <a:pt x="7827264" y="3692652"/>
                </a:moveTo>
                <a:lnTo>
                  <a:pt x="7712964" y="3692652"/>
                </a:lnTo>
                <a:lnTo>
                  <a:pt x="7712964" y="3730752"/>
                </a:lnTo>
                <a:lnTo>
                  <a:pt x="7827264" y="3730752"/>
                </a:lnTo>
                <a:lnTo>
                  <a:pt x="7827264" y="3692652"/>
                </a:lnTo>
                <a:close/>
              </a:path>
              <a:path w="8478520" h="3731260">
                <a:moveTo>
                  <a:pt x="7674864" y="3692652"/>
                </a:moveTo>
                <a:lnTo>
                  <a:pt x="7560564" y="3692652"/>
                </a:lnTo>
                <a:lnTo>
                  <a:pt x="7560564" y="3730752"/>
                </a:lnTo>
                <a:lnTo>
                  <a:pt x="7674864" y="3730752"/>
                </a:lnTo>
                <a:lnTo>
                  <a:pt x="7674864" y="3692652"/>
                </a:lnTo>
                <a:close/>
              </a:path>
              <a:path w="8478520" h="3731260">
                <a:moveTo>
                  <a:pt x="7522464" y="3692652"/>
                </a:moveTo>
                <a:lnTo>
                  <a:pt x="7408164" y="3692652"/>
                </a:lnTo>
                <a:lnTo>
                  <a:pt x="7408164" y="3730752"/>
                </a:lnTo>
                <a:lnTo>
                  <a:pt x="7522464" y="3730752"/>
                </a:lnTo>
                <a:lnTo>
                  <a:pt x="7522464" y="3692652"/>
                </a:lnTo>
                <a:close/>
              </a:path>
              <a:path w="8478520" h="3731260">
                <a:moveTo>
                  <a:pt x="7370064" y="3692652"/>
                </a:moveTo>
                <a:lnTo>
                  <a:pt x="7255764" y="3692652"/>
                </a:lnTo>
                <a:lnTo>
                  <a:pt x="7255764" y="3730752"/>
                </a:lnTo>
                <a:lnTo>
                  <a:pt x="7370064" y="3730752"/>
                </a:lnTo>
                <a:lnTo>
                  <a:pt x="7370064" y="3692652"/>
                </a:lnTo>
                <a:close/>
              </a:path>
              <a:path w="8478520" h="3731260">
                <a:moveTo>
                  <a:pt x="7217664" y="3692652"/>
                </a:moveTo>
                <a:lnTo>
                  <a:pt x="7103364" y="3692652"/>
                </a:lnTo>
                <a:lnTo>
                  <a:pt x="7103364" y="3730752"/>
                </a:lnTo>
                <a:lnTo>
                  <a:pt x="7217664" y="3730752"/>
                </a:lnTo>
                <a:lnTo>
                  <a:pt x="7217664" y="3692652"/>
                </a:lnTo>
                <a:close/>
              </a:path>
              <a:path w="8478520" h="3731260">
                <a:moveTo>
                  <a:pt x="7065264" y="3692652"/>
                </a:moveTo>
                <a:lnTo>
                  <a:pt x="6950964" y="3692652"/>
                </a:lnTo>
                <a:lnTo>
                  <a:pt x="6950964" y="3730752"/>
                </a:lnTo>
                <a:lnTo>
                  <a:pt x="7065264" y="3730752"/>
                </a:lnTo>
                <a:lnTo>
                  <a:pt x="7065264" y="3692652"/>
                </a:lnTo>
                <a:close/>
              </a:path>
              <a:path w="8478520" h="3731260">
                <a:moveTo>
                  <a:pt x="6912864" y="3692652"/>
                </a:moveTo>
                <a:lnTo>
                  <a:pt x="6798564" y="3692652"/>
                </a:lnTo>
                <a:lnTo>
                  <a:pt x="6798564" y="3730752"/>
                </a:lnTo>
                <a:lnTo>
                  <a:pt x="6912864" y="3730752"/>
                </a:lnTo>
                <a:lnTo>
                  <a:pt x="6912864" y="3692652"/>
                </a:lnTo>
                <a:close/>
              </a:path>
              <a:path w="8478520" h="3731260">
                <a:moveTo>
                  <a:pt x="6760464" y="3692652"/>
                </a:moveTo>
                <a:lnTo>
                  <a:pt x="6646164" y="3692652"/>
                </a:lnTo>
                <a:lnTo>
                  <a:pt x="6646164" y="3730752"/>
                </a:lnTo>
                <a:lnTo>
                  <a:pt x="6760464" y="3730752"/>
                </a:lnTo>
                <a:lnTo>
                  <a:pt x="6760464" y="3692652"/>
                </a:lnTo>
                <a:close/>
              </a:path>
              <a:path w="8478520" h="3731260">
                <a:moveTo>
                  <a:pt x="6608064" y="3692652"/>
                </a:moveTo>
                <a:lnTo>
                  <a:pt x="6493764" y="3692652"/>
                </a:lnTo>
                <a:lnTo>
                  <a:pt x="6493764" y="3730752"/>
                </a:lnTo>
                <a:lnTo>
                  <a:pt x="6608064" y="3730752"/>
                </a:lnTo>
                <a:lnTo>
                  <a:pt x="6608064" y="3692652"/>
                </a:lnTo>
                <a:close/>
              </a:path>
              <a:path w="8478520" h="3731260">
                <a:moveTo>
                  <a:pt x="6455664" y="3692652"/>
                </a:moveTo>
                <a:lnTo>
                  <a:pt x="6341364" y="3692652"/>
                </a:lnTo>
                <a:lnTo>
                  <a:pt x="6341364" y="3730752"/>
                </a:lnTo>
                <a:lnTo>
                  <a:pt x="6455664" y="3730752"/>
                </a:lnTo>
                <a:lnTo>
                  <a:pt x="6455664" y="3692652"/>
                </a:lnTo>
                <a:close/>
              </a:path>
              <a:path w="8478520" h="3731260">
                <a:moveTo>
                  <a:pt x="6303264" y="3692652"/>
                </a:moveTo>
                <a:lnTo>
                  <a:pt x="6188964" y="3692652"/>
                </a:lnTo>
                <a:lnTo>
                  <a:pt x="6188964" y="3730752"/>
                </a:lnTo>
                <a:lnTo>
                  <a:pt x="6303264" y="3730752"/>
                </a:lnTo>
                <a:lnTo>
                  <a:pt x="6303264" y="3692652"/>
                </a:lnTo>
                <a:close/>
              </a:path>
              <a:path w="8478520" h="3731260">
                <a:moveTo>
                  <a:pt x="6150864" y="3692652"/>
                </a:moveTo>
                <a:lnTo>
                  <a:pt x="6036564" y="3692652"/>
                </a:lnTo>
                <a:lnTo>
                  <a:pt x="6036564" y="3730752"/>
                </a:lnTo>
                <a:lnTo>
                  <a:pt x="6150864" y="3730752"/>
                </a:lnTo>
                <a:lnTo>
                  <a:pt x="6150864" y="3692652"/>
                </a:lnTo>
                <a:close/>
              </a:path>
              <a:path w="8478520" h="3731260">
                <a:moveTo>
                  <a:pt x="5998464" y="3692652"/>
                </a:moveTo>
                <a:lnTo>
                  <a:pt x="5884164" y="3692652"/>
                </a:lnTo>
                <a:lnTo>
                  <a:pt x="5884164" y="3730752"/>
                </a:lnTo>
                <a:lnTo>
                  <a:pt x="5998464" y="3730752"/>
                </a:lnTo>
                <a:lnTo>
                  <a:pt x="5998464" y="3692652"/>
                </a:lnTo>
                <a:close/>
              </a:path>
              <a:path w="8478520" h="3731260">
                <a:moveTo>
                  <a:pt x="5846064" y="3692652"/>
                </a:moveTo>
                <a:lnTo>
                  <a:pt x="5731764" y="3692652"/>
                </a:lnTo>
                <a:lnTo>
                  <a:pt x="5731764" y="3730752"/>
                </a:lnTo>
                <a:lnTo>
                  <a:pt x="5846064" y="3730752"/>
                </a:lnTo>
                <a:lnTo>
                  <a:pt x="5846064" y="3692652"/>
                </a:lnTo>
                <a:close/>
              </a:path>
              <a:path w="8478520" h="3731260">
                <a:moveTo>
                  <a:pt x="5693664" y="3692652"/>
                </a:moveTo>
                <a:lnTo>
                  <a:pt x="5579364" y="3692652"/>
                </a:lnTo>
                <a:lnTo>
                  <a:pt x="5579364" y="3730752"/>
                </a:lnTo>
                <a:lnTo>
                  <a:pt x="5693664" y="3730752"/>
                </a:lnTo>
                <a:lnTo>
                  <a:pt x="5693664" y="3692652"/>
                </a:lnTo>
                <a:close/>
              </a:path>
              <a:path w="8478520" h="3731260">
                <a:moveTo>
                  <a:pt x="5541264" y="3692652"/>
                </a:moveTo>
                <a:lnTo>
                  <a:pt x="5426964" y="3692652"/>
                </a:lnTo>
                <a:lnTo>
                  <a:pt x="5426964" y="3730752"/>
                </a:lnTo>
                <a:lnTo>
                  <a:pt x="5541264" y="3730752"/>
                </a:lnTo>
                <a:lnTo>
                  <a:pt x="5541264" y="3692652"/>
                </a:lnTo>
                <a:close/>
              </a:path>
              <a:path w="8478520" h="3731260">
                <a:moveTo>
                  <a:pt x="5388864" y="3692652"/>
                </a:moveTo>
                <a:lnTo>
                  <a:pt x="5274564" y="3692652"/>
                </a:lnTo>
                <a:lnTo>
                  <a:pt x="5274564" y="3730752"/>
                </a:lnTo>
                <a:lnTo>
                  <a:pt x="5388864" y="3730752"/>
                </a:lnTo>
                <a:lnTo>
                  <a:pt x="5388864" y="3692652"/>
                </a:lnTo>
                <a:close/>
              </a:path>
              <a:path w="8478520" h="3731260">
                <a:moveTo>
                  <a:pt x="5236464" y="3692652"/>
                </a:moveTo>
                <a:lnTo>
                  <a:pt x="5122164" y="3692652"/>
                </a:lnTo>
                <a:lnTo>
                  <a:pt x="5122164" y="3730752"/>
                </a:lnTo>
                <a:lnTo>
                  <a:pt x="5236464" y="3730752"/>
                </a:lnTo>
                <a:lnTo>
                  <a:pt x="5236464" y="3692652"/>
                </a:lnTo>
                <a:close/>
              </a:path>
              <a:path w="8478520" h="3731260">
                <a:moveTo>
                  <a:pt x="5084064" y="3692652"/>
                </a:moveTo>
                <a:lnTo>
                  <a:pt x="4969764" y="3692652"/>
                </a:lnTo>
                <a:lnTo>
                  <a:pt x="4969764" y="3730752"/>
                </a:lnTo>
                <a:lnTo>
                  <a:pt x="5084064" y="3730752"/>
                </a:lnTo>
                <a:lnTo>
                  <a:pt x="5084064" y="3692652"/>
                </a:lnTo>
                <a:close/>
              </a:path>
              <a:path w="8478520" h="3731260">
                <a:moveTo>
                  <a:pt x="4931664" y="3692652"/>
                </a:moveTo>
                <a:lnTo>
                  <a:pt x="4817364" y="3692652"/>
                </a:lnTo>
                <a:lnTo>
                  <a:pt x="4817364" y="3730752"/>
                </a:lnTo>
                <a:lnTo>
                  <a:pt x="4931664" y="3730752"/>
                </a:lnTo>
                <a:lnTo>
                  <a:pt x="4931664" y="3692652"/>
                </a:lnTo>
                <a:close/>
              </a:path>
              <a:path w="8478520" h="3731260">
                <a:moveTo>
                  <a:pt x="4779264" y="3692652"/>
                </a:moveTo>
                <a:lnTo>
                  <a:pt x="4664964" y="3692652"/>
                </a:lnTo>
                <a:lnTo>
                  <a:pt x="4664964" y="3730752"/>
                </a:lnTo>
                <a:lnTo>
                  <a:pt x="4779264" y="3730752"/>
                </a:lnTo>
                <a:lnTo>
                  <a:pt x="4779264" y="3692652"/>
                </a:lnTo>
                <a:close/>
              </a:path>
              <a:path w="8478520" h="3731260">
                <a:moveTo>
                  <a:pt x="4626864" y="3692652"/>
                </a:moveTo>
                <a:lnTo>
                  <a:pt x="4512564" y="3692652"/>
                </a:lnTo>
                <a:lnTo>
                  <a:pt x="4512564" y="3730752"/>
                </a:lnTo>
                <a:lnTo>
                  <a:pt x="4626864" y="3730752"/>
                </a:lnTo>
                <a:lnTo>
                  <a:pt x="4626864" y="3692652"/>
                </a:lnTo>
                <a:close/>
              </a:path>
              <a:path w="8478520" h="3731260">
                <a:moveTo>
                  <a:pt x="4474464" y="3692652"/>
                </a:moveTo>
                <a:lnTo>
                  <a:pt x="4360164" y="3692652"/>
                </a:lnTo>
                <a:lnTo>
                  <a:pt x="4360164" y="3730752"/>
                </a:lnTo>
                <a:lnTo>
                  <a:pt x="4474464" y="3730752"/>
                </a:lnTo>
                <a:lnTo>
                  <a:pt x="4474464" y="3692652"/>
                </a:lnTo>
                <a:close/>
              </a:path>
              <a:path w="8478520" h="3731260">
                <a:moveTo>
                  <a:pt x="4322064" y="3692652"/>
                </a:moveTo>
                <a:lnTo>
                  <a:pt x="4207764" y="3692652"/>
                </a:lnTo>
                <a:lnTo>
                  <a:pt x="4207764" y="3730752"/>
                </a:lnTo>
                <a:lnTo>
                  <a:pt x="4322064" y="3730752"/>
                </a:lnTo>
                <a:lnTo>
                  <a:pt x="4322064" y="3692652"/>
                </a:lnTo>
                <a:close/>
              </a:path>
              <a:path w="8478520" h="3731260">
                <a:moveTo>
                  <a:pt x="4169664" y="3692652"/>
                </a:moveTo>
                <a:lnTo>
                  <a:pt x="4055364" y="3692652"/>
                </a:lnTo>
                <a:lnTo>
                  <a:pt x="4055364" y="3730752"/>
                </a:lnTo>
                <a:lnTo>
                  <a:pt x="4169664" y="3730752"/>
                </a:lnTo>
                <a:lnTo>
                  <a:pt x="4169664" y="3692652"/>
                </a:lnTo>
                <a:close/>
              </a:path>
              <a:path w="8478520" h="3731260">
                <a:moveTo>
                  <a:pt x="4017264" y="3692652"/>
                </a:moveTo>
                <a:lnTo>
                  <a:pt x="3902964" y="3692652"/>
                </a:lnTo>
                <a:lnTo>
                  <a:pt x="3902964" y="3730752"/>
                </a:lnTo>
                <a:lnTo>
                  <a:pt x="4017264" y="3730752"/>
                </a:lnTo>
                <a:lnTo>
                  <a:pt x="4017264" y="3692652"/>
                </a:lnTo>
                <a:close/>
              </a:path>
              <a:path w="8478520" h="3731260">
                <a:moveTo>
                  <a:pt x="3864864" y="3692652"/>
                </a:moveTo>
                <a:lnTo>
                  <a:pt x="3750564" y="3692652"/>
                </a:lnTo>
                <a:lnTo>
                  <a:pt x="3750564" y="3730752"/>
                </a:lnTo>
                <a:lnTo>
                  <a:pt x="3864864" y="3730752"/>
                </a:lnTo>
                <a:lnTo>
                  <a:pt x="3864864" y="3692652"/>
                </a:lnTo>
                <a:close/>
              </a:path>
              <a:path w="8478520" h="3731260">
                <a:moveTo>
                  <a:pt x="3712464" y="3692652"/>
                </a:moveTo>
                <a:lnTo>
                  <a:pt x="3598164" y="3692652"/>
                </a:lnTo>
                <a:lnTo>
                  <a:pt x="3598164" y="3730752"/>
                </a:lnTo>
                <a:lnTo>
                  <a:pt x="3712464" y="3730752"/>
                </a:lnTo>
                <a:lnTo>
                  <a:pt x="3712464" y="3692652"/>
                </a:lnTo>
                <a:close/>
              </a:path>
              <a:path w="8478520" h="3731260">
                <a:moveTo>
                  <a:pt x="3560064" y="3692652"/>
                </a:moveTo>
                <a:lnTo>
                  <a:pt x="3445764" y="3692652"/>
                </a:lnTo>
                <a:lnTo>
                  <a:pt x="3445764" y="3730752"/>
                </a:lnTo>
                <a:lnTo>
                  <a:pt x="3560064" y="3730752"/>
                </a:lnTo>
                <a:lnTo>
                  <a:pt x="3560064" y="3692652"/>
                </a:lnTo>
                <a:close/>
              </a:path>
              <a:path w="8478520" h="3731260">
                <a:moveTo>
                  <a:pt x="3407664" y="3692652"/>
                </a:moveTo>
                <a:lnTo>
                  <a:pt x="3293364" y="3692652"/>
                </a:lnTo>
                <a:lnTo>
                  <a:pt x="3293364" y="3730752"/>
                </a:lnTo>
                <a:lnTo>
                  <a:pt x="3407664" y="3730752"/>
                </a:lnTo>
                <a:lnTo>
                  <a:pt x="3407664" y="3692652"/>
                </a:lnTo>
                <a:close/>
              </a:path>
              <a:path w="8478520" h="3731260">
                <a:moveTo>
                  <a:pt x="3255264" y="3692652"/>
                </a:moveTo>
                <a:lnTo>
                  <a:pt x="3140964" y="3692652"/>
                </a:lnTo>
                <a:lnTo>
                  <a:pt x="3140964" y="3730752"/>
                </a:lnTo>
                <a:lnTo>
                  <a:pt x="3255264" y="3730752"/>
                </a:lnTo>
                <a:lnTo>
                  <a:pt x="3255264" y="3692652"/>
                </a:lnTo>
                <a:close/>
              </a:path>
              <a:path w="8478520" h="3731260">
                <a:moveTo>
                  <a:pt x="3102864" y="3692652"/>
                </a:moveTo>
                <a:lnTo>
                  <a:pt x="2988564" y="3692652"/>
                </a:lnTo>
                <a:lnTo>
                  <a:pt x="2988564" y="3730752"/>
                </a:lnTo>
                <a:lnTo>
                  <a:pt x="3102864" y="3730752"/>
                </a:lnTo>
                <a:lnTo>
                  <a:pt x="3102864" y="3692652"/>
                </a:lnTo>
                <a:close/>
              </a:path>
              <a:path w="8478520" h="3731260">
                <a:moveTo>
                  <a:pt x="2950464" y="3692652"/>
                </a:moveTo>
                <a:lnTo>
                  <a:pt x="2836164" y="3692652"/>
                </a:lnTo>
                <a:lnTo>
                  <a:pt x="2836164" y="3730752"/>
                </a:lnTo>
                <a:lnTo>
                  <a:pt x="2950464" y="3730752"/>
                </a:lnTo>
                <a:lnTo>
                  <a:pt x="2950464" y="3692652"/>
                </a:lnTo>
                <a:close/>
              </a:path>
              <a:path w="8478520" h="3731260">
                <a:moveTo>
                  <a:pt x="2798064" y="3692652"/>
                </a:moveTo>
                <a:lnTo>
                  <a:pt x="2683764" y="3692652"/>
                </a:lnTo>
                <a:lnTo>
                  <a:pt x="2683764" y="3730752"/>
                </a:lnTo>
                <a:lnTo>
                  <a:pt x="2798064" y="3730752"/>
                </a:lnTo>
                <a:lnTo>
                  <a:pt x="2798064" y="3692652"/>
                </a:lnTo>
                <a:close/>
              </a:path>
              <a:path w="8478520" h="3731260">
                <a:moveTo>
                  <a:pt x="2645664" y="3692652"/>
                </a:moveTo>
                <a:lnTo>
                  <a:pt x="2531364" y="3692652"/>
                </a:lnTo>
                <a:lnTo>
                  <a:pt x="2531364" y="3730752"/>
                </a:lnTo>
                <a:lnTo>
                  <a:pt x="2645664" y="3730752"/>
                </a:lnTo>
                <a:lnTo>
                  <a:pt x="2645664" y="3692652"/>
                </a:lnTo>
                <a:close/>
              </a:path>
              <a:path w="8478520" h="3731260">
                <a:moveTo>
                  <a:pt x="2493264" y="3692652"/>
                </a:moveTo>
                <a:lnTo>
                  <a:pt x="2378964" y="3692652"/>
                </a:lnTo>
                <a:lnTo>
                  <a:pt x="2378964" y="3730752"/>
                </a:lnTo>
                <a:lnTo>
                  <a:pt x="2493264" y="3730752"/>
                </a:lnTo>
                <a:lnTo>
                  <a:pt x="2493264" y="3692652"/>
                </a:lnTo>
                <a:close/>
              </a:path>
              <a:path w="8478520" h="3731260">
                <a:moveTo>
                  <a:pt x="2340864" y="3692652"/>
                </a:moveTo>
                <a:lnTo>
                  <a:pt x="2226564" y="3692652"/>
                </a:lnTo>
                <a:lnTo>
                  <a:pt x="2226564" y="3730752"/>
                </a:lnTo>
                <a:lnTo>
                  <a:pt x="2340864" y="3730752"/>
                </a:lnTo>
                <a:lnTo>
                  <a:pt x="2340864" y="3692652"/>
                </a:lnTo>
                <a:close/>
              </a:path>
              <a:path w="8478520" h="3731260">
                <a:moveTo>
                  <a:pt x="2188464" y="3692652"/>
                </a:moveTo>
                <a:lnTo>
                  <a:pt x="2074164" y="3692652"/>
                </a:lnTo>
                <a:lnTo>
                  <a:pt x="2074164" y="3730752"/>
                </a:lnTo>
                <a:lnTo>
                  <a:pt x="2188464" y="3730752"/>
                </a:lnTo>
                <a:lnTo>
                  <a:pt x="2188464" y="3692652"/>
                </a:lnTo>
                <a:close/>
              </a:path>
              <a:path w="8478520" h="3731260">
                <a:moveTo>
                  <a:pt x="2036064" y="3692652"/>
                </a:moveTo>
                <a:lnTo>
                  <a:pt x="1921764" y="3692652"/>
                </a:lnTo>
                <a:lnTo>
                  <a:pt x="1921764" y="3730752"/>
                </a:lnTo>
                <a:lnTo>
                  <a:pt x="2036064" y="3730752"/>
                </a:lnTo>
                <a:lnTo>
                  <a:pt x="2036064" y="3692652"/>
                </a:lnTo>
                <a:close/>
              </a:path>
              <a:path w="8478520" h="3731260">
                <a:moveTo>
                  <a:pt x="1883664" y="3692652"/>
                </a:moveTo>
                <a:lnTo>
                  <a:pt x="1769364" y="3692652"/>
                </a:lnTo>
                <a:lnTo>
                  <a:pt x="1769364" y="3730752"/>
                </a:lnTo>
                <a:lnTo>
                  <a:pt x="1883664" y="3730752"/>
                </a:lnTo>
                <a:lnTo>
                  <a:pt x="1883664" y="3692652"/>
                </a:lnTo>
                <a:close/>
              </a:path>
              <a:path w="8478520" h="3731260">
                <a:moveTo>
                  <a:pt x="1731264" y="3692652"/>
                </a:moveTo>
                <a:lnTo>
                  <a:pt x="1616964" y="3692652"/>
                </a:lnTo>
                <a:lnTo>
                  <a:pt x="1616964" y="3730752"/>
                </a:lnTo>
                <a:lnTo>
                  <a:pt x="1731264" y="3730752"/>
                </a:lnTo>
                <a:lnTo>
                  <a:pt x="1731264" y="3692652"/>
                </a:lnTo>
                <a:close/>
              </a:path>
              <a:path w="8478520" h="3731260">
                <a:moveTo>
                  <a:pt x="1578864" y="3692652"/>
                </a:moveTo>
                <a:lnTo>
                  <a:pt x="1464564" y="3692652"/>
                </a:lnTo>
                <a:lnTo>
                  <a:pt x="1464564" y="3730752"/>
                </a:lnTo>
                <a:lnTo>
                  <a:pt x="1578864" y="3730752"/>
                </a:lnTo>
                <a:lnTo>
                  <a:pt x="1578864" y="3692652"/>
                </a:lnTo>
                <a:close/>
              </a:path>
              <a:path w="8478520" h="3731260">
                <a:moveTo>
                  <a:pt x="1426464" y="3692652"/>
                </a:moveTo>
                <a:lnTo>
                  <a:pt x="1312164" y="3692652"/>
                </a:lnTo>
                <a:lnTo>
                  <a:pt x="1312164" y="3730752"/>
                </a:lnTo>
                <a:lnTo>
                  <a:pt x="1426464" y="3730752"/>
                </a:lnTo>
                <a:lnTo>
                  <a:pt x="1426464" y="3692652"/>
                </a:lnTo>
                <a:close/>
              </a:path>
              <a:path w="8478520" h="3731260">
                <a:moveTo>
                  <a:pt x="1274064" y="3692652"/>
                </a:moveTo>
                <a:lnTo>
                  <a:pt x="1159764" y="3692652"/>
                </a:lnTo>
                <a:lnTo>
                  <a:pt x="1159764" y="3730752"/>
                </a:lnTo>
                <a:lnTo>
                  <a:pt x="1274064" y="3730752"/>
                </a:lnTo>
                <a:lnTo>
                  <a:pt x="1274064" y="3692652"/>
                </a:lnTo>
                <a:close/>
              </a:path>
              <a:path w="8478520" h="3731260">
                <a:moveTo>
                  <a:pt x="1121664" y="3692652"/>
                </a:moveTo>
                <a:lnTo>
                  <a:pt x="1007363" y="3692652"/>
                </a:lnTo>
                <a:lnTo>
                  <a:pt x="1007363" y="3730752"/>
                </a:lnTo>
                <a:lnTo>
                  <a:pt x="1121664" y="3730752"/>
                </a:lnTo>
                <a:lnTo>
                  <a:pt x="1121664" y="3692652"/>
                </a:lnTo>
                <a:close/>
              </a:path>
              <a:path w="8478520" h="3731260">
                <a:moveTo>
                  <a:pt x="969263" y="3692652"/>
                </a:moveTo>
                <a:lnTo>
                  <a:pt x="854963" y="3692652"/>
                </a:lnTo>
                <a:lnTo>
                  <a:pt x="854963" y="3730752"/>
                </a:lnTo>
                <a:lnTo>
                  <a:pt x="969263" y="3730752"/>
                </a:lnTo>
                <a:lnTo>
                  <a:pt x="969263" y="3692652"/>
                </a:lnTo>
                <a:close/>
              </a:path>
              <a:path w="8478520" h="3731260">
                <a:moveTo>
                  <a:pt x="816863" y="3692652"/>
                </a:moveTo>
                <a:lnTo>
                  <a:pt x="702563" y="3692652"/>
                </a:lnTo>
                <a:lnTo>
                  <a:pt x="702563" y="3730752"/>
                </a:lnTo>
                <a:lnTo>
                  <a:pt x="816863" y="3730752"/>
                </a:lnTo>
                <a:lnTo>
                  <a:pt x="816863" y="3692652"/>
                </a:lnTo>
                <a:close/>
              </a:path>
              <a:path w="8478520" h="3731260">
                <a:moveTo>
                  <a:pt x="664463" y="3692652"/>
                </a:moveTo>
                <a:lnTo>
                  <a:pt x="550163" y="3692652"/>
                </a:lnTo>
                <a:lnTo>
                  <a:pt x="550163" y="3730752"/>
                </a:lnTo>
                <a:lnTo>
                  <a:pt x="664463" y="3730752"/>
                </a:lnTo>
                <a:lnTo>
                  <a:pt x="664463" y="3692652"/>
                </a:lnTo>
                <a:close/>
              </a:path>
              <a:path w="8478520" h="3731260">
                <a:moveTo>
                  <a:pt x="512063" y="3692652"/>
                </a:moveTo>
                <a:lnTo>
                  <a:pt x="397763" y="3692652"/>
                </a:lnTo>
                <a:lnTo>
                  <a:pt x="397763" y="3730752"/>
                </a:lnTo>
                <a:lnTo>
                  <a:pt x="512063" y="3730752"/>
                </a:lnTo>
                <a:lnTo>
                  <a:pt x="512063" y="3692652"/>
                </a:lnTo>
                <a:close/>
              </a:path>
              <a:path w="8478520" h="3731260">
                <a:moveTo>
                  <a:pt x="359663" y="3692652"/>
                </a:moveTo>
                <a:lnTo>
                  <a:pt x="245363" y="3692652"/>
                </a:lnTo>
                <a:lnTo>
                  <a:pt x="245363" y="3730752"/>
                </a:lnTo>
                <a:lnTo>
                  <a:pt x="359663" y="3730752"/>
                </a:lnTo>
                <a:lnTo>
                  <a:pt x="359663" y="3692652"/>
                </a:lnTo>
                <a:close/>
              </a:path>
              <a:path w="8478520" h="3731260">
                <a:moveTo>
                  <a:pt x="207263" y="3692652"/>
                </a:moveTo>
                <a:lnTo>
                  <a:pt x="92963" y="3692652"/>
                </a:lnTo>
                <a:lnTo>
                  <a:pt x="92963" y="3730752"/>
                </a:lnTo>
                <a:lnTo>
                  <a:pt x="207263" y="3730752"/>
                </a:lnTo>
                <a:lnTo>
                  <a:pt x="207263" y="3692652"/>
                </a:lnTo>
                <a:close/>
              </a:path>
            </a:pathLst>
          </a:custGeom>
          <a:solidFill>
            <a:srgbClr val="385D89"/>
          </a:solid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70276" y="416070"/>
            <a:ext cx="4721860" cy="257810"/>
          </a:xfrm>
          <a:prstGeom prst="rect">
            <a:avLst/>
          </a:prstGeom>
        </p:spPr>
        <p:txBody>
          <a:bodyPr vert="horz" wrap="square" lIns="0" tIns="11430" rIns="0" bIns="0" rtlCol="0">
            <a:spAutoFit/>
          </a:bodyPr>
          <a:lstStyle/>
          <a:p>
            <a:pPr>
              <a:lnSpc>
                <a:spcPct val="100000"/>
              </a:lnSpc>
              <a:spcBef>
                <a:spcPts val="90"/>
              </a:spcBef>
            </a:pPr>
            <a:r>
              <a:rPr sz="1600" b="0" spc="-800" dirty="0">
                <a:solidFill>
                  <a:srgbClr val="FFFFFF"/>
                </a:solidFill>
                <a:latin typeface="Noto Sans CJK JP Medium"/>
                <a:cs typeface="Noto Sans CJK JP Medium"/>
              </a:rPr>
              <a:t>「</a:t>
            </a:r>
            <a:r>
              <a:rPr sz="1600" b="0" spc="-5" dirty="0">
                <a:solidFill>
                  <a:srgbClr val="FFFFFF"/>
                </a:solidFill>
                <a:latin typeface="Noto Sans CJK JP Medium"/>
                <a:cs typeface="Noto Sans CJK JP Medium"/>
              </a:rPr>
              <a:t>医師</a:t>
            </a:r>
            <a:r>
              <a:rPr sz="1600" b="0" spc="-105" dirty="0">
                <a:solidFill>
                  <a:srgbClr val="FFFFFF"/>
                </a:solidFill>
                <a:latin typeface="Noto Sans CJK JP Medium"/>
                <a:cs typeface="Noto Sans CJK JP Medium"/>
              </a:rPr>
              <a:t>が</a:t>
            </a:r>
            <a:r>
              <a:rPr sz="1600" b="0" spc="-5" dirty="0">
                <a:solidFill>
                  <a:srgbClr val="FFFFFF"/>
                </a:solidFill>
                <a:latin typeface="Noto Sans CJK JP Medium"/>
                <a:cs typeface="Noto Sans CJK JP Medium"/>
              </a:rPr>
              <a:t>医学的</a:t>
            </a:r>
            <a:r>
              <a:rPr sz="1600" b="0" spc="-310" dirty="0">
                <a:solidFill>
                  <a:srgbClr val="FFFFFF"/>
                </a:solidFill>
                <a:latin typeface="Noto Sans CJK JP Medium"/>
                <a:cs typeface="Noto Sans CJK JP Medium"/>
              </a:rPr>
              <a:t>に</a:t>
            </a:r>
            <a:r>
              <a:rPr sz="1600" b="0" spc="-5" dirty="0">
                <a:solidFill>
                  <a:srgbClr val="FFFFFF"/>
                </a:solidFill>
                <a:latin typeface="Noto Sans CJK JP Medium"/>
                <a:cs typeface="Noto Sans CJK JP Medium"/>
              </a:rPr>
              <a:t>可能</a:t>
            </a:r>
            <a:r>
              <a:rPr sz="1600" b="0" spc="-475" dirty="0">
                <a:solidFill>
                  <a:srgbClr val="FFFFFF"/>
                </a:solidFill>
                <a:latin typeface="Noto Sans CJK JP Medium"/>
                <a:cs typeface="Noto Sans CJK JP Medium"/>
              </a:rPr>
              <a:t>と</a:t>
            </a:r>
            <a:r>
              <a:rPr sz="1600" b="0" spc="-5" dirty="0">
                <a:solidFill>
                  <a:srgbClr val="FFFFFF"/>
                </a:solidFill>
                <a:latin typeface="Noto Sans CJK JP Medium"/>
                <a:cs typeface="Noto Sans CJK JP Medium"/>
              </a:rPr>
              <a:t>判断</a:t>
            </a:r>
            <a:r>
              <a:rPr sz="1600" b="0" spc="-420" dirty="0">
                <a:solidFill>
                  <a:srgbClr val="FFFFFF"/>
                </a:solidFill>
                <a:latin typeface="Noto Sans CJK JP Medium"/>
                <a:cs typeface="Noto Sans CJK JP Medium"/>
              </a:rPr>
              <a:t>し</a:t>
            </a:r>
            <a:r>
              <a:rPr sz="1600" b="0" spc="-260" dirty="0">
                <a:solidFill>
                  <a:srgbClr val="FFFFFF"/>
                </a:solidFill>
                <a:latin typeface="Noto Sans CJK JP Medium"/>
                <a:cs typeface="Noto Sans CJK JP Medium"/>
              </a:rPr>
              <a:t>た</a:t>
            </a:r>
            <a:r>
              <a:rPr sz="1600" b="0" spc="-5" dirty="0">
                <a:solidFill>
                  <a:srgbClr val="FFFFFF"/>
                </a:solidFill>
                <a:latin typeface="Noto Sans CJK JP Medium"/>
                <a:cs typeface="Noto Sans CJK JP Medium"/>
              </a:rPr>
              <a:t>範囲</a:t>
            </a:r>
            <a:r>
              <a:rPr sz="1600" b="0" spc="-800" dirty="0">
                <a:solidFill>
                  <a:srgbClr val="FFFFFF"/>
                </a:solidFill>
                <a:latin typeface="Noto Sans CJK JP Medium"/>
                <a:cs typeface="Noto Sans CJK JP Medium"/>
              </a:rPr>
              <a:t>」</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a:t>
            </a:r>
            <a:r>
              <a:rPr sz="1600" b="0" spc="5" dirty="0">
                <a:solidFill>
                  <a:srgbClr val="FFFFFF"/>
                </a:solidFill>
                <a:latin typeface="Noto Sans CJK JP Medium"/>
                <a:cs typeface="Noto Sans CJK JP Medium"/>
              </a:rPr>
              <a:t>性</a:t>
            </a:r>
            <a:r>
              <a:rPr sz="1600" b="0" spc="-310" dirty="0">
                <a:solidFill>
                  <a:srgbClr val="FFFFFF"/>
                </a:solidFill>
                <a:latin typeface="Noto Sans CJK JP Medium"/>
                <a:cs typeface="Noto Sans CJK JP Medium"/>
              </a:rPr>
              <a:t>に</a:t>
            </a:r>
            <a:r>
              <a:rPr sz="1600" b="0" spc="-285"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3" name="object 3"/>
          <p:cNvSpPr/>
          <p:nvPr/>
        </p:nvSpPr>
        <p:spPr>
          <a:xfrm>
            <a:off x="772668" y="348996"/>
            <a:ext cx="9131808" cy="399288"/>
          </a:xfrm>
          <a:prstGeom prst="rect">
            <a:avLst/>
          </a:prstGeom>
          <a:blipFill>
            <a:blip r:embed="rId2" cstate="print"/>
            <a:stretch>
              <a:fillRect/>
            </a:stretch>
          </a:blipFill>
        </p:spPr>
        <p:txBody>
          <a:bodyPr wrap="square" lIns="0" tIns="0" rIns="0" bIns="0" rtlCol="0"/>
          <a:lstStyle/>
          <a:p>
            <a:endParaRPr/>
          </a:p>
        </p:txBody>
      </p:sp>
      <p:grpSp>
        <p:nvGrpSpPr>
          <p:cNvPr id="4" name="object 4"/>
          <p:cNvGrpSpPr/>
          <p:nvPr/>
        </p:nvGrpSpPr>
        <p:grpSpPr>
          <a:xfrm>
            <a:off x="1034796" y="865632"/>
            <a:ext cx="8589645" cy="1384300"/>
            <a:chOff x="1034796" y="865632"/>
            <a:chExt cx="8589645" cy="1384300"/>
          </a:xfrm>
        </p:grpSpPr>
        <p:sp>
          <p:nvSpPr>
            <p:cNvPr id="5" name="object 5"/>
            <p:cNvSpPr/>
            <p:nvPr/>
          </p:nvSpPr>
          <p:spPr>
            <a:xfrm>
              <a:off x="1034796" y="1162812"/>
              <a:ext cx="8589645" cy="1087120"/>
            </a:xfrm>
            <a:custGeom>
              <a:avLst/>
              <a:gdLst/>
              <a:ahLst/>
              <a:cxnLst/>
              <a:rect l="l" t="t" r="r" b="b"/>
              <a:pathLst>
                <a:path w="8589645" h="1087120">
                  <a:moveTo>
                    <a:pt x="8589264" y="0"/>
                  </a:moveTo>
                  <a:lnTo>
                    <a:pt x="0" y="0"/>
                  </a:lnTo>
                  <a:lnTo>
                    <a:pt x="0" y="1086612"/>
                  </a:lnTo>
                  <a:lnTo>
                    <a:pt x="8589264" y="1086612"/>
                  </a:lnTo>
                  <a:lnTo>
                    <a:pt x="8589264" y="1082039"/>
                  </a:lnTo>
                  <a:lnTo>
                    <a:pt x="9143" y="1082039"/>
                  </a:lnTo>
                  <a:lnTo>
                    <a:pt x="4571" y="1077468"/>
                  </a:lnTo>
                  <a:lnTo>
                    <a:pt x="9143" y="1077468"/>
                  </a:lnTo>
                  <a:lnTo>
                    <a:pt x="9143" y="9144"/>
                  </a:lnTo>
                  <a:lnTo>
                    <a:pt x="4571" y="9144"/>
                  </a:lnTo>
                  <a:lnTo>
                    <a:pt x="9143" y="4572"/>
                  </a:lnTo>
                  <a:lnTo>
                    <a:pt x="8589264" y="4572"/>
                  </a:lnTo>
                  <a:lnTo>
                    <a:pt x="8589264" y="0"/>
                  </a:lnTo>
                  <a:close/>
                </a:path>
                <a:path w="8589645" h="1087120">
                  <a:moveTo>
                    <a:pt x="9143" y="1077468"/>
                  </a:moveTo>
                  <a:lnTo>
                    <a:pt x="4571" y="1077468"/>
                  </a:lnTo>
                  <a:lnTo>
                    <a:pt x="9143" y="1082039"/>
                  </a:lnTo>
                  <a:lnTo>
                    <a:pt x="9143" y="1077468"/>
                  </a:lnTo>
                  <a:close/>
                </a:path>
                <a:path w="8589645" h="1087120">
                  <a:moveTo>
                    <a:pt x="8578596" y="1077468"/>
                  </a:moveTo>
                  <a:lnTo>
                    <a:pt x="9143" y="1077468"/>
                  </a:lnTo>
                  <a:lnTo>
                    <a:pt x="9143" y="1082039"/>
                  </a:lnTo>
                  <a:lnTo>
                    <a:pt x="8578596" y="1082039"/>
                  </a:lnTo>
                  <a:lnTo>
                    <a:pt x="8578596" y="1077468"/>
                  </a:lnTo>
                  <a:close/>
                </a:path>
                <a:path w="8589645" h="1087120">
                  <a:moveTo>
                    <a:pt x="8578596" y="4572"/>
                  </a:moveTo>
                  <a:lnTo>
                    <a:pt x="8578596" y="1082039"/>
                  </a:lnTo>
                  <a:lnTo>
                    <a:pt x="8583168" y="1077468"/>
                  </a:lnTo>
                  <a:lnTo>
                    <a:pt x="8589264" y="1077468"/>
                  </a:lnTo>
                  <a:lnTo>
                    <a:pt x="8589264" y="9144"/>
                  </a:lnTo>
                  <a:lnTo>
                    <a:pt x="8583168" y="9144"/>
                  </a:lnTo>
                  <a:lnTo>
                    <a:pt x="8578596" y="4572"/>
                  </a:lnTo>
                  <a:close/>
                </a:path>
                <a:path w="8589645" h="1087120">
                  <a:moveTo>
                    <a:pt x="8589264" y="1077468"/>
                  </a:moveTo>
                  <a:lnTo>
                    <a:pt x="8583168" y="1077468"/>
                  </a:lnTo>
                  <a:lnTo>
                    <a:pt x="8578596" y="1082039"/>
                  </a:lnTo>
                  <a:lnTo>
                    <a:pt x="8589264" y="1082039"/>
                  </a:lnTo>
                  <a:lnTo>
                    <a:pt x="8589264" y="1077468"/>
                  </a:lnTo>
                  <a:close/>
                </a:path>
                <a:path w="8589645" h="1087120">
                  <a:moveTo>
                    <a:pt x="9143" y="4572"/>
                  </a:moveTo>
                  <a:lnTo>
                    <a:pt x="4571" y="9144"/>
                  </a:lnTo>
                  <a:lnTo>
                    <a:pt x="9143" y="9144"/>
                  </a:lnTo>
                  <a:lnTo>
                    <a:pt x="9143" y="4572"/>
                  </a:lnTo>
                  <a:close/>
                </a:path>
                <a:path w="8589645" h="1087120">
                  <a:moveTo>
                    <a:pt x="8578596" y="4572"/>
                  </a:moveTo>
                  <a:lnTo>
                    <a:pt x="9143" y="4572"/>
                  </a:lnTo>
                  <a:lnTo>
                    <a:pt x="9143" y="9144"/>
                  </a:lnTo>
                  <a:lnTo>
                    <a:pt x="8578596" y="9144"/>
                  </a:lnTo>
                  <a:lnTo>
                    <a:pt x="8578596" y="4572"/>
                  </a:lnTo>
                  <a:close/>
                </a:path>
                <a:path w="8589645" h="1087120">
                  <a:moveTo>
                    <a:pt x="8589264" y="4572"/>
                  </a:moveTo>
                  <a:lnTo>
                    <a:pt x="8578596" y="4572"/>
                  </a:lnTo>
                  <a:lnTo>
                    <a:pt x="8583168" y="9144"/>
                  </a:lnTo>
                  <a:lnTo>
                    <a:pt x="8589264" y="9144"/>
                  </a:lnTo>
                  <a:lnTo>
                    <a:pt x="8589264" y="4572"/>
                  </a:lnTo>
                  <a:close/>
                </a:path>
              </a:pathLst>
            </a:custGeom>
            <a:solidFill>
              <a:srgbClr val="000000"/>
            </a:solidFill>
          </p:spPr>
          <p:txBody>
            <a:bodyPr wrap="square" lIns="0" tIns="0" rIns="0" bIns="0" rtlCol="0"/>
            <a:lstStyle/>
            <a:p>
              <a:endParaRPr/>
            </a:p>
          </p:txBody>
        </p:sp>
        <p:sp>
          <p:nvSpPr>
            <p:cNvPr id="6" name="object 6"/>
            <p:cNvSpPr/>
            <p:nvPr/>
          </p:nvSpPr>
          <p:spPr>
            <a:xfrm>
              <a:off x="1039368" y="865632"/>
              <a:ext cx="3325495" cy="302260"/>
            </a:xfrm>
            <a:custGeom>
              <a:avLst/>
              <a:gdLst/>
              <a:ahLst/>
              <a:cxnLst/>
              <a:rect l="l" t="t" r="r" b="b"/>
              <a:pathLst>
                <a:path w="3325495" h="302259">
                  <a:moveTo>
                    <a:pt x="3249168" y="0"/>
                  </a:moveTo>
                  <a:lnTo>
                    <a:pt x="74675" y="0"/>
                  </a:lnTo>
                  <a:lnTo>
                    <a:pt x="0" y="301751"/>
                  </a:lnTo>
                  <a:lnTo>
                    <a:pt x="3325368" y="301751"/>
                  </a:lnTo>
                  <a:lnTo>
                    <a:pt x="3249168" y="0"/>
                  </a:lnTo>
                  <a:close/>
                </a:path>
              </a:pathLst>
            </a:custGeom>
            <a:solidFill>
              <a:srgbClr val="70AC46"/>
            </a:solidFill>
          </p:spPr>
          <p:txBody>
            <a:bodyPr wrap="square" lIns="0" tIns="0" rIns="0" bIns="0" rtlCol="0"/>
            <a:lstStyle/>
            <a:p>
              <a:endParaRPr/>
            </a:p>
          </p:txBody>
        </p:sp>
      </p:grpSp>
      <p:sp>
        <p:nvSpPr>
          <p:cNvPr id="7" name="object 7"/>
          <p:cNvSpPr txBox="1"/>
          <p:nvPr/>
        </p:nvSpPr>
        <p:spPr>
          <a:xfrm>
            <a:off x="9365995" y="6668516"/>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rlito"/>
                <a:cs typeface="Carlito"/>
              </a:rPr>
              <a:t>17</a:t>
            </a:r>
            <a:endParaRPr sz="1200">
              <a:latin typeface="Carlito"/>
              <a:cs typeface="Carlito"/>
            </a:endParaRPr>
          </a:p>
        </p:txBody>
      </p:sp>
      <p:grpSp>
        <p:nvGrpSpPr>
          <p:cNvPr id="8" name="object 8"/>
          <p:cNvGrpSpPr/>
          <p:nvPr/>
        </p:nvGrpSpPr>
        <p:grpSpPr>
          <a:xfrm>
            <a:off x="1024126" y="2432304"/>
            <a:ext cx="8742173" cy="3667125"/>
            <a:chOff x="1024127" y="2432304"/>
            <a:chExt cx="8609330" cy="3667125"/>
          </a:xfrm>
        </p:grpSpPr>
        <p:sp>
          <p:nvSpPr>
            <p:cNvPr id="9" name="object 9"/>
            <p:cNvSpPr/>
            <p:nvPr/>
          </p:nvSpPr>
          <p:spPr>
            <a:xfrm>
              <a:off x="1039367" y="2761488"/>
              <a:ext cx="8578850" cy="3324225"/>
            </a:xfrm>
            <a:custGeom>
              <a:avLst/>
              <a:gdLst/>
              <a:ahLst/>
              <a:cxnLst/>
              <a:rect l="l" t="t" r="r" b="b"/>
              <a:pathLst>
                <a:path w="8578850" h="3324225">
                  <a:moveTo>
                    <a:pt x="8578596" y="0"/>
                  </a:moveTo>
                  <a:lnTo>
                    <a:pt x="0" y="0"/>
                  </a:lnTo>
                  <a:lnTo>
                    <a:pt x="0" y="3323844"/>
                  </a:lnTo>
                  <a:lnTo>
                    <a:pt x="8578596" y="3323844"/>
                  </a:lnTo>
                  <a:lnTo>
                    <a:pt x="8578596" y="0"/>
                  </a:lnTo>
                  <a:close/>
                </a:path>
              </a:pathLst>
            </a:custGeom>
            <a:solidFill>
              <a:srgbClr val="DDEBF6"/>
            </a:solidFill>
          </p:spPr>
          <p:txBody>
            <a:bodyPr wrap="square" lIns="0" tIns="0" rIns="0" bIns="0" rtlCol="0"/>
            <a:lstStyle/>
            <a:p>
              <a:endParaRPr/>
            </a:p>
          </p:txBody>
        </p:sp>
        <p:sp>
          <p:nvSpPr>
            <p:cNvPr id="10" name="object 10"/>
            <p:cNvSpPr/>
            <p:nvPr/>
          </p:nvSpPr>
          <p:spPr>
            <a:xfrm>
              <a:off x="1024127" y="2746248"/>
              <a:ext cx="8609330" cy="3352800"/>
            </a:xfrm>
            <a:custGeom>
              <a:avLst/>
              <a:gdLst/>
              <a:ahLst/>
              <a:cxnLst/>
              <a:rect l="l" t="t" r="r" b="b"/>
              <a:pathLst>
                <a:path w="8609330" h="3352800">
                  <a:moveTo>
                    <a:pt x="8602980" y="0"/>
                  </a:moveTo>
                  <a:lnTo>
                    <a:pt x="6096" y="0"/>
                  </a:lnTo>
                  <a:lnTo>
                    <a:pt x="0" y="7620"/>
                  </a:lnTo>
                  <a:lnTo>
                    <a:pt x="0" y="3346704"/>
                  </a:lnTo>
                  <a:lnTo>
                    <a:pt x="6096" y="3352800"/>
                  </a:lnTo>
                  <a:lnTo>
                    <a:pt x="8602980" y="3352800"/>
                  </a:lnTo>
                  <a:lnTo>
                    <a:pt x="8609076" y="3346704"/>
                  </a:lnTo>
                  <a:lnTo>
                    <a:pt x="8609076" y="3339084"/>
                  </a:lnTo>
                  <a:lnTo>
                    <a:pt x="28956" y="3339084"/>
                  </a:lnTo>
                  <a:lnTo>
                    <a:pt x="15240" y="3325368"/>
                  </a:lnTo>
                  <a:lnTo>
                    <a:pt x="28956" y="3325367"/>
                  </a:lnTo>
                  <a:lnTo>
                    <a:pt x="28956" y="28956"/>
                  </a:lnTo>
                  <a:lnTo>
                    <a:pt x="15240" y="28956"/>
                  </a:lnTo>
                  <a:lnTo>
                    <a:pt x="28956" y="15239"/>
                  </a:lnTo>
                  <a:lnTo>
                    <a:pt x="8609076" y="15239"/>
                  </a:lnTo>
                  <a:lnTo>
                    <a:pt x="8609076" y="7620"/>
                  </a:lnTo>
                  <a:lnTo>
                    <a:pt x="8602980" y="0"/>
                  </a:lnTo>
                  <a:close/>
                </a:path>
                <a:path w="8609330" h="3352800">
                  <a:moveTo>
                    <a:pt x="28956" y="3325368"/>
                  </a:moveTo>
                  <a:lnTo>
                    <a:pt x="15240" y="3325368"/>
                  </a:lnTo>
                  <a:lnTo>
                    <a:pt x="28956" y="3339084"/>
                  </a:lnTo>
                  <a:lnTo>
                    <a:pt x="28956" y="3325368"/>
                  </a:lnTo>
                  <a:close/>
                </a:path>
                <a:path w="8609330" h="3352800">
                  <a:moveTo>
                    <a:pt x="8580120" y="3325368"/>
                  </a:moveTo>
                  <a:lnTo>
                    <a:pt x="28956" y="3325368"/>
                  </a:lnTo>
                  <a:lnTo>
                    <a:pt x="28956" y="3339084"/>
                  </a:lnTo>
                  <a:lnTo>
                    <a:pt x="8580120" y="3339084"/>
                  </a:lnTo>
                  <a:lnTo>
                    <a:pt x="8580120" y="3325368"/>
                  </a:lnTo>
                  <a:close/>
                </a:path>
                <a:path w="8609330" h="3352800">
                  <a:moveTo>
                    <a:pt x="8580120" y="15239"/>
                  </a:moveTo>
                  <a:lnTo>
                    <a:pt x="8580120" y="3339084"/>
                  </a:lnTo>
                  <a:lnTo>
                    <a:pt x="8593836" y="3325368"/>
                  </a:lnTo>
                  <a:lnTo>
                    <a:pt x="8609076" y="3325368"/>
                  </a:lnTo>
                  <a:lnTo>
                    <a:pt x="8609076" y="28956"/>
                  </a:lnTo>
                  <a:lnTo>
                    <a:pt x="8593836" y="28956"/>
                  </a:lnTo>
                  <a:lnTo>
                    <a:pt x="8580120" y="15239"/>
                  </a:lnTo>
                  <a:close/>
                </a:path>
                <a:path w="8609330" h="3352800">
                  <a:moveTo>
                    <a:pt x="8609076" y="3325368"/>
                  </a:moveTo>
                  <a:lnTo>
                    <a:pt x="8593836" y="3325368"/>
                  </a:lnTo>
                  <a:lnTo>
                    <a:pt x="8580120" y="3339084"/>
                  </a:lnTo>
                  <a:lnTo>
                    <a:pt x="8609076" y="3339084"/>
                  </a:lnTo>
                  <a:lnTo>
                    <a:pt x="8609076" y="3325368"/>
                  </a:lnTo>
                  <a:close/>
                </a:path>
                <a:path w="8609330" h="3352800">
                  <a:moveTo>
                    <a:pt x="28956" y="15239"/>
                  </a:moveTo>
                  <a:lnTo>
                    <a:pt x="15240" y="28956"/>
                  </a:lnTo>
                  <a:lnTo>
                    <a:pt x="28956" y="28956"/>
                  </a:lnTo>
                  <a:lnTo>
                    <a:pt x="28956" y="15239"/>
                  </a:lnTo>
                  <a:close/>
                </a:path>
                <a:path w="8609330" h="3352800">
                  <a:moveTo>
                    <a:pt x="8580120" y="15239"/>
                  </a:moveTo>
                  <a:lnTo>
                    <a:pt x="28956" y="15239"/>
                  </a:lnTo>
                  <a:lnTo>
                    <a:pt x="28956" y="28956"/>
                  </a:lnTo>
                  <a:lnTo>
                    <a:pt x="8580120" y="28956"/>
                  </a:lnTo>
                  <a:lnTo>
                    <a:pt x="8580120" y="15239"/>
                  </a:lnTo>
                  <a:close/>
                </a:path>
                <a:path w="8609330" h="3352800">
                  <a:moveTo>
                    <a:pt x="8609076" y="15239"/>
                  </a:moveTo>
                  <a:lnTo>
                    <a:pt x="8580120" y="15239"/>
                  </a:lnTo>
                  <a:lnTo>
                    <a:pt x="8593836" y="28956"/>
                  </a:lnTo>
                  <a:lnTo>
                    <a:pt x="8609076" y="28956"/>
                  </a:lnTo>
                  <a:lnTo>
                    <a:pt x="8609076" y="15239"/>
                  </a:lnTo>
                  <a:close/>
                </a:path>
              </a:pathLst>
            </a:custGeom>
            <a:solidFill>
              <a:srgbClr val="0070BF"/>
            </a:solidFill>
          </p:spPr>
          <p:txBody>
            <a:bodyPr wrap="square" lIns="0" tIns="0" rIns="0" bIns="0" rtlCol="0"/>
            <a:lstStyle/>
            <a:p>
              <a:endParaRPr/>
            </a:p>
          </p:txBody>
        </p:sp>
        <p:sp>
          <p:nvSpPr>
            <p:cNvPr id="11" name="object 11"/>
            <p:cNvSpPr/>
            <p:nvPr/>
          </p:nvSpPr>
          <p:spPr>
            <a:xfrm>
              <a:off x="1039367" y="2432304"/>
              <a:ext cx="1858010" cy="276225"/>
            </a:xfrm>
            <a:custGeom>
              <a:avLst/>
              <a:gdLst/>
              <a:ahLst/>
              <a:cxnLst/>
              <a:rect l="l" t="t" r="r" b="b"/>
              <a:pathLst>
                <a:path w="1858010" h="276225">
                  <a:moveTo>
                    <a:pt x="1812036" y="0"/>
                  </a:moveTo>
                  <a:lnTo>
                    <a:pt x="45719" y="0"/>
                  </a:lnTo>
                  <a:lnTo>
                    <a:pt x="27646" y="3714"/>
                  </a:lnTo>
                  <a:lnTo>
                    <a:pt x="13144" y="13715"/>
                  </a:lnTo>
                  <a:lnTo>
                    <a:pt x="3500" y="28289"/>
                  </a:lnTo>
                  <a:lnTo>
                    <a:pt x="0" y="45719"/>
                  </a:lnTo>
                  <a:lnTo>
                    <a:pt x="0" y="230123"/>
                  </a:lnTo>
                  <a:lnTo>
                    <a:pt x="3500" y="247554"/>
                  </a:lnTo>
                  <a:lnTo>
                    <a:pt x="13144" y="262127"/>
                  </a:lnTo>
                  <a:lnTo>
                    <a:pt x="27646" y="272129"/>
                  </a:lnTo>
                  <a:lnTo>
                    <a:pt x="45719" y="275843"/>
                  </a:lnTo>
                  <a:lnTo>
                    <a:pt x="1812036" y="275843"/>
                  </a:lnTo>
                  <a:lnTo>
                    <a:pt x="1830109" y="272129"/>
                  </a:lnTo>
                  <a:lnTo>
                    <a:pt x="1844611" y="262127"/>
                  </a:lnTo>
                  <a:lnTo>
                    <a:pt x="1854255" y="247554"/>
                  </a:lnTo>
                  <a:lnTo>
                    <a:pt x="1857756" y="230123"/>
                  </a:lnTo>
                  <a:lnTo>
                    <a:pt x="1857756" y="45719"/>
                  </a:lnTo>
                  <a:lnTo>
                    <a:pt x="1854255" y="28289"/>
                  </a:lnTo>
                  <a:lnTo>
                    <a:pt x="1844611" y="13715"/>
                  </a:lnTo>
                  <a:lnTo>
                    <a:pt x="1830109" y="3714"/>
                  </a:lnTo>
                  <a:lnTo>
                    <a:pt x="1812036" y="0"/>
                  </a:lnTo>
                  <a:close/>
                </a:path>
              </a:pathLst>
            </a:custGeom>
            <a:solidFill>
              <a:srgbClr val="70AC46"/>
            </a:solidFill>
          </p:spPr>
          <p:txBody>
            <a:bodyPr wrap="square" lIns="0" tIns="0" rIns="0" bIns="0" rtlCol="0"/>
            <a:lstStyle/>
            <a:p>
              <a:endParaRPr/>
            </a:p>
          </p:txBody>
        </p:sp>
      </p:grpSp>
      <p:sp>
        <p:nvSpPr>
          <p:cNvPr id="12" name="object 12"/>
          <p:cNvSpPr txBox="1"/>
          <p:nvPr/>
        </p:nvSpPr>
        <p:spPr>
          <a:xfrm>
            <a:off x="1116583" y="415543"/>
            <a:ext cx="8552691" cy="5534207"/>
          </a:xfrm>
          <a:prstGeom prst="rect">
            <a:avLst/>
          </a:prstGeom>
        </p:spPr>
        <p:txBody>
          <a:bodyPr vert="horz" wrap="square" lIns="0" tIns="12065" rIns="0" bIns="0" rtlCol="0">
            <a:spAutoFit/>
          </a:bodyPr>
          <a:lstStyle/>
          <a:p>
            <a:pPr marL="19685" algn="ctr">
              <a:lnSpc>
                <a:spcPct val="100000"/>
              </a:lnSpc>
              <a:spcBef>
                <a:spcPts val="95"/>
              </a:spcBef>
            </a:pPr>
            <a:r>
              <a:rPr sz="1600" b="0" spc="-800" dirty="0">
                <a:solidFill>
                  <a:srgbClr val="FFFFFF"/>
                </a:solidFill>
                <a:latin typeface="Noto Sans CJK JP Medium"/>
                <a:cs typeface="Noto Sans CJK JP Medium"/>
              </a:rPr>
              <a:t>「</a:t>
            </a:r>
            <a:r>
              <a:rPr sz="1600" b="0" spc="-5" dirty="0">
                <a:solidFill>
                  <a:srgbClr val="FFFFFF"/>
                </a:solidFill>
                <a:latin typeface="Noto Sans CJK JP Medium"/>
                <a:cs typeface="Noto Sans CJK JP Medium"/>
              </a:rPr>
              <a:t>医師</a:t>
            </a:r>
            <a:r>
              <a:rPr sz="1600" b="0" spc="-105" dirty="0">
                <a:solidFill>
                  <a:srgbClr val="FFFFFF"/>
                </a:solidFill>
                <a:latin typeface="Noto Sans CJK JP Medium"/>
                <a:cs typeface="Noto Sans CJK JP Medium"/>
              </a:rPr>
              <a:t>が</a:t>
            </a:r>
            <a:r>
              <a:rPr sz="1600" b="0" spc="-5" dirty="0">
                <a:solidFill>
                  <a:srgbClr val="FFFFFF"/>
                </a:solidFill>
                <a:latin typeface="Noto Sans CJK JP Medium"/>
                <a:cs typeface="Noto Sans CJK JP Medium"/>
              </a:rPr>
              <a:t>医学的</a:t>
            </a:r>
            <a:r>
              <a:rPr sz="1600" b="0" spc="-310" dirty="0">
                <a:solidFill>
                  <a:srgbClr val="FFFFFF"/>
                </a:solidFill>
                <a:latin typeface="Noto Sans CJK JP Medium"/>
                <a:cs typeface="Noto Sans CJK JP Medium"/>
              </a:rPr>
              <a:t>に</a:t>
            </a:r>
            <a:r>
              <a:rPr sz="1600" b="0" spc="-5" dirty="0">
                <a:solidFill>
                  <a:srgbClr val="FFFFFF"/>
                </a:solidFill>
                <a:latin typeface="Noto Sans CJK JP Medium"/>
                <a:cs typeface="Noto Sans CJK JP Medium"/>
              </a:rPr>
              <a:t>可能</a:t>
            </a:r>
            <a:r>
              <a:rPr sz="1600" b="0" spc="-475" dirty="0">
                <a:solidFill>
                  <a:srgbClr val="FFFFFF"/>
                </a:solidFill>
                <a:latin typeface="Noto Sans CJK JP Medium"/>
                <a:cs typeface="Noto Sans CJK JP Medium"/>
              </a:rPr>
              <a:t>と</a:t>
            </a:r>
            <a:r>
              <a:rPr sz="1600" b="0" spc="-5" dirty="0">
                <a:solidFill>
                  <a:srgbClr val="FFFFFF"/>
                </a:solidFill>
                <a:latin typeface="Noto Sans CJK JP Medium"/>
                <a:cs typeface="Noto Sans CJK JP Medium"/>
              </a:rPr>
              <a:t>判断</a:t>
            </a:r>
            <a:r>
              <a:rPr sz="1600" b="0" spc="-420" dirty="0">
                <a:solidFill>
                  <a:srgbClr val="FFFFFF"/>
                </a:solidFill>
                <a:latin typeface="Noto Sans CJK JP Medium"/>
                <a:cs typeface="Noto Sans CJK JP Medium"/>
              </a:rPr>
              <a:t>し</a:t>
            </a:r>
            <a:r>
              <a:rPr sz="1600" b="0" spc="-260" dirty="0">
                <a:solidFill>
                  <a:srgbClr val="FFFFFF"/>
                </a:solidFill>
                <a:latin typeface="Noto Sans CJK JP Medium"/>
                <a:cs typeface="Noto Sans CJK JP Medium"/>
              </a:rPr>
              <a:t>た</a:t>
            </a:r>
            <a:r>
              <a:rPr sz="1600" b="0" spc="-5" dirty="0">
                <a:solidFill>
                  <a:srgbClr val="FFFFFF"/>
                </a:solidFill>
                <a:latin typeface="Noto Sans CJK JP Medium"/>
                <a:cs typeface="Noto Sans CJK JP Medium"/>
              </a:rPr>
              <a:t>範囲</a:t>
            </a:r>
            <a:r>
              <a:rPr sz="1600" b="0" spc="-800" dirty="0">
                <a:solidFill>
                  <a:srgbClr val="FFFFFF"/>
                </a:solidFill>
                <a:latin typeface="Noto Sans CJK JP Medium"/>
                <a:cs typeface="Noto Sans CJK JP Medium"/>
              </a:rPr>
              <a:t>」</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a:t>
            </a:r>
            <a:r>
              <a:rPr sz="1600" b="0" spc="5" dirty="0">
                <a:solidFill>
                  <a:srgbClr val="FFFFFF"/>
                </a:solidFill>
                <a:latin typeface="Noto Sans CJK JP Medium"/>
                <a:cs typeface="Noto Sans CJK JP Medium"/>
              </a:rPr>
              <a:t>性</a:t>
            </a:r>
            <a:r>
              <a:rPr sz="1600" b="0" spc="-310" dirty="0">
                <a:solidFill>
                  <a:srgbClr val="FFFFFF"/>
                </a:solidFill>
                <a:latin typeface="Noto Sans CJK JP Medium"/>
                <a:cs typeface="Noto Sans CJK JP Medium"/>
              </a:rPr>
              <a:t>に</a:t>
            </a:r>
            <a:r>
              <a:rPr sz="1600" b="0" spc="-285"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dirty="0">
              <a:latin typeface="Noto Sans CJK JP Medium"/>
              <a:cs typeface="Noto Sans CJK JP Medium"/>
            </a:endParaRPr>
          </a:p>
          <a:p>
            <a:pPr>
              <a:lnSpc>
                <a:spcPct val="100000"/>
              </a:lnSpc>
              <a:spcBef>
                <a:spcPts val="80"/>
              </a:spcBef>
            </a:pPr>
            <a:endParaRPr lang="en-US" sz="850" dirty="0">
              <a:latin typeface="Noto Sans CJK JP Medium"/>
              <a:cs typeface="Noto Sans CJK JP Medium"/>
            </a:endParaRPr>
          </a:p>
          <a:p>
            <a:pPr>
              <a:lnSpc>
                <a:spcPct val="100000"/>
              </a:lnSpc>
              <a:spcBef>
                <a:spcPts val="80"/>
              </a:spcBef>
            </a:pPr>
            <a:endParaRPr sz="850" dirty="0">
              <a:latin typeface="Noto Sans CJK JP Medium"/>
              <a:cs typeface="Noto Sans CJK JP Medium"/>
            </a:endParaRPr>
          </a:p>
          <a:p>
            <a:pPr marL="553720" indent="-327660">
              <a:lnSpc>
                <a:spcPct val="100000"/>
              </a:lnSpc>
              <a:buChar char="○"/>
              <a:tabLst>
                <a:tab pos="553085" algn="l"/>
                <a:tab pos="553720" algn="l"/>
              </a:tabLst>
            </a:pPr>
            <a:r>
              <a:rPr sz="1300" spc="-5" dirty="0">
                <a:solidFill>
                  <a:srgbClr val="FFFFFF"/>
                </a:solidFill>
                <a:latin typeface="Noto Sans CJK JP Regular"/>
                <a:cs typeface="Noto Sans CJK JP Regular"/>
              </a:rPr>
              <a:t>４月１０</a:t>
            </a:r>
            <a:r>
              <a:rPr sz="1300" spc="-20" dirty="0">
                <a:solidFill>
                  <a:srgbClr val="FFFFFF"/>
                </a:solidFill>
                <a:latin typeface="Noto Sans CJK JP Regular"/>
                <a:cs typeface="Noto Sans CJK JP Regular"/>
              </a:rPr>
              <a:t>日</a:t>
            </a:r>
            <a:r>
              <a:rPr sz="1300" spc="-5" dirty="0">
                <a:solidFill>
                  <a:srgbClr val="FFFFFF"/>
                </a:solidFill>
                <a:latin typeface="Noto Sans CJK JP Regular"/>
                <a:cs typeface="Noto Sans CJK JP Regular"/>
              </a:rPr>
              <a:t>付</a:t>
            </a:r>
            <a:r>
              <a:rPr sz="1300" spc="-20" dirty="0">
                <a:solidFill>
                  <a:srgbClr val="FFFFFF"/>
                </a:solidFill>
                <a:latin typeface="Noto Sans CJK JP Regular"/>
                <a:cs typeface="Noto Sans CJK JP Regular"/>
              </a:rPr>
              <a:t>け事</a:t>
            </a:r>
            <a:r>
              <a:rPr sz="1300" spc="-5" dirty="0">
                <a:solidFill>
                  <a:srgbClr val="FFFFFF"/>
                </a:solidFill>
                <a:latin typeface="Noto Sans CJK JP Regular"/>
                <a:cs typeface="Noto Sans CJK JP Regular"/>
              </a:rPr>
              <a:t>務</a:t>
            </a:r>
            <a:r>
              <a:rPr sz="1300" spc="-20" dirty="0">
                <a:solidFill>
                  <a:srgbClr val="FFFFFF"/>
                </a:solidFill>
                <a:latin typeface="Noto Sans CJK JP Regular"/>
                <a:cs typeface="Noto Sans CJK JP Regular"/>
              </a:rPr>
              <a:t>連絡の</a:t>
            </a:r>
            <a:r>
              <a:rPr sz="1300" spc="-5" dirty="0">
                <a:solidFill>
                  <a:srgbClr val="FFFFFF"/>
                </a:solidFill>
                <a:latin typeface="Noto Sans CJK JP Regular"/>
                <a:cs typeface="Noto Sans CJK JP Regular"/>
              </a:rPr>
              <a:t>記載</a:t>
            </a:r>
            <a:endParaRPr sz="1300" dirty="0">
              <a:latin typeface="Noto Sans CJK JP Regular"/>
              <a:cs typeface="Noto Sans CJK JP Regular"/>
            </a:endParaRPr>
          </a:p>
          <a:p>
            <a:pPr marL="192405" marR="64135" indent="-180340" algn="just">
              <a:lnSpc>
                <a:spcPct val="100200"/>
              </a:lnSpc>
              <a:spcBef>
                <a:spcPts val="680"/>
              </a:spcBef>
            </a:pPr>
            <a:r>
              <a:rPr sz="1600" spc="-5" dirty="0">
                <a:latin typeface="Noto Sans CJK JP Regular"/>
                <a:cs typeface="Noto Sans CJK JP Regular"/>
              </a:rPr>
              <a:t>〇</a:t>
            </a:r>
            <a:r>
              <a:rPr sz="1600" spc="125" dirty="0">
                <a:latin typeface="Noto Sans CJK JP Regular"/>
                <a:cs typeface="Noto Sans CJK JP Regular"/>
              </a:rPr>
              <a:t> </a:t>
            </a:r>
            <a:r>
              <a:rPr sz="1600" spc="-5" dirty="0">
                <a:latin typeface="Noto Sans CJK JP Regular"/>
                <a:cs typeface="Noto Sans CJK JP Regular"/>
              </a:rPr>
              <a:t>患者から電話等により診療等の求め</a:t>
            </a:r>
            <a:r>
              <a:rPr sz="1600" spc="5" dirty="0">
                <a:latin typeface="Noto Sans CJK JP Regular"/>
                <a:cs typeface="Noto Sans CJK JP Regular"/>
              </a:rPr>
              <a:t>を</a:t>
            </a:r>
            <a:r>
              <a:rPr sz="1600" spc="-5" dirty="0">
                <a:latin typeface="Noto Sans CJK JP Regular"/>
                <a:cs typeface="Noto Sans CJK JP Regular"/>
              </a:rPr>
              <a:t>受け</a:t>
            </a:r>
            <a:r>
              <a:rPr sz="1600" spc="5" dirty="0">
                <a:latin typeface="Noto Sans CJK JP Regular"/>
                <a:cs typeface="Noto Sans CJK JP Regular"/>
              </a:rPr>
              <a:t>た</a:t>
            </a:r>
            <a:r>
              <a:rPr sz="1600" spc="-5" dirty="0">
                <a:latin typeface="Noto Sans CJK JP Regular"/>
                <a:cs typeface="Noto Sans CJK JP Regular"/>
              </a:rPr>
              <a:t>場合</a:t>
            </a:r>
            <a:r>
              <a:rPr sz="1600" spc="5" dirty="0">
                <a:latin typeface="Noto Sans CJK JP Regular"/>
                <a:cs typeface="Noto Sans CJK JP Regular"/>
              </a:rPr>
              <a:t>に</a:t>
            </a:r>
            <a:r>
              <a:rPr sz="1600" spc="-5" dirty="0">
                <a:latin typeface="Noto Sans CJK JP Regular"/>
                <a:cs typeface="Noto Sans CJK JP Regular"/>
              </a:rPr>
              <a:t>おい</a:t>
            </a:r>
            <a:r>
              <a:rPr sz="1600" spc="5" dirty="0">
                <a:latin typeface="Noto Sans CJK JP Regular"/>
                <a:cs typeface="Noto Sans CJK JP Regular"/>
              </a:rPr>
              <a:t>て</a:t>
            </a:r>
            <a:r>
              <a:rPr sz="1600" spc="-5" dirty="0">
                <a:latin typeface="Noto Sans CJK JP Regular"/>
                <a:cs typeface="Noto Sans CJK JP Regular"/>
              </a:rPr>
              <a:t>、診</a:t>
            </a:r>
            <a:r>
              <a:rPr sz="1600" spc="5" dirty="0">
                <a:latin typeface="Noto Sans CJK JP Regular"/>
                <a:cs typeface="Noto Sans CJK JP Regular"/>
              </a:rPr>
              <a:t>療</a:t>
            </a:r>
            <a:r>
              <a:rPr sz="1600" spc="-5" dirty="0">
                <a:latin typeface="Noto Sans CJK JP Regular"/>
                <a:cs typeface="Noto Sans CJK JP Regular"/>
              </a:rPr>
              <a:t>等の</a:t>
            </a:r>
            <a:r>
              <a:rPr sz="1600" spc="5" dirty="0">
                <a:latin typeface="Noto Sans CJK JP Regular"/>
                <a:cs typeface="Noto Sans CJK JP Regular"/>
              </a:rPr>
              <a:t>求</a:t>
            </a:r>
            <a:r>
              <a:rPr sz="1600" spc="-5" dirty="0">
                <a:latin typeface="Noto Sans CJK JP Regular"/>
                <a:cs typeface="Noto Sans CJK JP Regular"/>
              </a:rPr>
              <a:t>めを</a:t>
            </a:r>
            <a:r>
              <a:rPr sz="1600" spc="5" dirty="0">
                <a:latin typeface="Noto Sans CJK JP Regular"/>
                <a:cs typeface="Noto Sans CJK JP Regular"/>
              </a:rPr>
              <a:t>受</a:t>
            </a:r>
            <a:r>
              <a:rPr sz="1600" spc="-5" dirty="0">
                <a:latin typeface="Noto Sans CJK JP Regular"/>
                <a:cs typeface="Noto Sans CJK JP Regular"/>
              </a:rPr>
              <a:t>けた</a:t>
            </a:r>
            <a:r>
              <a:rPr sz="1600" spc="5" dirty="0">
                <a:latin typeface="Noto Sans CJK JP Regular"/>
                <a:cs typeface="Noto Sans CJK JP Regular"/>
              </a:rPr>
              <a:t>医</a:t>
            </a:r>
            <a:r>
              <a:rPr sz="1600" spc="-5" dirty="0">
                <a:latin typeface="Noto Sans CJK JP Regular"/>
                <a:cs typeface="Noto Sans CJK JP Regular"/>
              </a:rPr>
              <a:t>療 機関の医師は、当該医師が電話や</a:t>
            </a:r>
            <a:r>
              <a:rPr sz="1600" spc="5" dirty="0">
                <a:latin typeface="Noto Sans CJK JP Regular"/>
                <a:cs typeface="Noto Sans CJK JP Regular"/>
              </a:rPr>
              <a:t>情</a:t>
            </a:r>
            <a:r>
              <a:rPr sz="1600" spc="-5" dirty="0">
                <a:latin typeface="Noto Sans CJK JP Regular"/>
                <a:cs typeface="Noto Sans CJK JP Regular"/>
              </a:rPr>
              <a:t>報通</a:t>
            </a:r>
            <a:r>
              <a:rPr sz="1600" spc="5" dirty="0">
                <a:latin typeface="Noto Sans CJK JP Regular"/>
                <a:cs typeface="Noto Sans CJK JP Regular"/>
              </a:rPr>
              <a:t>信</a:t>
            </a:r>
            <a:r>
              <a:rPr sz="1600" spc="-5" dirty="0">
                <a:latin typeface="Noto Sans CJK JP Regular"/>
                <a:cs typeface="Noto Sans CJK JP Regular"/>
              </a:rPr>
              <a:t>機器</a:t>
            </a:r>
            <a:r>
              <a:rPr sz="1600" spc="5" dirty="0">
                <a:latin typeface="Noto Sans CJK JP Regular"/>
                <a:cs typeface="Noto Sans CJK JP Regular"/>
              </a:rPr>
              <a:t>を</a:t>
            </a:r>
            <a:r>
              <a:rPr sz="1600" spc="-5" dirty="0">
                <a:latin typeface="Noto Sans CJK JP Regular"/>
                <a:cs typeface="Noto Sans CJK JP Regular"/>
              </a:rPr>
              <a:t>用い</a:t>
            </a:r>
            <a:r>
              <a:rPr sz="1600" spc="5" dirty="0">
                <a:latin typeface="Noto Sans CJK JP Regular"/>
                <a:cs typeface="Noto Sans CJK JP Regular"/>
              </a:rPr>
              <a:t>た</a:t>
            </a:r>
            <a:r>
              <a:rPr sz="1600" spc="-5" dirty="0">
                <a:latin typeface="Noto Sans CJK JP Regular"/>
                <a:cs typeface="Noto Sans CJK JP Regular"/>
              </a:rPr>
              <a:t>診療</a:t>
            </a:r>
            <a:r>
              <a:rPr sz="1600" spc="5" dirty="0">
                <a:latin typeface="Noto Sans CJK JP Regular"/>
                <a:cs typeface="Noto Sans CJK JP Regular"/>
              </a:rPr>
              <a:t>に</a:t>
            </a:r>
            <a:r>
              <a:rPr sz="1600" spc="-5" dirty="0">
                <a:latin typeface="Noto Sans CJK JP Regular"/>
                <a:cs typeface="Noto Sans CJK JP Regular"/>
              </a:rPr>
              <a:t>より</a:t>
            </a:r>
            <a:r>
              <a:rPr sz="1600" b="0" u="sng" spc="5" dirty="0">
                <a:solidFill>
                  <a:srgbClr val="FF0000"/>
                </a:solidFill>
                <a:uFill>
                  <a:solidFill>
                    <a:srgbClr val="FF0000"/>
                  </a:solidFill>
                </a:uFill>
                <a:latin typeface="Noto Sans CJK JP Medium"/>
                <a:cs typeface="Noto Sans CJK JP Medium"/>
              </a:rPr>
              <a:t>診</a:t>
            </a:r>
            <a:r>
              <a:rPr sz="1600" b="0" u="sng" spc="-5" dirty="0">
                <a:solidFill>
                  <a:srgbClr val="FF0000"/>
                </a:solidFill>
                <a:uFill>
                  <a:solidFill>
                    <a:srgbClr val="FF0000"/>
                  </a:solidFill>
                </a:uFill>
                <a:latin typeface="Noto Sans CJK JP Medium"/>
                <a:cs typeface="Noto Sans CJK JP Medium"/>
              </a:rPr>
              <a:t>断や</a:t>
            </a:r>
            <a:r>
              <a:rPr sz="1600" b="0" u="sng" spc="5" dirty="0">
                <a:solidFill>
                  <a:srgbClr val="FF0000"/>
                </a:solidFill>
                <a:uFill>
                  <a:solidFill>
                    <a:srgbClr val="FF0000"/>
                  </a:solidFill>
                </a:uFill>
                <a:latin typeface="Noto Sans CJK JP Medium"/>
                <a:cs typeface="Noto Sans CJK JP Medium"/>
              </a:rPr>
              <a:t>処</a:t>
            </a:r>
            <a:r>
              <a:rPr sz="1600" b="0" u="sng" spc="-5" dirty="0">
                <a:solidFill>
                  <a:srgbClr val="FF0000"/>
                </a:solidFill>
                <a:uFill>
                  <a:solidFill>
                    <a:srgbClr val="FF0000"/>
                  </a:solidFill>
                </a:uFill>
                <a:latin typeface="Noto Sans CJK JP Medium"/>
                <a:cs typeface="Noto Sans CJK JP Medium"/>
              </a:rPr>
              <a:t>方が</a:t>
            </a:r>
            <a:r>
              <a:rPr sz="1600" b="0" u="sng" spc="5" dirty="0">
                <a:solidFill>
                  <a:srgbClr val="FF0000"/>
                </a:solidFill>
                <a:uFill>
                  <a:solidFill>
                    <a:srgbClr val="FF0000"/>
                  </a:solidFill>
                </a:uFill>
                <a:latin typeface="Noto Sans CJK JP Medium"/>
                <a:cs typeface="Noto Sans CJK JP Medium"/>
              </a:rPr>
              <a:t>当</a:t>
            </a:r>
            <a:r>
              <a:rPr sz="1600" b="0" u="sng" spc="-5" dirty="0">
                <a:solidFill>
                  <a:srgbClr val="FF0000"/>
                </a:solidFill>
                <a:uFill>
                  <a:solidFill>
                    <a:srgbClr val="FF0000"/>
                  </a:solidFill>
                </a:uFill>
                <a:latin typeface="Noto Sans CJK JP Medium"/>
                <a:cs typeface="Noto Sans CJK JP Medium"/>
              </a:rPr>
              <a:t>該医</a:t>
            </a:r>
            <a:r>
              <a:rPr sz="1600" b="0" u="sng" spc="5" dirty="0">
                <a:solidFill>
                  <a:srgbClr val="FF0000"/>
                </a:solidFill>
                <a:uFill>
                  <a:solidFill>
                    <a:srgbClr val="FF0000"/>
                  </a:solidFill>
                </a:uFill>
                <a:latin typeface="Noto Sans CJK JP Medium"/>
                <a:cs typeface="Noto Sans CJK JP Medium"/>
              </a:rPr>
              <a:t>師</a:t>
            </a:r>
            <a:r>
              <a:rPr sz="1600" b="0" u="sng" spc="-5" dirty="0">
                <a:solidFill>
                  <a:srgbClr val="FF0000"/>
                </a:solidFill>
                <a:uFill>
                  <a:solidFill>
                    <a:srgbClr val="FF0000"/>
                  </a:solidFill>
                </a:uFill>
                <a:latin typeface="Noto Sans CJK JP Medium"/>
                <a:cs typeface="Noto Sans CJK JP Medium"/>
              </a:rPr>
              <a:t>の責任の下で医学的に可能である</a:t>
            </a:r>
            <a:r>
              <a:rPr sz="1600" b="0" u="sng" spc="5" dirty="0">
                <a:solidFill>
                  <a:srgbClr val="FF0000"/>
                </a:solidFill>
                <a:uFill>
                  <a:solidFill>
                    <a:srgbClr val="FF0000"/>
                  </a:solidFill>
                </a:uFill>
                <a:latin typeface="Noto Sans CJK JP Medium"/>
                <a:cs typeface="Noto Sans CJK JP Medium"/>
              </a:rPr>
              <a:t>と</a:t>
            </a:r>
            <a:r>
              <a:rPr sz="1600" b="0" u="sng" spc="-5" dirty="0">
                <a:solidFill>
                  <a:srgbClr val="FF0000"/>
                </a:solidFill>
                <a:uFill>
                  <a:solidFill>
                    <a:srgbClr val="FF0000"/>
                  </a:solidFill>
                </a:uFill>
                <a:latin typeface="Noto Sans CJK JP Medium"/>
                <a:cs typeface="Noto Sans CJK JP Medium"/>
              </a:rPr>
              <a:t>判断</a:t>
            </a:r>
            <a:r>
              <a:rPr sz="1600" b="0" u="sng" spc="5" dirty="0">
                <a:solidFill>
                  <a:srgbClr val="FF0000"/>
                </a:solidFill>
                <a:uFill>
                  <a:solidFill>
                    <a:srgbClr val="FF0000"/>
                  </a:solidFill>
                </a:uFill>
                <a:latin typeface="Noto Sans CJK JP Medium"/>
                <a:cs typeface="Noto Sans CJK JP Medium"/>
              </a:rPr>
              <a:t>し</a:t>
            </a:r>
            <a:r>
              <a:rPr sz="1600" b="0" u="sng" spc="-5" dirty="0">
                <a:solidFill>
                  <a:srgbClr val="FF0000"/>
                </a:solidFill>
                <a:uFill>
                  <a:solidFill>
                    <a:srgbClr val="FF0000"/>
                  </a:solidFill>
                </a:uFill>
                <a:latin typeface="Noto Sans CJK JP Medium"/>
                <a:cs typeface="Noto Sans CJK JP Medium"/>
              </a:rPr>
              <a:t>た範</a:t>
            </a:r>
            <a:r>
              <a:rPr sz="1600" b="0" u="sng" spc="5" dirty="0">
                <a:solidFill>
                  <a:srgbClr val="FF0000"/>
                </a:solidFill>
                <a:uFill>
                  <a:solidFill>
                    <a:srgbClr val="FF0000"/>
                  </a:solidFill>
                </a:uFill>
                <a:latin typeface="Noto Sans CJK JP Medium"/>
                <a:cs typeface="Noto Sans CJK JP Medium"/>
              </a:rPr>
              <a:t>囲</a:t>
            </a:r>
            <a:r>
              <a:rPr sz="1600" b="0" u="sng" spc="-5" dirty="0">
                <a:solidFill>
                  <a:srgbClr val="FF0000"/>
                </a:solidFill>
                <a:uFill>
                  <a:solidFill>
                    <a:srgbClr val="FF0000"/>
                  </a:solidFill>
                </a:uFill>
                <a:latin typeface="Noto Sans CJK JP Medium"/>
                <a:cs typeface="Noto Sans CJK JP Medium"/>
              </a:rPr>
              <a:t>にお</a:t>
            </a:r>
            <a:r>
              <a:rPr sz="1600" b="0" u="sng" spc="5" dirty="0">
                <a:solidFill>
                  <a:srgbClr val="FF0000"/>
                </a:solidFill>
                <a:uFill>
                  <a:solidFill>
                    <a:srgbClr val="FF0000"/>
                  </a:solidFill>
                </a:uFill>
                <a:latin typeface="Noto Sans CJK JP Medium"/>
                <a:cs typeface="Noto Sans CJK JP Medium"/>
              </a:rPr>
              <a:t>い</a:t>
            </a:r>
            <a:r>
              <a:rPr sz="1600" b="0" u="sng" spc="-5" dirty="0">
                <a:solidFill>
                  <a:srgbClr val="FF0000"/>
                </a:solidFill>
                <a:uFill>
                  <a:solidFill>
                    <a:srgbClr val="FF0000"/>
                  </a:solidFill>
                </a:uFill>
                <a:latin typeface="Noto Sans CJK JP Medium"/>
                <a:cs typeface="Noto Sans CJK JP Medium"/>
              </a:rPr>
              <a:t>て、</a:t>
            </a:r>
            <a:r>
              <a:rPr sz="1600" spc="5" dirty="0">
                <a:latin typeface="Noto Sans CJK JP Regular"/>
                <a:cs typeface="Noto Sans CJK JP Regular"/>
              </a:rPr>
              <a:t>初</a:t>
            </a:r>
            <a:r>
              <a:rPr sz="1600" spc="-5" dirty="0">
                <a:latin typeface="Noto Sans CJK JP Regular"/>
                <a:cs typeface="Noto Sans CJK JP Regular"/>
              </a:rPr>
              <a:t>診か</a:t>
            </a:r>
            <a:r>
              <a:rPr sz="1600" spc="5" dirty="0">
                <a:latin typeface="Noto Sans CJK JP Regular"/>
                <a:cs typeface="Noto Sans CJK JP Regular"/>
              </a:rPr>
              <a:t>ら</a:t>
            </a:r>
            <a:r>
              <a:rPr sz="1600" spc="-5" dirty="0">
                <a:latin typeface="Noto Sans CJK JP Regular"/>
                <a:cs typeface="Noto Sans CJK JP Regular"/>
              </a:rPr>
              <a:t>電話</a:t>
            </a:r>
            <a:r>
              <a:rPr sz="1600" spc="5" dirty="0">
                <a:latin typeface="Noto Sans CJK JP Regular"/>
                <a:cs typeface="Noto Sans CJK JP Regular"/>
              </a:rPr>
              <a:t>や</a:t>
            </a:r>
            <a:r>
              <a:rPr sz="1600" spc="-5" dirty="0">
                <a:latin typeface="Noto Sans CJK JP Regular"/>
                <a:cs typeface="Noto Sans CJK JP Regular"/>
              </a:rPr>
              <a:t>情報</a:t>
            </a:r>
            <a:r>
              <a:rPr sz="1600" spc="5" dirty="0">
                <a:latin typeface="Noto Sans CJK JP Regular"/>
                <a:cs typeface="Noto Sans CJK JP Regular"/>
              </a:rPr>
              <a:t>通</a:t>
            </a:r>
            <a:r>
              <a:rPr sz="1600" spc="-5" dirty="0">
                <a:latin typeface="Noto Sans CJK JP Regular"/>
                <a:cs typeface="Noto Sans CJK JP Regular"/>
              </a:rPr>
              <a:t>信機器を用いた診療により診断や処方を</a:t>
            </a:r>
            <a:r>
              <a:rPr sz="1600" spc="5" dirty="0">
                <a:latin typeface="Noto Sans CJK JP Regular"/>
                <a:cs typeface="Noto Sans CJK JP Regular"/>
              </a:rPr>
              <a:t>し</a:t>
            </a:r>
            <a:r>
              <a:rPr sz="1600" spc="-5" dirty="0">
                <a:latin typeface="Noto Sans CJK JP Regular"/>
                <a:cs typeface="Noto Sans CJK JP Regular"/>
              </a:rPr>
              <a:t>て差</a:t>
            </a:r>
            <a:r>
              <a:rPr sz="1600" spc="5" dirty="0">
                <a:latin typeface="Noto Sans CJK JP Regular"/>
                <a:cs typeface="Noto Sans CJK JP Regular"/>
              </a:rPr>
              <a:t>し</a:t>
            </a:r>
            <a:r>
              <a:rPr sz="1600" spc="-5" dirty="0">
                <a:latin typeface="Noto Sans CJK JP Regular"/>
                <a:cs typeface="Noto Sans CJK JP Regular"/>
              </a:rPr>
              <a:t>支え</a:t>
            </a:r>
            <a:r>
              <a:rPr sz="1600" spc="5" dirty="0">
                <a:latin typeface="Noto Sans CJK JP Regular"/>
                <a:cs typeface="Noto Sans CJK JP Regular"/>
              </a:rPr>
              <a:t>な</a:t>
            </a:r>
            <a:r>
              <a:rPr sz="1600" spc="-5" dirty="0">
                <a:latin typeface="Noto Sans CJK JP Regular"/>
                <a:cs typeface="Noto Sans CJK JP Regular"/>
              </a:rPr>
              <a:t>いこ</a:t>
            </a:r>
            <a:r>
              <a:rPr sz="1600" spc="5" dirty="0">
                <a:latin typeface="Noto Sans CJK JP Regular"/>
                <a:cs typeface="Noto Sans CJK JP Regular"/>
              </a:rPr>
              <a:t>と</a:t>
            </a:r>
            <a:r>
              <a:rPr sz="1600" spc="-5" dirty="0">
                <a:latin typeface="Noto Sans CJK JP Regular"/>
                <a:cs typeface="Noto Sans CJK JP Regular"/>
              </a:rPr>
              <a:t>。</a:t>
            </a:r>
            <a:endParaRPr lang="en-US" sz="1600" spc="-5" dirty="0">
              <a:latin typeface="Noto Sans CJK JP Regular"/>
              <a:cs typeface="Noto Sans CJK JP Regular"/>
            </a:endParaRPr>
          </a:p>
          <a:p>
            <a:pPr>
              <a:lnSpc>
                <a:spcPct val="100000"/>
              </a:lnSpc>
              <a:spcBef>
                <a:spcPts val="75"/>
              </a:spcBef>
            </a:pPr>
            <a:endParaRPr sz="1400" dirty="0">
              <a:latin typeface="Noto Sans CJK JP Regular"/>
              <a:cs typeface="Noto Sans CJK JP Regular"/>
            </a:endParaRPr>
          </a:p>
          <a:p>
            <a:pPr marL="213360">
              <a:lnSpc>
                <a:spcPct val="100000"/>
              </a:lnSpc>
              <a:tabLst>
                <a:tab pos="568325" algn="l"/>
              </a:tabLst>
            </a:pPr>
            <a:r>
              <a:rPr sz="1400" dirty="0">
                <a:solidFill>
                  <a:srgbClr val="FFFFFF"/>
                </a:solidFill>
                <a:latin typeface="Noto Sans CJK JP Regular"/>
                <a:cs typeface="Noto Sans CJK JP Regular"/>
              </a:rPr>
              <a:t>◯	検証事項</a:t>
            </a:r>
            <a:endParaRPr sz="1400" dirty="0">
              <a:latin typeface="Noto Sans CJK JP Regular"/>
              <a:cs typeface="Noto Sans CJK JP Regular"/>
            </a:endParaRPr>
          </a:p>
          <a:p>
            <a:pPr>
              <a:lnSpc>
                <a:spcPct val="100000"/>
              </a:lnSpc>
              <a:spcBef>
                <a:spcPts val="10"/>
              </a:spcBef>
            </a:pPr>
            <a:endParaRPr sz="850" dirty="0">
              <a:latin typeface="Noto Sans CJK JP Regular"/>
              <a:cs typeface="Noto Sans CJK JP Regular"/>
            </a:endParaRPr>
          </a:p>
          <a:p>
            <a:pPr marL="266700">
              <a:lnSpc>
                <a:spcPct val="100000"/>
              </a:lnSpc>
            </a:pPr>
            <a:r>
              <a:rPr sz="2000" dirty="0">
                <a:latin typeface="kiloji"/>
                <a:cs typeface="kiloji"/>
              </a:rPr>
              <a:t>実施</a:t>
            </a:r>
            <a:r>
              <a:rPr sz="2000" spc="-15" dirty="0">
                <a:latin typeface="kiloji"/>
                <a:cs typeface="kiloji"/>
              </a:rPr>
              <a:t>さ</a:t>
            </a:r>
            <a:r>
              <a:rPr sz="2000" dirty="0">
                <a:latin typeface="kiloji"/>
                <a:cs typeface="kiloji"/>
              </a:rPr>
              <a:t>れ</a:t>
            </a:r>
            <a:r>
              <a:rPr sz="2000" spc="-15" dirty="0">
                <a:latin typeface="kiloji"/>
                <a:cs typeface="kiloji"/>
              </a:rPr>
              <a:t>た</a:t>
            </a:r>
            <a:r>
              <a:rPr sz="2000" dirty="0">
                <a:latin typeface="kiloji"/>
                <a:cs typeface="kiloji"/>
              </a:rPr>
              <a:t>初診か</a:t>
            </a:r>
            <a:r>
              <a:rPr sz="2000" spc="-15" dirty="0">
                <a:latin typeface="kiloji"/>
                <a:cs typeface="kiloji"/>
              </a:rPr>
              <a:t>ら</a:t>
            </a:r>
            <a:r>
              <a:rPr sz="2000" dirty="0">
                <a:latin typeface="kiloji"/>
                <a:cs typeface="kiloji"/>
              </a:rPr>
              <a:t>の</a:t>
            </a:r>
            <a:r>
              <a:rPr sz="2000" spc="-15" dirty="0">
                <a:latin typeface="kiloji"/>
                <a:cs typeface="kiloji"/>
              </a:rPr>
              <a:t>オ</a:t>
            </a:r>
            <a:r>
              <a:rPr sz="2000" dirty="0">
                <a:latin typeface="kiloji"/>
                <a:cs typeface="kiloji"/>
              </a:rPr>
              <a:t>ンライ</a:t>
            </a:r>
            <a:r>
              <a:rPr sz="2000" spc="-15" dirty="0">
                <a:latin typeface="kiloji"/>
                <a:cs typeface="kiloji"/>
              </a:rPr>
              <a:t>ン</a:t>
            </a:r>
            <a:r>
              <a:rPr sz="2000" dirty="0">
                <a:latin typeface="kiloji"/>
                <a:cs typeface="kiloji"/>
              </a:rPr>
              <a:t>診</a:t>
            </a:r>
            <a:r>
              <a:rPr sz="2000" spc="-15" dirty="0">
                <a:latin typeface="kiloji"/>
                <a:cs typeface="kiloji"/>
              </a:rPr>
              <a:t>療</a:t>
            </a:r>
            <a:r>
              <a:rPr sz="2000" dirty="0">
                <a:latin typeface="kiloji"/>
                <a:cs typeface="kiloji"/>
              </a:rPr>
              <a:t>につい</a:t>
            </a:r>
            <a:r>
              <a:rPr sz="2000" spc="-15" dirty="0">
                <a:latin typeface="kiloji"/>
                <a:cs typeface="kiloji"/>
              </a:rPr>
              <a:t>て</a:t>
            </a:r>
            <a:r>
              <a:rPr sz="2000" dirty="0">
                <a:latin typeface="kiloji"/>
                <a:cs typeface="kiloji"/>
              </a:rPr>
              <a:t>以</a:t>
            </a:r>
            <a:r>
              <a:rPr sz="2000" spc="-15" dirty="0">
                <a:latin typeface="kiloji"/>
                <a:cs typeface="kiloji"/>
              </a:rPr>
              <a:t>下</a:t>
            </a:r>
            <a:r>
              <a:rPr sz="2000" dirty="0">
                <a:latin typeface="kiloji"/>
                <a:cs typeface="kiloji"/>
              </a:rPr>
              <a:t>の視点</a:t>
            </a:r>
            <a:r>
              <a:rPr sz="2000" spc="-15" dirty="0">
                <a:latin typeface="kiloji"/>
                <a:cs typeface="kiloji"/>
              </a:rPr>
              <a:t>か</a:t>
            </a:r>
            <a:r>
              <a:rPr sz="2000" dirty="0">
                <a:latin typeface="kiloji"/>
                <a:cs typeface="kiloji"/>
              </a:rPr>
              <a:t>ら</a:t>
            </a:r>
            <a:r>
              <a:rPr sz="2000" spc="-15" dirty="0">
                <a:latin typeface="kiloji"/>
                <a:cs typeface="kiloji"/>
              </a:rPr>
              <a:t>整</a:t>
            </a:r>
            <a:r>
              <a:rPr sz="2000" dirty="0">
                <a:latin typeface="kiloji"/>
                <a:cs typeface="kiloji"/>
              </a:rPr>
              <a:t>理し、</a:t>
            </a:r>
          </a:p>
          <a:p>
            <a:pPr marL="12700" marR="5080" algn="just">
              <a:lnSpc>
                <a:spcPct val="150000"/>
              </a:lnSpc>
            </a:pPr>
            <a:r>
              <a:rPr sz="2000" dirty="0">
                <a:latin typeface="kiloji"/>
                <a:cs typeface="kiloji"/>
              </a:rPr>
              <a:t>「医師</a:t>
            </a:r>
            <a:r>
              <a:rPr sz="2000" spc="-15" dirty="0">
                <a:latin typeface="kiloji"/>
                <a:cs typeface="kiloji"/>
              </a:rPr>
              <a:t>が</a:t>
            </a:r>
            <a:r>
              <a:rPr sz="2000" dirty="0">
                <a:latin typeface="kiloji"/>
                <a:cs typeface="kiloji"/>
              </a:rPr>
              <a:t>医</a:t>
            </a:r>
            <a:r>
              <a:rPr sz="2000" spc="-15" dirty="0">
                <a:latin typeface="kiloji"/>
                <a:cs typeface="kiloji"/>
              </a:rPr>
              <a:t>学</a:t>
            </a:r>
            <a:r>
              <a:rPr sz="2000" dirty="0">
                <a:latin typeface="kiloji"/>
                <a:cs typeface="kiloji"/>
              </a:rPr>
              <a:t>的に可</a:t>
            </a:r>
            <a:r>
              <a:rPr sz="2000" spc="-15" dirty="0">
                <a:latin typeface="kiloji"/>
                <a:cs typeface="kiloji"/>
              </a:rPr>
              <a:t>能</a:t>
            </a:r>
            <a:r>
              <a:rPr sz="2000" dirty="0">
                <a:latin typeface="kiloji"/>
                <a:cs typeface="kiloji"/>
              </a:rPr>
              <a:t>で</a:t>
            </a:r>
            <a:r>
              <a:rPr sz="2000" spc="-15" dirty="0">
                <a:latin typeface="kiloji"/>
                <a:cs typeface="kiloji"/>
              </a:rPr>
              <a:t>あ</a:t>
            </a:r>
            <a:r>
              <a:rPr sz="2000" dirty="0">
                <a:latin typeface="kiloji"/>
                <a:cs typeface="kiloji"/>
              </a:rPr>
              <a:t>ると判</a:t>
            </a:r>
            <a:r>
              <a:rPr sz="2000" spc="-15" dirty="0">
                <a:latin typeface="kiloji"/>
                <a:cs typeface="kiloji"/>
              </a:rPr>
              <a:t>断</a:t>
            </a:r>
            <a:r>
              <a:rPr sz="2000" dirty="0">
                <a:latin typeface="kiloji"/>
                <a:cs typeface="kiloji"/>
              </a:rPr>
              <a:t>し</a:t>
            </a:r>
            <a:r>
              <a:rPr sz="2000" spc="-15" dirty="0">
                <a:latin typeface="kiloji"/>
                <a:cs typeface="kiloji"/>
              </a:rPr>
              <a:t>た</a:t>
            </a:r>
            <a:r>
              <a:rPr sz="2000" dirty="0">
                <a:latin typeface="kiloji"/>
                <a:cs typeface="kiloji"/>
              </a:rPr>
              <a:t>範囲」</a:t>
            </a:r>
            <a:r>
              <a:rPr sz="2000" spc="-15" dirty="0">
                <a:latin typeface="kiloji"/>
                <a:cs typeface="kiloji"/>
              </a:rPr>
              <a:t>と</a:t>
            </a:r>
            <a:r>
              <a:rPr sz="2000" dirty="0">
                <a:latin typeface="kiloji"/>
                <a:cs typeface="kiloji"/>
              </a:rPr>
              <a:t>し</a:t>
            </a:r>
            <a:r>
              <a:rPr sz="2000" spc="-15" dirty="0">
                <a:latin typeface="kiloji"/>
                <a:cs typeface="kiloji"/>
              </a:rPr>
              <a:t>て</a:t>
            </a:r>
            <a:r>
              <a:rPr sz="2000" dirty="0">
                <a:latin typeface="kiloji"/>
                <a:cs typeface="kiloji"/>
              </a:rPr>
              <a:t>医学的</a:t>
            </a:r>
            <a:r>
              <a:rPr sz="2000" spc="-15" dirty="0">
                <a:latin typeface="kiloji"/>
                <a:cs typeface="kiloji"/>
              </a:rPr>
              <a:t>に</a:t>
            </a:r>
            <a:r>
              <a:rPr sz="2000" dirty="0">
                <a:latin typeface="kiloji"/>
                <a:cs typeface="kiloji"/>
              </a:rPr>
              <a:t>適</a:t>
            </a:r>
            <a:r>
              <a:rPr sz="2000" spc="-15" dirty="0">
                <a:latin typeface="kiloji"/>
                <a:cs typeface="kiloji"/>
              </a:rPr>
              <a:t>切</a:t>
            </a:r>
            <a:r>
              <a:rPr sz="2000" dirty="0">
                <a:latin typeface="kiloji"/>
                <a:cs typeface="kiloji"/>
              </a:rPr>
              <a:t>であっ たかど</a:t>
            </a:r>
            <a:r>
              <a:rPr sz="2000" spc="-15" dirty="0">
                <a:latin typeface="kiloji"/>
                <a:cs typeface="kiloji"/>
              </a:rPr>
              <a:t>う</a:t>
            </a:r>
            <a:r>
              <a:rPr sz="2000" dirty="0">
                <a:latin typeface="kiloji"/>
                <a:cs typeface="kiloji"/>
              </a:rPr>
              <a:t>か</a:t>
            </a:r>
            <a:r>
              <a:rPr sz="2000" spc="-15" dirty="0">
                <a:latin typeface="kiloji"/>
                <a:cs typeface="kiloji"/>
              </a:rPr>
              <a:t>、</a:t>
            </a:r>
            <a:r>
              <a:rPr sz="2000" dirty="0">
                <a:latin typeface="kiloji"/>
                <a:cs typeface="kiloji"/>
              </a:rPr>
              <a:t>すなわ</a:t>
            </a:r>
            <a:r>
              <a:rPr sz="2000" spc="-15" dirty="0">
                <a:latin typeface="kiloji"/>
                <a:cs typeface="kiloji"/>
              </a:rPr>
              <a:t>ち</a:t>
            </a:r>
            <a:r>
              <a:rPr sz="2000" dirty="0">
                <a:latin typeface="kiloji"/>
                <a:cs typeface="kiloji"/>
              </a:rPr>
              <a:t>、</a:t>
            </a:r>
            <a:r>
              <a:rPr sz="2000" spc="-15" dirty="0">
                <a:latin typeface="kiloji"/>
                <a:cs typeface="kiloji"/>
              </a:rPr>
              <a:t>「</a:t>
            </a:r>
            <a:r>
              <a:rPr sz="2000" u="sng" dirty="0">
                <a:uFill>
                  <a:solidFill>
                    <a:srgbClr val="000000"/>
                  </a:solidFill>
                </a:uFill>
                <a:latin typeface="kiloji"/>
                <a:cs typeface="kiloji"/>
              </a:rPr>
              <a:t>現代医</a:t>
            </a:r>
            <a:r>
              <a:rPr sz="2000" u="sng" spc="-15" dirty="0">
                <a:uFill>
                  <a:solidFill>
                    <a:srgbClr val="000000"/>
                  </a:solidFill>
                </a:uFill>
                <a:latin typeface="kiloji"/>
                <a:cs typeface="kiloji"/>
              </a:rPr>
              <a:t>学</a:t>
            </a:r>
            <a:r>
              <a:rPr sz="2000" u="sng" dirty="0">
                <a:uFill>
                  <a:solidFill>
                    <a:srgbClr val="000000"/>
                  </a:solidFill>
                </a:uFill>
                <a:latin typeface="kiloji"/>
                <a:cs typeface="kiloji"/>
              </a:rPr>
              <a:t>か</a:t>
            </a:r>
            <a:r>
              <a:rPr sz="2000" u="sng" spc="-15" dirty="0">
                <a:uFill>
                  <a:solidFill>
                    <a:srgbClr val="000000"/>
                  </a:solidFill>
                </a:uFill>
                <a:latin typeface="kiloji"/>
                <a:cs typeface="kiloji"/>
              </a:rPr>
              <a:t>ら</a:t>
            </a:r>
            <a:r>
              <a:rPr sz="2000" u="sng" dirty="0">
                <a:uFill>
                  <a:solidFill>
                    <a:srgbClr val="000000"/>
                  </a:solidFill>
                </a:uFill>
                <a:latin typeface="kiloji"/>
                <a:cs typeface="kiloji"/>
              </a:rPr>
              <a:t>見て、</a:t>
            </a:r>
            <a:r>
              <a:rPr sz="2000" u="sng" spc="-15" dirty="0">
                <a:uFill>
                  <a:solidFill>
                    <a:srgbClr val="000000"/>
                  </a:solidFill>
                </a:uFill>
                <a:latin typeface="kiloji"/>
                <a:cs typeface="kiloji"/>
              </a:rPr>
              <a:t>疾</a:t>
            </a:r>
            <a:r>
              <a:rPr sz="2000" u="sng" dirty="0">
                <a:uFill>
                  <a:solidFill>
                    <a:srgbClr val="000000"/>
                  </a:solidFill>
                </a:uFill>
                <a:latin typeface="kiloji"/>
                <a:cs typeface="kiloji"/>
              </a:rPr>
              <a:t>病</a:t>
            </a:r>
            <a:r>
              <a:rPr sz="2000" u="sng" spc="-15" dirty="0">
                <a:uFill>
                  <a:solidFill>
                    <a:srgbClr val="000000"/>
                  </a:solidFill>
                </a:uFill>
                <a:latin typeface="kiloji"/>
                <a:cs typeface="kiloji"/>
              </a:rPr>
              <a:t>に</a:t>
            </a:r>
            <a:r>
              <a:rPr sz="2000" u="sng" dirty="0">
                <a:uFill>
                  <a:solidFill>
                    <a:srgbClr val="000000"/>
                  </a:solidFill>
                </a:uFill>
                <a:latin typeface="kiloji"/>
                <a:cs typeface="kiloji"/>
              </a:rPr>
              <a:t>対して</a:t>
            </a:r>
            <a:r>
              <a:rPr sz="2000" u="sng" spc="-15" dirty="0">
                <a:uFill>
                  <a:solidFill>
                    <a:srgbClr val="000000"/>
                  </a:solidFill>
                </a:uFill>
                <a:latin typeface="kiloji"/>
                <a:cs typeface="kiloji"/>
              </a:rPr>
              <a:t>一</a:t>
            </a:r>
            <a:r>
              <a:rPr sz="2000" u="sng" dirty="0">
                <a:uFill>
                  <a:solidFill>
                    <a:srgbClr val="000000"/>
                  </a:solidFill>
                </a:uFill>
                <a:latin typeface="kiloji"/>
                <a:cs typeface="kiloji"/>
              </a:rPr>
              <a:t>応</a:t>
            </a:r>
            <a:r>
              <a:rPr sz="2000" u="sng" spc="-15" dirty="0">
                <a:uFill>
                  <a:solidFill>
                    <a:srgbClr val="000000"/>
                  </a:solidFill>
                </a:uFill>
                <a:latin typeface="kiloji"/>
                <a:cs typeface="kiloji"/>
              </a:rPr>
              <a:t>の</a:t>
            </a:r>
            <a:r>
              <a:rPr sz="2000" u="sng" dirty="0">
                <a:uFill>
                  <a:solidFill>
                    <a:srgbClr val="000000"/>
                  </a:solidFill>
                </a:uFill>
                <a:latin typeface="kiloji"/>
                <a:cs typeface="kiloji"/>
              </a:rPr>
              <a:t>診断を</a:t>
            </a:r>
            <a:r>
              <a:rPr sz="2000" u="sng" spc="-2005" dirty="0">
                <a:uFill>
                  <a:solidFill>
                    <a:srgbClr val="000000"/>
                  </a:solidFill>
                </a:uFill>
                <a:latin typeface="kiloji"/>
                <a:cs typeface="kiloji"/>
              </a:rPr>
              <a:t>下 </a:t>
            </a:r>
            <a:r>
              <a:rPr sz="2000" u="sng" dirty="0">
                <a:uFill>
                  <a:solidFill>
                    <a:srgbClr val="000000"/>
                  </a:solidFill>
                </a:uFill>
                <a:latin typeface="kiloji"/>
                <a:cs typeface="kiloji"/>
              </a:rPr>
              <a:t>し得</a:t>
            </a:r>
            <a:r>
              <a:rPr sz="2000" u="sng" spc="-15" dirty="0">
                <a:uFill>
                  <a:solidFill>
                    <a:srgbClr val="000000"/>
                  </a:solidFill>
                </a:uFill>
                <a:latin typeface="kiloji"/>
                <a:cs typeface="kiloji"/>
              </a:rPr>
              <a:t>る</a:t>
            </a:r>
            <a:r>
              <a:rPr sz="2000" u="sng" dirty="0">
                <a:uFill>
                  <a:solidFill>
                    <a:srgbClr val="000000"/>
                  </a:solidFill>
                </a:uFill>
                <a:latin typeface="kiloji"/>
                <a:cs typeface="kiloji"/>
              </a:rPr>
              <a:t>程</a:t>
            </a:r>
            <a:r>
              <a:rPr sz="2000" u="sng" spc="-15" dirty="0">
                <a:uFill>
                  <a:solidFill>
                    <a:srgbClr val="000000"/>
                  </a:solidFill>
                </a:uFill>
                <a:latin typeface="kiloji"/>
                <a:cs typeface="kiloji"/>
              </a:rPr>
              <a:t>度</a:t>
            </a:r>
            <a:r>
              <a:rPr sz="2000" u="sng" dirty="0">
                <a:uFill>
                  <a:solidFill>
                    <a:srgbClr val="000000"/>
                  </a:solidFill>
                </a:uFill>
                <a:latin typeface="kiloji"/>
                <a:cs typeface="kiloji"/>
              </a:rPr>
              <a:t>のもの</a:t>
            </a:r>
            <a:r>
              <a:rPr sz="2000" spc="-15" dirty="0">
                <a:latin typeface="kiloji"/>
                <a:cs typeface="kiloji"/>
              </a:rPr>
              <a:t>」</a:t>
            </a:r>
            <a:r>
              <a:rPr sz="2000" dirty="0">
                <a:latin typeface="kiloji"/>
                <a:cs typeface="kiloji"/>
              </a:rPr>
              <a:t>と</a:t>
            </a:r>
            <a:r>
              <a:rPr sz="2000" spc="-15" dirty="0">
                <a:latin typeface="kiloji"/>
                <a:cs typeface="kiloji"/>
              </a:rPr>
              <a:t>言</a:t>
            </a:r>
            <a:r>
              <a:rPr sz="2000" dirty="0">
                <a:latin typeface="kiloji"/>
                <a:cs typeface="kiloji"/>
              </a:rPr>
              <a:t>えるか</a:t>
            </a:r>
            <a:r>
              <a:rPr sz="2000" spc="-15" dirty="0">
                <a:latin typeface="kiloji"/>
                <a:cs typeface="kiloji"/>
              </a:rPr>
              <a:t>ど</a:t>
            </a:r>
            <a:r>
              <a:rPr sz="2000" dirty="0">
                <a:latin typeface="kiloji"/>
                <a:cs typeface="kiloji"/>
              </a:rPr>
              <a:t>う</a:t>
            </a:r>
            <a:r>
              <a:rPr sz="2000" spc="-15" dirty="0">
                <a:latin typeface="kiloji"/>
                <a:cs typeface="kiloji"/>
              </a:rPr>
              <a:t>か</a:t>
            </a:r>
            <a:r>
              <a:rPr sz="2000" dirty="0">
                <a:latin typeface="kiloji"/>
                <a:cs typeface="kiloji"/>
              </a:rPr>
              <a:t>検証す</a:t>
            </a:r>
            <a:r>
              <a:rPr sz="2000" spc="-15" dirty="0">
                <a:latin typeface="kiloji"/>
                <a:cs typeface="kiloji"/>
              </a:rPr>
              <a:t>る</a:t>
            </a:r>
            <a:r>
              <a:rPr sz="2000" dirty="0">
                <a:latin typeface="kiloji"/>
                <a:cs typeface="kiloji"/>
              </a:rPr>
              <a:t>。</a:t>
            </a:r>
          </a:p>
          <a:p>
            <a:pPr marL="984885" lvl="1" indent="-515620">
              <a:lnSpc>
                <a:spcPct val="100000"/>
              </a:lnSpc>
              <a:spcBef>
                <a:spcPts val="1200"/>
              </a:spcBef>
              <a:buAutoNum type="alphaLcPeriod"/>
              <a:tabLst>
                <a:tab pos="984885" algn="l"/>
                <a:tab pos="985519" algn="l"/>
              </a:tabLst>
            </a:pPr>
            <a:r>
              <a:rPr sz="2000" b="0" dirty="0" err="1">
                <a:latin typeface="Noto Sans CJK JP Medium"/>
                <a:cs typeface="Noto Sans CJK JP Medium"/>
              </a:rPr>
              <a:t>疾患</a:t>
            </a:r>
            <a:r>
              <a:rPr lang="ja-JP" altLang="en-US" sz="2000" b="0" spc="-960">
                <a:latin typeface="Noto Sans CJK JP Medium"/>
                <a:cs typeface="Noto Sans CJK JP Medium"/>
              </a:rPr>
              <a:t>　・　　　　</a:t>
            </a:r>
            <a:r>
              <a:rPr sz="2000" b="0" dirty="0" err="1">
                <a:latin typeface="Noto Sans CJK JP Medium"/>
                <a:cs typeface="Noto Sans CJK JP Medium"/>
              </a:rPr>
              <a:t>症状</a:t>
            </a:r>
            <a:endParaRPr sz="2000" dirty="0">
              <a:latin typeface="Noto Sans CJK JP Medium"/>
              <a:cs typeface="Noto Sans CJK JP Medium"/>
            </a:endParaRPr>
          </a:p>
          <a:p>
            <a:pPr marL="984885" lvl="1" indent="-515620">
              <a:lnSpc>
                <a:spcPct val="100000"/>
              </a:lnSpc>
              <a:spcBef>
                <a:spcPts val="1200"/>
              </a:spcBef>
              <a:buAutoNum type="alphaLcPeriod"/>
              <a:tabLst>
                <a:tab pos="984885" algn="l"/>
                <a:tab pos="985519" algn="l"/>
              </a:tabLst>
            </a:pPr>
            <a:r>
              <a:rPr sz="2000" b="0" dirty="0">
                <a:latin typeface="Noto Sans CJK JP Medium"/>
                <a:cs typeface="Noto Sans CJK JP Medium"/>
              </a:rPr>
              <a:t>受診歴</a:t>
            </a:r>
            <a:r>
              <a:rPr sz="2000" b="0" spc="-170" dirty="0">
                <a:latin typeface="Noto Sans CJK JP Medium"/>
                <a:cs typeface="Noto Sans CJK JP Medium"/>
              </a:rPr>
              <a:t>の</a:t>
            </a:r>
            <a:r>
              <a:rPr sz="2000" b="0" dirty="0">
                <a:latin typeface="Noto Sans CJK JP Medium"/>
                <a:cs typeface="Noto Sans CJK JP Medium"/>
              </a:rPr>
              <a:t>有無</a:t>
            </a:r>
            <a:endParaRPr sz="2000" dirty="0">
              <a:latin typeface="Noto Sans CJK JP Medium"/>
              <a:cs typeface="Noto Sans CJK JP Medium"/>
            </a:endParaRPr>
          </a:p>
          <a:p>
            <a:pPr marL="984885" lvl="1" indent="-515620">
              <a:lnSpc>
                <a:spcPct val="100000"/>
              </a:lnSpc>
              <a:spcBef>
                <a:spcPts val="1200"/>
              </a:spcBef>
              <a:buAutoNum type="alphaLcPeriod"/>
              <a:tabLst>
                <a:tab pos="984885" algn="l"/>
                <a:tab pos="985519" algn="l"/>
              </a:tabLst>
            </a:pPr>
            <a:r>
              <a:rPr sz="2000" b="0" dirty="0" err="1">
                <a:latin typeface="Noto Sans CJK JP Medium"/>
                <a:cs typeface="Noto Sans CJK JP Medium"/>
              </a:rPr>
              <a:t>使用</a:t>
            </a:r>
            <a:r>
              <a:rPr sz="2000" b="0" spc="-515" dirty="0" err="1">
                <a:latin typeface="Noto Sans CJK JP Medium"/>
                <a:cs typeface="Noto Sans CJK JP Medium"/>
              </a:rPr>
              <a:t>し</a:t>
            </a:r>
            <a:r>
              <a:rPr sz="2000" b="0" spc="-340" dirty="0" err="1">
                <a:latin typeface="Noto Sans CJK JP Medium"/>
                <a:cs typeface="Noto Sans CJK JP Medium"/>
              </a:rPr>
              <a:t>た</a:t>
            </a:r>
            <a:r>
              <a:rPr lang="en-US" sz="2000" spc="-340" dirty="0">
                <a:latin typeface="Noto Sans CJK JP Medium"/>
                <a:cs typeface="Noto Sans CJK JP Medium"/>
              </a:rPr>
              <a:t>    </a:t>
            </a:r>
            <a:r>
              <a:rPr sz="2000" b="0" dirty="0" err="1">
                <a:latin typeface="Noto Sans CJK JP Medium"/>
                <a:cs typeface="Noto Sans CJK JP Medium"/>
              </a:rPr>
              <a:t>機器</a:t>
            </a:r>
            <a:endParaRPr sz="2000" dirty="0">
              <a:latin typeface="Noto Sans CJK JP Medium"/>
              <a:cs typeface="Noto Sans CJK JP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27668" y="6775201"/>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rlito"/>
                <a:cs typeface="Carlito"/>
              </a:rPr>
              <a:t>18</a:t>
            </a:r>
            <a:endParaRPr sz="1200">
              <a:latin typeface="Carlito"/>
              <a:cs typeface="Carlito"/>
            </a:endParaRPr>
          </a:p>
        </p:txBody>
      </p:sp>
      <p:sp>
        <p:nvSpPr>
          <p:cNvPr id="3" name="object 3"/>
          <p:cNvSpPr txBox="1"/>
          <p:nvPr/>
        </p:nvSpPr>
        <p:spPr>
          <a:xfrm>
            <a:off x="2970276" y="379494"/>
            <a:ext cx="4721860" cy="257810"/>
          </a:xfrm>
          <a:prstGeom prst="rect">
            <a:avLst/>
          </a:prstGeom>
        </p:spPr>
        <p:txBody>
          <a:bodyPr vert="horz" wrap="square" lIns="0" tIns="11430" rIns="0" bIns="0" rtlCol="0">
            <a:spAutoFit/>
          </a:bodyPr>
          <a:lstStyle/>
          <a:p>
            <a:pPr>
              <a:lnSpc>
                <a:spcPct val="100000"/>
              </a:lnSpc>
              <a:spcBef>
                <a:spcPts val="90"/>
              </a:spcBef>
            </a:pPr>
            <a:r>
              <a:rPr sz="1600" b="0" spc="-800" dirty="0">
                <a:solidFill>
                  <a:srgbClr val="FFFFFF"/>
                </a:solidFill>
                <a:latin typeface="Noto Sans CJK JP Medium"/>
                <a:cs typeface="Noto Sans CJK JP Medium"/>
              </a:rPr>
              <a:t>「</a:t>
            </a:r>
            <a:r>
              <a:rPr sz="1600" b="0" spc="-5" dirty="0">
                <a:solidFill>
                  <a:srgbClr val="FFFFFF"/>
                </a:solidFill>
                <a:latin typeface="Noto Sans CJK JP Medium"/>
                <a:cs typeface="Noto Sans CJK JP Medium"/>
              </a:rPr>
              <a:t>医師</a:t>
            </a:r>
            <a:r>
              <a:rPr sz="1600" b="0" spc="-105" dirty="0">
                <a:solidFill>
                  <a:srgbClr val="FFFFFF"/>
                </a:solidFill>
                <a:latin typeface="Noto Sans CJK JP Medium"/>
                <a:cs typeface="Noto Sans CJK JP Medium"/>
              </a:rPr>
              <a:t>が</a:t>
            </a:r>
            <a:r>
              <a:rPr sz="1600" b="0" spc="-5" dirty="0">
                <a:solidFill>
                  <a:srgbClr val="FFFFFF"/>
                </a:solidFill>
                <a:latin typeface="Noto Sans CJK JP Medium"/>
                <a:cs typeface="Noto Sans CJK JP Medium"/>
              </a:rPr>
              <a:t>医学的</a:t>
            </a:r>
            <a:r>
              <a:rPr sz="1600" b="0" spc="-310" dirty="0">
                <a:solidFill>
                  <a:srgbClr val="FFFFFF"/>
                </a:solidFill>
                <a:latin typeface="Noto Sans CJK JP Medium"/>
                <a:cs typeface="Noto Sans CJK JP Medium"/>
              </a:rPr>
              <a:t>に</a:t>
            </a:r>
            <a:r>
              <a:rPr sz="1600" b="0" spc="-5" dirty="0">
                <a:solidFill>
                  <a:srgbClr val="FFFFFF"/>
                </a:solidFill>
                <a:latin typeface="Noto Sans CJK JP Medium"/>
                <a:cs typeface="Noto Sans CJK JP Medium"/>
              </a:rPr>
              <a:t>可能</a:t>
            </a:r>
            <a:r>
              <a:rPr sz="1600" b="0" spc="-475" dirty="0">
                <a:solidFill>
                  <a:srgbClr val="FFFFFF"/>
                </a:solidFill>
                <a:latin typeface="Noto Sans CJK JP Medium"/>
                <a:cs typeface="Noto Sans CJK JP Medium"/>
              </a:rPr>
              <a:t>と</a:t>
            </a:r>
            <a:r>
              <a:rPr sz="1600" b="0" spc="-5" dirty="0">
                <a:solidFill>
                  <a:srgbClr val="FFFFFF"/>
                </a:solidFill>
                <a:latin typeface="Noto Sans CJK JP Medium"/>
                <a:cs typeface="Noto Sans CJK JP Medium"/>
              </a:rPr>
              <a:t>判断</a:t>
            </a:r>
            <a:r>
              <a:rPr sz="1600" b="0" spc="-420" dirty="0">
                <a:solidFill>
                  <a:srgbClr val="FFFFFF"/>
                </a:solidFill>
                <a:latin typeface="Noto Sans CJK JP Medium"/>
                <a:cs typeface="Noto Sans CJK JP Medium"/>
              </a:rPr>
              <a:t>し</a:t>
            </a:r>
            <a:r>
              <a:rPr sz="1600" b="0" spc="-260" dirty="0">
                <a:solidFill>
                  <a:srgbClr val="FFFFFF"/>
                </a:solidFill>
                <a:latin typeface="Noto Sans CJK JP Medium"/>
                <a:cs typeface="Noto Sans CJK JP Medium"/>
              </a:rPr>
              <a:t>た</a:t>
            </a:r>
            <a:r>
              <a:rPr sz="1600" b="0" spc="-5" dirty="0">
                <a:solidFill>
                  <a:srgbClr val="FFFFFF"/>
                </a:solidFill>
                <a:latin typeface="Noto Sans CJK JP Medium"/>
                <a:cs typeface="Noto Sans CJK JP Medium"/>
              </a:rPr>
              <a:t>範囲</a:t>
            </a:r>
            <a:r>
              <a:rPr sz="1600" b="0" spc="-800" dirty="0">
                <a:solidFill>
                  <a:srgbClr val="FFFFFF"/>
                </a:solidFill>
                <a:latin typeface="Noto Sans CJK JP Medium"/>
                <a:cs typeface="Noto Sans CJK JP Medium"/>
              </a:rPr>
              <a:t>」</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a:t>
            </a:r>
            <a:r>
              <a:rPr sz="1600" b="0" spc="5" dirty="0">
                <a:solidFill>
                  <a:srgbClr val="FFFFFF"/>
                </a:solidFill>
                <a:latin typeface="Noto Sans CJK JP Medium"/>
                <a:cs typeface="Noto Sans CJK JP Medium"/>
              </a:rPr>
              <a:t>性</a:t>
            </a:r>
            <a:r>
              <a:rPr sz="1600" b="0" spc="-310" dirty="0">
                <a:solidFill>
                  <a:srgbClr val="FFFFFF"/>
                </a:solidFill>
                <a:latin typeface="Noto Sans CJK JP Medium"/>
                <a:cs typeface="Noto Sans CJK JP Medium"/>
              </a:rPr>
              <a:t>に</a:t>
            </a:r>
            <a:r>
              <a:rPr sz="1600" b="0" spc="-285"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4" name="object 4"/>
          <p:cNvSpPr/>
          <p:nvPr/>
        </p:nvSpPr>
        <p:spPr>
          <a:xfrm>
            <a:off x="772668" y="348996"/>
            <a:ext cx="9131808" cy="329183"/>
          </a:xfrm>
          <a:prstGeom prst="rect">
            <a:avLst/>
          </a:prstGeom>
          <a:blipFill>
            <a:blip r:embed="rId2" cstate="print"/>
            <a:stretch>
              <a:fillRect/>
            </a:stretch>
          </a:blipFill>
        </p:spPr>
        <p:txBody>
          <a:bodyPr wrap="square" lIns="0" tIns="0" rIns="0" bIns="0" rtlCol="0"/>
          <a:lstStyle/>
          <a:p>
            <a:endParaRPr/>
          </a:p>
        </p:txBody>
      </p:sp>
      <p:grpSp>
        <p:nvGrpSpPr>
          <p:cNvPr id="5" name="object 5"/>
          <p:cNvGrpSpPr/>
          <p:nvPr/>
        </p:nvGrpSpPr>
        <p:grpSpPr>
          <a:xfrm>
            <a:off x="1985772" y="1129289"/>
            <a:ext cx="6565900" cy="5648325"/>
            <a:chOff x="1985772" y="1129289"/>
            <a:chExt cx="6565900" cy="5648325"/>
          </a:xfrm>
        </p:grpSpPr>
        <p:sp>
          <p:nvSpPr>
            <p:cNvPr id="6" name="object 6"/>
            <p:cNvSpPr/>
            <p:nvPr/>
          </p:nvSpPr>
          <p:spPr>
            <a:xfrm>
              <a:off x="1990344" y="1165859"/>
              <a:ext cx="6560820" cy="5573395"/>
            </a:xfrm>
            <a:custGeom>
              <a:avLst/>
              <a:gdLst/>
              <a:ahLst/>
              <a:cxnLst/>
              <a:rect l="l" t="t" r="r" b="b"/>
              <a:pathLst>
                <a:path w="6560820" h="5573395">
                  <a:moveTo>
                    <a:pt x="39624" y="5475744"/>
                  </a:moveTo>
                  <a:lnTo>
                    <a:pt x="0" y="5475744"/>
                  </a:lnTo>
                  <a:lnTo>
                    <a:pt x="0" y="5573280"/>
                  </a:lnTo>
                  <a:lnTo>
                    <a:pt x="39624" y="5573280"/>
                  </a:lnTo>
                  <a:lnTo>
                    <a:pt x="39624" y="5475744"/>
                  </a:lnTo>
                  <a:close/>
                </a:path>
                <a:path w="6560820" h="5573395">
                  <a:moveTo>
                    <a:pt x="59436" y="5305056"/>
                  </a:moveTo>
                  <a:lnTo>
                    <a:pt x="0" y="5305056"/>
                  </a:lnTo>
                  <a:lnTo>
                    <a:pt x="0" y="5402592"/>
                  </a:lnTo>
                  <a:lnTo>
                    <a:pt x="59436" y="5402592"/>
                  </a:lnTo>
                  <a:lnTo>
                    <a:pt x="59436" y="5305056"/>
                  </a:lnTo>
                  <a:close/>
                </a:path>
                <a:path w="6560820" h="5573395">
                  <a:moveTo>
                    <a:pt x="77724" y="5132844"/>
                  </a:moveTo>
                  <a:lnTo>
                    <a:pt x="0" y="5132844"/>
                  </a:lnTo>
                  <a:lnTo>
                    <a:pt x="0" y="5230380"/>
                  </a:lnTo>
                  <a:lnTo>
                    <a:pt x="77724" y="5230380"/>
                  </a:lnTo>
                  <a:lnTo>
                    <a:pt x="77724" y="5132844"/>
                  </a:lnTo>
                  <a:close/>
                </a:path>
                <a:path w="6560820" h="5573395">
                  <a:moveTo>
                    <a:pt x="82296" y="4962144"/>
                  </a:moveTo>
                  <a:lnTo>
                    <a:pt x="0" y="4962144"/>
                  </a:lnTo>
                  <a:lnTo>
                    <a:pt x="0" y="5059680"/>
                  </a:lnTo>
                  <a:lnTo>
                    <a:pt x="82296" y="5059680"/>
                  </a:lnTo>
                  <a:lnTo>
                    <a:pt x="82296" y="4962144"/>
                  </a:lnTo>
                  <a:close/>
                </a:path>
                <a:path w="6560820" h="5573395">
                  <a:moveTo>
                    <a:pt x="103632" y="4791456"/>
                  </a:moveTo>
                  <a:lnTo>
                    <a:pt x="0" y="4791456"/>
                  </a:lnTo>
                  <a:lnTo>
                    <a:pt x="0" y="4888992"/>
                  </a:lnTo>
                  <a:lnTo>
                    <a:pt x="103632" y="4888992"/>
                  </a:lnTo>
                  <a:lnTo>
                    <a:pt x="103632" y="4791456"/>
                  </a:lnTo>
                  <a:close/>
                </a:path>
                <a:path w="6560820" h="5573395">
                  <a:moveTo>
                    <a:pt x="115824" y="4619244"/>
                  </a:moveTo>
                  <a:lnTo>
                    <a:pt x="0" y="4619244"/>
                  </a:lnTo>
                  <a:lnTo>
                    <a:pt x="0" y="4718304"/>
                  </a:lnTo>
                  <a:lnTo>
                    <a:pt x="115824" y="4718304"/>
                  </a:lnTo>
                  <a:lnTo>
                    <a:pt x="115824" y="4619244"/>
                  </a:lnTo>
                  <a:close/>
                </a:path>
                <a:path w="6560820" h="5573395">
                  <a:moveTo>
                    <a:pt x="117348" y="4448556"/>
                  </a:moveTo>
                  <a:lnTo>
                    <a:pt x="0" y="4448556"/>
                  </a:lnTo>
                  <a:lnTo>
                    <a:pt x="0" y="4546092"/>
                  </a:lnTo>
                  <a:lnTo>
                    <a:pt x="117348" y="4546092"/>
                  </a:lnTo>
                  <a:lnTo>
                    <a:pt x="117348" y="4448556"/>
                  </a:lnTo>
                  <a:close/>
                </a:path>
                <a:path w="6560820" h="5573395">
                  <a:moveTo>
                    <a:pt x="124968" y="4277868"/>
                  </a:moveTo>
                  <a:lnTo>
                    <a:pt x="0" y="4277868"/>
                  </a:lnTo>
                  <a:lnTo>
                    <a:pt x="0" y="4375404"/>
                  </a:lnTo>
                  <a:lnTo>
                    <a:pt x="124968" y="4375404"/>
                  </a:lnTo>
                  <a:lnTo>
                    <a:pt x="124968" y="4277868"/>
                  </a:lnTo>
                  <a:close/>
                </a:path>
                <a:path w="6560820" h="5573395">
                  <a:moveTo>
                    <a:pt x="135636" y="4107180"/>
                  </a:moveTo>
                  <a:lnTo>
                    <a:pt x="0" y="4107180"/>
                  </a:lnTo>
                  <a:lnTo>
                    <a:pt x="0" y="4204716"/>
                  </a:lnTo>
                  <a:lnTo>
                    <a:pt x="135636" y="4204716"/>
                  </a:lnTo>
                  <a:lnTo>
                    <a:pt x="135636" y="4107180"/>
                  </a:lnTo>
                  <a:close/>
                </a:path>
                <a:path w="6560820" h="5573395">
                  <a:moveTo>
                    <a:pt x="146304" y="3934968"/>
                  </a:moveTo>
                  <a:lnTo>
                    <a:pt x="0" y="3934968"/>
                  </a:lnTo>
                  <a:lnTo>
                    <a:pt x="0" y="4032504"/>
                  </a:lnTo>
                  <a:lnTo>
                    <a:pt x="146304" y="4032504"/>
                  </a:lnTo>
                  <a:lnTo>
                    <a:pt x="146304" y="3934968"/>
                  </a:lnTo>
                  <a:close/>
                </a:path>
                <a:path w="6560820" h="5573395">
                  <a:moveTo>
                    <a:pt x="153924" y="3764280"/>
                  </a:moveTo>
                  <a:lnTo>
                    <a:pt x="0" y="3764280"/>
                  </a:lnTo>
                  <a:lnTo>
                    <a:pt x="0" y="3861816"/>
                  </a:lnTo>
                  <a:lnTo>
                    <a:pt x="153924" y="3861816"/>
                  </a:lnTo>
                  <a:lnTo>
                    <a:pt x="153924" y="3764280"/>
                  </a:lnTo>
                  <a:close/>
                </a:path>
                <a:path w="6560820" h="5573395">
                  <a:moveTo>
                    <a:pt x="284988" y="3593592"/>
                  </a:moveTo>
                  <a:lnTo>
                    <a:pt x="0" y="3593592"/>
                  </a:lnTo>
                  <a:lnTo>
                    <a:pt x="0" y="3691128"/>
                  </a:lnTo>
                  <a:lnTo>
                    <a:pt x="284988" y="3691128"/>
                  </a:lnTo>
                  <a:lnTo>
                    <a:pt x="284988" y="3593592"/>
                  </a:lnTo>
                  <a:close/>
                </a:path>
                <a:path w="6560820" h="5573395">
                  <a:moveTo>
                    <a:pt x="374904" y="3250692"/>
                  </a:moveTo>
                  <a:lnTo>
                    <a:pt x="0" y="3250692"/>
                  </a:lnTo>
                  <a:lnTo>
                    <a:pt x="0" y="3348228"/>
                  </a:lnTo>
                  <a:lnTo>
                    <a:pt x="374904" y="3348228"/>
                  </a:lnTo>
                  <a:lnTo>
                    <a:pt x="374904" y="3250692"/>
                  </a:lnTo>
                  <a:close/>
                </a:path>
                <a:path w="6560820" h="5573395">
                  <a:moveTo>
                    <a:pt x="528828" y="3080004"/>
                  </a:moveTo>
                  <a:lnTo>
                    <a:pt x="0" y="3080004"/>
                  </a:lnTo>
                  <a:lnTo>
                    <a:pt x="0" y="3177540"/>
                  </a:lnTo>
                  <a:lnTo>
                    <a:pt x="528828" y="3177540"/>
                  </a:lnTo>
                  <a:lnTo>
                    <a:pt x="528828" y="3080004"/>
                  </a:lnTo>
                  <a:close/>
                </a:path>
                <a:path w="6560820" h="5573395">
                  <a:moveTo>
                    <a:pt x="536448" y="2909316"/>
                  </a:moveTo>
                  <a:lnTo>
                    <a:pt x="0" y="2909316"/>
                  </a:lnTo>
                  <a:lnTo>
                    <a:pt x="0" y="3006852"/>
                  </a:lnTo>
                  <a:lnTo>
                    <a:pt x="536448" y="3006852"/>
                  </a:lnTo>
                  <a:lnTo>
                    <a:pt x="536448" y="2909316"/>
                  </a:lnTo>
                  <a:close/>
                </a:path>
                <a:path w="6560820" h="5573395">
                  <a:moveTo>
                    <a:pt x="679704" y="2737104"/>
                  </a:moveTo>
                  <a:lnTo>
                    <a:pt x="0" y="2737104"/>
                  </a:lnTo>
                  <a:lnTo>
                    <a:pt x="0" y="2834640"/>
                  </a:lnTo>
                  <a:lnTo>
                    <a:pt x="679704" y="2834640"/>
                  </a:lnTo>
                  <a:lnTo>
                    <a:pt x="679704" y="2737104"/>
                  </a:lnTo>
                  <a:close/>
                </a:path>
                <a:path w="6560820" h="5573395">
                  <a:moveTo>
                    <a:pt x="737616" y="2566416"/>
                  </a:moveTo>
                  <a:lnTo>
                    <a:pt x="0" y="2566416"/>
                  </a:lnTo>
                  <a:lnTo>
                    <a:pt x="0" y="2663952"/>
                  </a:lnTo>
                  <a:lnTo>
                    <a:pt x="737616" y="2663952"/>
                  </a:lnTo>
                  <a:lnTo>
                    <a:pt x="737616" y="2566416"/>
                  </a:lnTo>
                  <a:close/>
                </a:path>
                <a:path w="6560820" h="5573395">
                  <a:moveTo>
                    <a:pt x="737616" y="2395728"/>
                  </a:moveTo>
                  <a:lnTo>
                    <a:pt x="0" y="2395728"/>
                  </a:lnTo>
                  <a:lnTo>
                    <a:pt x="0" y="2493264"/>
                  </a:lnTo>
                  <a:lnTo>
                    <a:pt x="737616" y="2493264"/>
                  </a:lnTo>
                  <a:lnTo>
                    <a:pt x="737616" y="2395728"/>
                  </a:lnTo>
                  <a:close/>
                </a:path>
                <a:path w="6560820" h="5573395">
                  <a:moveTo>
                    <a:pt x="888492" y="2223516"/>
                  </a:moveTo>
                  <a:lnTo>
                    <a:pt x="0" y="2223516"/>
                  </a:lnTo>
                  <a:lnTo>
                    <a:pt x="0" y="2322576"/>
                  </a:lnTo>
                  <a:lnTo>
                    <a:pt x="888492" y="2322576"/>
                  </a:lnTo>
                  <a:lnTo>
                    <a:pt x="888492" y="2223516"/>
                  </a:lnTo>
                  <a:close/>
                </a:path>
                <a:path w="6560820" h="5573395">
                  <a:moveTo>
                    <a:pt x="922020" y="2052828"/>
                  </a:moveTo>
                  <a:lnTo>
                    <a:pt x="0" y="2052828"/>
                  </a:lnTo>
                  <a:lnTo>
                    <a:pt x="0" y="2150364"/>
                  </a:lnTo>
                  <a:lnTo>
                    <a:pt x="922020" y="2150364"/>
                  </a:lnTo>
                  <a:lnTo>
                    <a:pt x="922020" y="2052828"/>
                  </a:lnTo>
                  <a:close/>
                </a:path>
                <a:path w="6560820" h="5573395">
                  <a:moveTo>
                    <a:pt x="995172" y="1882140"/>
                  </a:moveTo>
                  <a:lnTo>
                    <a:pt x="0" y="1882140"/>
                  </a:lnTo>
                  <a:lnTo>
                    <a:pt x="0" y="1979676"/>
                  </a:lnTo>
                  <a:lnTo>
                    <a:pt x="995172" y="1979676"/>
                  </a:lnTo>
                  <a:lnTo>
                    <a:pt x="995172" y="1882140"/>
                  </a:lnTo>
                  <a:close/>
                </a:path>
                <a:path w="6560820" h="5573395">
                  <a:moveTo>
                    <a:pt x="1014984" y="1711452"/>
                  </a:moveTo>
                  <a:lnTo>
                    <a:pt x="0" y="1711452"/>
                  </a:lnTo>
                  <a:lnTo>
                    <a:pt x="0" y="1808988"/>
                  </a:lnTo>
                  <a:lnTo>
                    <a:pt x="1014984" y="1808988"/>
                  </a:lnTo>
                  <a:lnTo>
                    <a:pt x="1014984" y="1711452"/>
                  </a:lnTo>
                  <a:close/>
                </a:path>
                <a:path w="6560820" h="5573395">
                  <a:moveTo>
                    <a:pt x="1203960" y="1539240"/>
                  </a:moveTo>
                  <a:lnTo>
                    <a:pt x="0" y="1539240"/>
                  </a:lnTo>
                  <a:lnTo>
                    <a:pt x="0" y="1636776"/>
                  </a:lnTo>
                  <a:lnTo>
                    <a:pt x="1203960" y="1636776"/>
                  </a:lnTo>
                  <a:lnTo>
                    <a:pt x="1203960" y="1539240"/>
                  </a:lnTo>
                  <a:close/>
                </a:path>
                <a:path w="6560820" h="5573395">
                  <a:moveTo>
                    <a:pt x="1677924" y="1368552"/>
                  </a:moveTo>
                  <a:lnTo>
                    <a:pt x="0" y="1368552"/>
                  </a:lnTo>
                  <a:lnTo>
                    <a:pt x="0" y="1466088"/>
                  </a:lnTo>
                  <a:lnTo>
                    <a:pt x="1677924" y="1466088"/>
                  </a:lnTo>
                  <a:lnTo>
                    <a:pt x="1677924" y="1368552"/>
                  </a:lnTo>
                  <a:close/>
                </a:path>
                <a:path w="6560820" h="5573395">
                  <a:moveTo>
                    <a:pt x="1984248" y="1197864"/>
                  </a:moveTo>
                  <a:lnTo>
                    <a:pt x="0" y="1197864"/>
                  </a:lnTo>
                  <a:lnTo>
                    <a:pt x="0" y="1295400"/>
                  </a:lnTo>
                  <a:lnTo>
                    <a:pt x="1984248" y="1295400"/>
                  </a:lnTo>
                  <a:lnTo>
                    <a:pt x="1984248" y="1197864"/>
                  </a:lnTo>
                  <a:close/>
                </a:path>
                <a:path w="6560820" h="5573395">
                  <a:moveTo>
                    <a:pt x="2026920" y="1025652"/>
                  </a:moveTo>
                  <a:lnTo>
                    <a:pt x="0" y="1025652"/>
                  </a:lnTo>
                  <a:lnTo>
                    <a:pt x="0" y="1124712"/>
                  </a:lnTo>
                  <a:lnTo>
                    <a:pt x="2026920" y="1124712"/>
                  </a:lnTo>
                  <a:lnTo>
                    <a:pt x="2026920" y="1025652"/>
                  </a:lnTo>
                  <a:close/>
                </a:path>
                <a:path w="6560820" h="5573395">
                  <a:moveTo>
                    <a:pt x="3624072" y="854964"/>
                  </a:moveTo>
                  <a:lnTo>
                    <a:pt x="0" y="854964"/>
                  </a:lnTo>
                  <a:lnTo>
                    <a:pt x="0" y="952500"/>
                  </a:lnTo>
                  <a:lnTo>
                    <a:pt x="3624072" y="952500"/>
                  </a:lnTo>
                  <a:lnTo>
                    <a:pt x="3624072" y="854964"/>
                  </a:lnTo>
                  <a:close/>
                </a:path>
                <a:path w="6560820" h="5573395">
                  <a:moveTo>
                    <a:pt x="3846576" y="684276"/>
                  </a:moveTo>
                  <a:lnTo>
                    <a:pt x="0" y="684276"/>
                  </a:lnTo>
                  <a:lnTo>
                    <a:pt x="0" y="781812"/>
                  </a:lnTo>
                  <a:lnTo>
                    <a:pt x="3846576" y="781812"/>
                  </a:lnTo>
                  <a:lnTo>
                    <a:pt x="3846576" y="684276"/>
                  </a:lnTo>
                  <a:close/>
                </a:path>
                <a:path w="6560820" h="5573395">
                  <a:moveTo>
                    <a:pt x="4183380" y="513588"/>
                  </a:moveTo>
                  <a:lnTo>
                    <a:pt x="0" y="513588"/>
                  </a:lnTo>
                  <a:lnTo>
                    <a:pt x="0" y="611124"/>
                  </a:lnTo>
                  <a:lnTo>
                    <a:pt x="4183380" y="611124"/>
                  </a:lnTo>
                  <a:lnTo>
                    <a:pt x="4183380" y="513588"/>
                  </a:lnTo>
                  <a:close/>
                </a:path>
                <a:path w="6560820" h="5573395">
                  <a:moveTo>
                    <a:pt x="4251960" y="341376"/>
                  </a:moveTo>
                  <a:lnTo>
                    <a:pt x="0" y="341376"/>
                  </a:lnTo>
                  <a:lnTo>
                    <a:pt x="0" y="438912"/>
                  </a:lnTo>
                  <a:lnTo>
                    <a:pt x="4251960" y="438912"/>
                  </a:lnTo>
                  <a:lnTo>
                    <a:pt x="4251960" y="341376"/>
                  </a:lnTo>
                  <a:close/>
                </a:path>
                <a:path w="6560820" h="5573395">
                  <a:moveTo>
                    <a:pt x="5471160" y="170688"/>
                  </a:moveTo>
                  <a:lnTo>
                    <a:pt x="0" y="170688"/>
                  </a:lnTo>
                  <a:lnTo>
                    <a:pt x="0" y="268224"/>
                  </a:lnTo>
                  <a:lnTo>
                    <a:pt x="5471160" y="268224"/>
                  </a:lnTo>
                  <a:lnTo>
                    <a:pt x="5471160" y="170688"/>
                  </a:lnTo>
                  <a:close/>
                </a:path>
                <a:path w="6560820" h="5573395">
                  <a:moveTo>
                    <a:pt x="6560820" y="0"/>
                  </a:moveTo>
                  <a:lnTo>
                    <a:pt x="0" y="0"/>
                  </a:lnTo>
                  <a:lnTo>
                    <a:pt x="0" y="97536"/>
                  </a:lnTo>
                  <a:lnTo>
                    <a:pt x="6560820" y="97536"/>
                  </a:lnTo>
                  <a:lnTo>
                    <a:pt x="6560820" y="0"/>
                  </a:lnTo>
                  <a:close/>
                </a:path>
              </a:pathLst>
            </a:custGeom>
            <a:solidFill>
              <a:srgbClr val="5B9AD4"/>
            </a:solidFill>
          </p:spPr>
          <p:txBody>
            <a:bodyPr wrap="square" lIns="0" tIns="0" rIns="0" bIns="0" rtlCol="0"/>
            <a:lstStyle/>
            <a:p>
              <a:endParaRPr/>
            </a:p>
          </p:txBody>
        </p:sp>
        <p:sp>
          <p:nvSpPr>
            <p:cNvPr id="7" name="object 7"/>
            <p:cNvSpPr/>
            <p:nvPr/>
          </p:nvSpPr>
          <p:spPr>
            <a:xfrm>
              <a:off x="1985772" y="1129289"/>
              <a:ext cx="9525" cy="5648325"/>
            </a:xfrm>
            <a:custGeom>
              <a:avLst/>
              <a:gdLst/>
              <a:ahLst/>
              <a:cxnLst/>
              <a:rect l="l" t="t" r="r" b="b"/>
              <a:pathLst>
                <a:path w="9525" h="5648325">
                  <a:moveTo>
                    <a:pt x="9143" y="0"/>
                  </a:moveTo>
                  <a:lnTo>
                    <a:pt x="0" y="0"/>
                  </a:lnTo>
                  <a:lnTo>
                    <a:pt x="0" y="5647944"/>
                  </a:lnTo>
                  <a:lnTo>
                    <a:pt x="9143" y="5647944"/>
                  </a:lnTo>
                  <a:lnTo>
                    <a:pt x="9143" y="0"/>
                  </a:lnTo>
                  <a:close/>
                </a:path>
              </a:pathLst>
            </a:custGeom>
            <a:solidFill>
              <a:srgbClr val="D8D8D8"/>
            </a:solidFill>
          </p:spPr>
          <p:txBody>
            <a:bodyPr wrap="square" lIns="0" tIns="0" rIns="0" bIns="0" rtlCol="0"/>
            <a:lstStyle/>
            <a:p>
              <a:endParaRPr/>
            </a:p>
          </p:txBody>
        </p:sp>
      </p:grpSp>
      <p:sp>
        <p:nvSpPr>
          <p:cNvPr id="8" name="object 8"/>
          <p:cNvSpPr txBox="1"/>
          <p:nvPr/>
        </p:nvSpPr>
        <p:spPr>
          <a:xfrm>
            <a:off x="2093467" y="5542280"/>
            <a:ext cx="219075" cy="1221740"/>
          </a:xfrm>
          <a:prstGeom prst="rect">
            <a:avLst/>
          </a:prstGeom>
        </p:spPr>
        <p:txBody>
          <a:bodyPr vert="horz" wrap="square" lIns="0" tIns="45720" rIns="0" bIns="0" rtlCol="0">
            <a:spAutoFit/>
          </a:bodyPr>
          <a:lstStyle/>
          <a:p>
            <a:pPr marL="90170">
              <a:lnSpc>
                <a:spcPct val="100000"/>
              </a:lnSpc>
              <a:spcBef>
                <a:spcPts val="360"/>
              </a:spcBef>
            </a:pPr>
            <a:r>
              <a:rPr sz="900" spc="-5" dirty="0">
                <a:solidFill>
                  <a:srgbClr val="3F3F3F"/>
                </a:solidFill>
                <a:latin typeface="Carlito"/>
                <a:cs typeface="Carlito"/>
              </a:rPr>
              <a:t>4</a:t>
            </a:r>
            <a:r>
              <a:rPr sz="900" dirty="0">
                <a:solidFill>
                  <a:srgbClr val="3F3F3F"/>
                </a:solidFill>
                <a:latin typeface="Carlito"/>
                <a:cs typeface="Carlito"/>
              </a:rPr>
              <a:t>7</a:t>
            </a:r>
            <a:endParaRPr sz="900">
              <a:latin typeface="Carlito"/>
              <a:cs typeface="Carlito"/>
            </a:endParaRPr>
          </a:p>
          <a:p>
            <a:pPr marL="88900">
              <a:lnSpc>
                <a:spcPct val="100000"/>
              </a:lnSpc>
              <a:spcBef>
                <a:spcPts val="265"/>
              </a:spcBef>
            </a:pPr>
            <a:r>
              <a:rPr sz="900" spc="-5" dirty="0">
                <a:solidFill>
                  <a:srgbClr val="3F3F3F"/>
                </a:solidFill>
                <a:latin typeface="Carlito"/>
                <a:cs typeface="Carlito"/>
              </a:rPr>
              <a:t>4</a:t>
            </a:r>
            <a:r>
              <a:rPr sz="900" dirty="0">
                <a:solidFill>
                  <a:srgbClr val="3F3F3F"/>
                </a:solidFill>
                <a:latin typeface="Carlito"/>
                <a:cs typeface="Carlito"/>
              </a:rPr>
              <a:t>6</a:t>
            </a:r>
            <a:endParaRPr sz="900">
              <a:latin typeface="Carlito"/>
              <a:cs typeface="Carlito"/>
            </a:endParaRPr>
          </a:p>
          <a:p>
            <a:pPr marL="76200">
              <a:lnSpc>
                <a:spcPct val="100000"/>
              </a:lnSpc>
              <a:spcBef>
                <a:spcPts val="265"/>
              </a:spcBef>
            </a:pPr>
            <a:r>
              <a:rPr sz="900" spc="-5" dirty="0">
                <a:solidFill>
                  <a:srgbClr val="3F3F3F"/>
                </a:solidFill>
                <a:latin typeface="Carlito"/>
                <a:cs typeface="Carlito"/>
              </a:rPr>
              <a:t>41</a:t>
            </a:r>
            <a:endParaRPr sz="900">
              <a:latin typeface="Carlito"/>
              <a:cs typeface="Carlito"/>
            </a:endParaRPr>
          </a:p>
          <a:p>
            <a:pPr marL="55244">
              <a:lnSpc>
                <a:spcPct val="100000"/>
              </a:lnSpc>
              <a:spcBef>
                <a:spcPts val="265"/>
              </a:spcBef>
            </a:pPr>
            <a:r>
              <a:rPr sz="900" spc="-5" dirty="0">
                <a:solidFill>
                  <a:srgbClr val="3F3F3F"/>
                </a:solidFill>
                <a:latin typeface="Carlito"/>
                <a:cs typeface="Carlito"/>
              </a:rPr>
              <a:t>33</a:t>
            </a:r>
            <a:endParaRPr sz="900">
              <a:latin typeface="Carlito"/>
              <a:cs typeface="Carlito"/>
            </a:endParaRPr>
          </a:p>
          <a:p>
            <a:pPr marL="50800">
              <a:lnSpc>
                <a:spcPct val="100000"/>
              </a:lnSpc>
              <a:spcBef>
                <a:spcPts val="275"/>
              </a:spcBef>
            </a:pPr>
            <a:r>
              <a:rPr sz="900" spc="-5" dirty="0">
                <a:solidFill>
                  <a:srgbClr val="3F3F3F"/>
                </a:solidFill>
                <a:latin typeface="Carlito"/>
                <a:cs typeface="Carlito"/>
              </a:rPr>
              <a:t>31</a:t>
            </a:r>
            <a:endParaRPr sz="900">
              <a:latin typeface="Carlito"/>
              <a:cs typeface="Carlito"/>
            </a:endParaRPr>
          </a:p>
          <a:p>
            <a:pPr marL="32384">
              <a:lnSpc>
                <a:spcPct val="100000"/>
              </a:lnSpc>
              <a:spcBef>
                <a:spcPts val="265"/>
              </a:spcBef>
            </a:pPr>
            <a:r>
              <a:rPr sz="900" spc="-5" dirty="0">
                <a:solidFill>
                  <a:srgbClr val="3F3F3F"/>
                </a:solidFill>
                <a:latin typeface="Carlito"/>
                <a:cs typeface="Carlito"/>
              </a:rPr>
              <a:t>24</a:t>
            </a:r>
            <a:endParaRPr sz="900">
              <a:latin typeface="Carlito"/>
              <a:cs typeface="Carlito"/>
            </a:endParaRPr>
          </a:p>
          <a:p>
            <a:pPr marL="12700">
              <a:lnSpc>
                <a:spcPct val="100000"/>
              </a:lnSpc>
              <a:spcBef>
                <a:spcPts val="265"/>
              </a:spcBef>
            </a:pPr>
            <a:r>
              <a:rPr sz="900" spc="-5" dirty="0">
                <a:solidFill>
                  <a:srgbClr val="3F3F3F"/>
                </a:solidFill>
                <a:latin typeface="Carlito"/>
                <a:cs typeface="Carlito"/>
              </a:rPr>
              <a:t>16</a:t>
            </a:r>
            <a:endParaRPr sz="900">
              <a:latin typeface="Carlito"/>
              <a:cs typeface="Carlito"/>
            </a:endParaRPr>
          </a:p>
        </p:txBody>
      </p:sp>
      <p:sp>
        <p:nvSpPr>
          <p:cNvPr id="9" name="object 9"/>
          <p:cNvSpPr txBox="1"/>
          <p:nvPr/>
        </p:nvSpPr>
        <p:spPr>
          <a:xfrm>
            <a:off x="2178811" y="4854955"/>
            <a:ext cx="170815" cy="711200"/>
          </a:xfrm>
          <a:prstGeom prst="rect">
            <a:avLst/>
          </a:prstGeom>
        </p:spPr>
        <p:txBody>
          <a:bodyPr vert="horz" wrap="square" lIns="0" tIns="47625" rIns="0" bIns="0" rtlCol="0">
            <a:spAutoFit/>
          </a:bodyPr>
          <a:lstStyle/>
          <a:p>
            <a:pPr marL="41275">
              <a:lnSpc>
                <a:spcPct val="100000"/>
              </a:lnSpc>
              <a:spcBef>
                <a:spcPts val="375"/>
              </a:spcBef>
            </a:pPr>
            <a:r>
              <a:rPr sz="900" spc="-5" dirty="0">
                <a:solidFill>
                  <a:srgbClr val="3F3F3F"/>
                </a:solidFill>
                <a:latin typeface="Carlito"/>
                <a:cs typeface="Carlito"/>
              </a:rPr>
              <a:t>6</a:t>
            </a:r>
            <a:r>
              <a:rPr sz="900" dirty="0">
                <a:solidFill>
                  <a:srgbClr val="3F3F3F"/>
                </a:solidFill>
                <a:latin typeface="Carlito"/>
                <a:cs typeface="Carlito"/>
              </a:rPr>
              <a:t>1</a:t>
            </a:r>
            <a:endParaRPr sz="900">
              <a:latin typeface="Carlito"/>
              <a:cs typeface="Carlito"/>
            </a:endParaRPr>
          </a:p>
          <a:p>
            <a:pPr marL="33655">
              <a:lnSpc>
                <a:spcPct val="100000"/>
              </a:lnSpc>
              <a:spcBef>
                <a:spcPts val="275"/>
              </a:spcBef>
            </a:pPr>
            <a:r>
              <a:rPr sz="900" spc="-5" dirty="0">
                <a:solidFill>
                  <a:srgbClr val="3F3F3F"/>
                </a:solidFill>
                <a:latin typeface="Carlito"/>
                <a:cs typeface="Carlito"/>
              </a:rPr>
              <a:t>58</a:t>
            </a:r>
            <a:endParaRPr sz="900">
              <a:latin typeface="Carlito"/>
              <a:cs typeface="Carlito"/>
            </a:endParaRPr>
          </a:p>
          <a:p>
            <a:pPr marL="22860">
              <a:lnSpc>
                <a:spcPct val="100000"/>
              </a:lnSpc>
              <a:spcBef>
                <a:spcPts val="265"/>
              </a:spcBef>
            </a:pPr>
            <a:r>
              <a:rPr sz="900" spc="-5" dirty="0">
                <a:solidFill>
                  <a:srgbClr val="3F3F3F"/>
                </a:solidFill>
                <a:latin typeface="Carlito"/>
                <a:cs typeface="Carlito"/>
              </a:rPr>
              <a:t>54</a:t>
            </a:r>
            <a:endParaRPr sz="900">
              <a:latin typeface="Carlito"/>
              <a:cs typeface="Carlito"/>
            </a:endParaRPr>
          </a:p>
          <a:p>
            <a:pPr marL="12700">
              <a:lnSpc>
                <a:spcPct val="100000"/>
              </a:lnSpc>
              <a:spcBef>
                <a:spcPts val="265"/>
              </a:spcBef>
            </a:pPr>
            <a:r>
              <a:rPr sz="900" spc="-5" dirty="0">
                <a:solidFill>
                  <a:srgbClr val="3F3F3F"/>
                </a:solidFill>
                <a:latin typeface="Carlito"/>
                <a:cs typeface="Carlito"/>
              </a:rPr>
              <a:t>50</a:t>
            </a:r>
            <a:endParaRPr sz="900">
              <a:latin typeface="Carlito"/>
              <a:cs typeface="Carlito"/>
            </a:endParaRPr>
          </a:p>
        </p:txBody>
      </p:sp>
      <p:sp>
        <p:nvSpPr>
          <p:cNvPr id="10" name="object 10"/>
          <p:cNvSpPr txBox="1"/>
          <p:nvPr/>
        </p:nvSpPr>
        <p:spPr>
          <a:xfrm>
            <a:off x="2338832" y="4719320"/>
            <a:ext cx="19939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3F3F3F"/>
                </a:solidFill>
                <a:latin typeface="Carlito"/>
                <a:cs typeface="Carlito"/>
              </a:rPr>
              <a:t>11</a:t>
            </a:r>
            <a:r>
              <a:rPr sz="900" dirty="0">
                <a:solidFill>
                  <a:srgbClr val="3F3F3F"/>
                </a:solidFill>
                <a:latin typeface="Carlito"/>
                <a:cs typeface="Carlito"/>
              </a:rPr>
              <a:t>3</a:t>
            </a:r>
            <a:endParaRPr sz="900">
              <a:latin typeface="Carlito"/>
              <a:cs typeface="Carlito"/>
            </a:endParaRPr>
          </a:p>
        </p:txBody>
      </p:sp>
      <p:sp>
        <p:nvSpPr>
          <p:cNvPr id="11" name="object 11"/>
          <p:cNvSpPr txBox="1"/>
          <p:nvPr/>
        </p:nvSpPr>
        <p:spPr>
          <a:xfrm>
            <a:off x="1948688" y="6830059"/>
            <a:ext cx="838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Carlito"/>
                <a:cs typeface="Carlito"/>
              </a:rPr>
              <a:t>0</a:t>
            </a:r>
            <a:endParaRPr sz="900">
              <a:latin typeface="Carlito"/>
              <a:cs typeface="Carlito"/>
            </a:endParaRPr>
          </a:p>
        </p:txBody>
      </p:sp>
      <p:sp>
        <p:nvSpPr>
          <p:cNvPr id="12" name="object 12"/>
          <p:cNvSpPr txBox="1"/>
          <p:nvPr/>
        </p:nvSpPr>
        <p:spPr>
          <a:xfrm>
            <a:off x="3149600" y="6830059"/>
            <a:ext cx="19939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50</a:t>
            </a:r>
            <a:r>
              <a:rPr sz="900" dirty="0">
                <a:solidFill>
                  <a:srgbClr val="595959"/>
                </a:solidFill>
                <a:latin typeface="Carlito"/>
                <a:cs typeface="Carlito"/>
              </a:rPr>
              <a:t>0</a:t>
            </a:r>
            <a:endParaRPr sz="900">
              <a:latin typeface="Carlito"/>
              <a:cs typeface="Carlito"/>
            </a:endParaRPr>
          </a:p>
        </p:txBody>
      </p:sp>
      <p:sp>
        <p:nvSpPr>
          <p:cNvPr id="13" name="object 13"/>
          <p:cNvSpPr txBox="1"/>
          <p:nvPr/>
        </p:nvSpPr>
        <p:spPr>
          <a:xfrm>
            <a:off x="4380991" y="6830059"/>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100</a:t>
            </a:r>
            <a:r>
              <a:rPr sz="900" dirty="0">
                <a:solidFill>
                  <a:srgbClr val="595959"/>
                </a:solidFill>
                <a:latin typeface="Carlito"/>
                <a:cs typeface="Carlito"/>
              </a:rPr>
              <a:t>0</a:t>
            </a:r>
            <a:endParaRPr sz="900">
              <a:latin typeface="Carlito"/>
              <a:cs typeface="Carlito"/>
            </a:endParaRPr>
          </a:p>
        </p:txBody>
      </p:sp>
      <p:sp>
        <p:nvSpPr>
          <p:cNvPr id="14" name="object 14"/>
          <p:cNvSpPr txBox="1"/>
          <p:nvPr/>
        </p:nvSpPr>
        <p:spPr>
          <a:xfrm>
            <a:off x="5639815" y="6830059"/>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150</a:t>
            </a:r>
            <a:r>
              <a:rPr sz="900" dirty="0">
                <a:solidFill>
                  <a:srgbClr val="595959"/>
                </a:solidFill>
                <a:latin typeface="Carlito"/>
                <a:cs typeface="Carlito"/>
              </a:rPr>
              <a:t>0</a:t>
            </a:r>
            <a:endParaRPr sz="900">
              <a:latin typeface="Carlito"/>
              <a:cs typeface="Carlito"/>
            </a:endParaRPr>
          </a:p>
        </p:txBody>
      </p:sp>
      <p:sp>
        <p:nvSpPr>
          <p:cNvPr id="15" name="object 15"/>
          <p:cNvSpPr txBox="1"/>
          <p:nvPr/>
        </p:nvSpPr>
        <p:spPr>
          <a:xfrm>
            <a:off x="6900164" y="6830059"/>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200</a:t>
            </a:r>
            <a:r>
              <a:rPr sz="900" dirty="0">
                <a:solidFill>
                  <a:srgbClr val="595959"/>
                </a:solidFill>
                <a:latin typeface="Carlito"/>
                <a:cs typeface="Carlito"/>
              </a:rPr>
              <a:t>0</a:t>
            </a:r>
            <a:endParaRPr sz="900">
              <a:latin typeface="Carlito"/>
              <a:cs typeface="Carlito"/>
            </a:endParaRPr>
          </a:p>
        </p:txBody>
      </p:sp>
      <p:sp>
        <p:nvSpPr>
          <p:cNvPr id="16" name="object 16"/>
          <p:cNvSpPr txBox="1"/>
          <p:nvPr/>
        </p:nvSpPr>
        <p:spPr>
          <a:xfrm>
            <a:off x="8158988" y="6830059"/>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250</a:t>
            </a:r>
            <a:r>
              <a:rPr sz="900" dirty="0">
                <a:solidFill>
                  <a:srgbClr val="595959"/>
                </a:solidFill>
                <a:latin typeface="Carlito"/>
                <a:cs typeface="Carlito"/>
              </a:rPr>
              <a:t>0</a:t>
            </a:r>
            <a:endParaRPr sz="900">
              <a:latin typeface="Carlito"/>
              <a:cs typeface="Carlito"/>
            </a:endParaRPr>
          </a:p>
        </p:txBody>
      </p:sp>
      <p:sp>
        <p:nvSpPr>
          <p:cNvPr id="17" name="object 17"/>
          <p:cNvSpPr txBox="1"/>
          <p:nvPr/>
        </p:nvSpPr>
        <p:spPr>
          <a:xfrm>
            <a:off x="9417811" y="6830059"/>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300</a:t>
            </a:r>
            <a:r>
              <a:rPr sz="900" dirty="0">
                <a:solidFill>
                  <a:srgbClr val="595959"/>
                </a:solidFill>
                <a:latin typeface="Carlito"/>
                <a:cs typeface="Carlito"/>
              </a:rPr>
              <a:t>0</a:t>
            </a:r>
            <a:endParaRPr sz="900">
              <a:latin typeface="Carlito"/>
              <a:cs typeface="Carlito"/>
            </a:endParaRPr>
          </a:p>
        </p:txBody>
      </p:sp>
      <p:sp>
        <p:nvSpPr>
          <p:cNvPr id="18" name="object 18"/>
          <p:cNvSpPr txBox="1"/>
          <p:nvPr/>
        </p:nvSpPr>
        <p:spPr>
          <a:xfrm>
            <a:off x="1185163" y="4701026"/>
            <a:ext cx="711200" cy="2067560"/>
          </a:xfrm>
          <a:prstGeom prst="rect">
            <a:avLst/>
          </a:prstGeom>
        </p:spPr>
        <p:txBody>
          <a:bodyPr vert="horz" wrap="square" lIns="0" tIns="35560" rIns="0" bIns="0" rtlCol="0">
            <a:spAutoFit/>
          </a:bodyPr>
          <a:lstStyle/>
          <a:p>
            <a:pPr marR="5080" algn="r">
              <a:lnSpc>
                <a:spcPct val="100000"/>
              </a:lnSpc>
              <a:spcBef>
                <a:spcPts val="280"/>
              </a:spcBef>
            </a:pPr>
            <a:r>
              <a:rPr sz="900" dirty="0">
                <a:solidFill>
                  <a:srgbClr val="595959"/>
                </a:solidFill>
                <a:latin typeface="Noto Sans CJK JP Regular"/>
                <a:cs typeface="Noto Sans CJK JP Regular"/>
              </a:rPr>
              <a:t>片頭痛</a:t>
            </a:r>
            <a:endParaRPr sz="900">
              <a:latin typeface="Noto Sans CJK JP Regular"/>
              <a:cs typeface="Noto Sans CJK JP Regular"/>
            </a:endParaRPr>
          </a:p>
          <a:p>
            <a:pPr marL="12700">
              <a:lnSpc>
                <a:spcPct val="100000"/>
              </a:lnSpc>
              <a:spcBef>
                <a:spcPts val="180"/>
              </a:spcBef>
            </a:pPr>
            <a:r>
              <a:rPr sz="900" dirty="0">
                <a:solidFill>
                  <a:srgbClr val="595959"/>
                </a:solidFill>
                <a:latin typeface="kiloji"/>
                <a:cs typeface="kiloji"/>
              </a:rPr>
              <a:t>脂漏性皮膚炎</a:t>
            </a:r>
            <a:endParaRPr sz="900">
              <a:latin typeface="kiloji"/>
              <a:cs typeface="kiloji"/>
            </a:endParaRPr>
          </a:p>
          <a:p>
            <a:pPr marL="469900" marR="5080" indent="-114300" algn="r">
              <a:lnSpc>
                <a:spcPct val="124400"/>
              </a:lnSpc>
              <a:spcBef>
                <a:spcPts val="85"/>
              </a:spcBef>
            </a:pPr>
            <a:r>
              <a:rPr sz="900" dirty="0">
                <a:solidFill>
                  <a:srgbClr val="595959"/>
                </a:solidFill>
                <a:latin typeface="Noto Sans CJK JP Regular"/>
                <a:cs typeface="Noto Sans CJK JP Regular"/>
              </a:rPr>
              <a:t>糖尿病 不眠</a:t>
            </a:r>
            <a:endParaRPr sz="900">
              <a:latin typeface="Noto Sans CJK JP Regular"/>
              <a:cs typeface="Noto Sans CJK JP Regular"/>
            </a:endParaRPr>
          </a:p>
          <a:p>
            <a:pPr marR="5080" algn="r">
              <a:lnSpc>
                <a:spcPct val="100000"/>
              </a:lnSpc>
              <a:spcBef>
                <a:spcPts val="275"/>
              </a:spcBef>
            </a:pPr>
            <a:r>
              <a:rPr sz="900" dirty="0">
                <a:solidFill>
                  <a:srgbClr val="595959"/>
                </a:solidFill>
                <a:latin typeface="Noto Sans CJK JP Regular"/>
                <a:cs typeface="Noto Sans CJK JP Regular"/>
              </a:rPr>
              <a:t>脂質異常症</a:t>
            </a:r>
            <a:endParaRPr sz="900">
              <a:latin typeface="Noto Sans CJK JP Regular"/>
              <a:cs typeface="Noto Sans CJK JP Regular"/>
            </a:endParaRPr>
          </a:p>
          <a:p>
            <a:pPr marL="469900" marR="5080" indent="-114300" algn="r">
              <a:lnSpc>
                <a:spcPct val="124400"/>
              </a:lnSpc>
            </a:pPr>
            <a:r>
              <a:rPr sz="900" dirty="0">
                <a:solidFill>
                  <a:srgbClr val="595959"/>
                </a:solidFill>
                <a:latin typeface="Noto Sans CJK JP Regular"/>
                <a:cs typeface="Noto Sans CJK JP Regular"/>
              </a:rPr>
              <a:t>緑内障 鼻閉</a:t>
            </a:r>
            <a:endParaRPr sz="900">
              <a:latin typeface="Noto Sans CJK JP Regular"/>
              <a:cs typeface="Noto Sans CJK JP Regular"/>
            </a:endParaRPr>
          </a:p>
          <a:p>
            <a:pPr marL="127000" marR="5080" indent="342900" algn="r">
              <a:lnSpc>
                <a:spcPct val="124400"/>
              </a:lnSpc>
              <a:spcBef>
                <a:spcPts val="10"/>
              </a:spcBef>
            </a:pPr>
            <a:r>
              <a:rPr sz="900" dirty="0">
                <a:solidFill>
                  <a:srgbClr val="595959"/>
                </a:solidFill>
                <a:latin typeface="Noto Sans CJK JP Regular"/>
                <a:cs typeface="Noto Sans CJK JP Regular"/>
              </a:rPr>
              <a:t>うつ じんましん</a:t>
            </a:r>
            <a:endParaRPr sz="900">
              <a:latin typeface="Noto Sans CJK JP Regular"/>
              <a:cs typeface="Noto Sans CJK JP Regular"/>
            </a:endParaRPr>
          </a:p>
          <a:p>
            <a:pPr marL="355600" marR="5080" algn="r">
              <a:lnSpc>
                <a:spcPct val="124400"/>
              </a:lnSpc>
            </a:pPr>
            <a:r>
              <a:rPr sz="900" dirty="0">
                <a:solidFill>
                  <a:srgbClr val="595959"/>
                </a:solidFill>
                <a:latin typeface="Noto Sans CJK JP Regular"/>
                <a:cs typeface="Noto Sans CJK JP Regular"/>
              </a:rPr>
              <a:t>胃潰瘍 白内障</a:t>
            </a:r>
            <a:endParaRPr sz="900">
              <a:latin typeface="Noto Sans CJK JP Regular"/>
              <a:cs typeface="Noto Sans CJK JP Regular"/>
            </a:endParaRPr>
          </a:p>
          <a:p>
            <a:pPr marR="5080" algn="r">
              <a:lnSpc>
                <a:spcPct val="100000"/>
              </a:lnSpc>
              <a:spcBef>
                <a:spcPts val="280"/>
              </a:spcBef>
            </a:pPr>
            <a:r>
              <a:rPr sz="900" dirty="0">
                <a:solidFill>
                  <a:srgbClr val="595959"/>
                </a:solidFill>
                <a:latin typeface="Noto Sans CJK JP Regular"/>
                <a:cs typeface="Noto Sans CJK JP Regular"/>
              </a:rPr>
              <a:t>狭心症</a:t>
            </a:r>
            <a:endParaRPr sz="900">
              <a:latin typeface="Noto Sans CJK JP Regular"/>
              <a:cs typeface="Noto Sans CJK JP Regular"/>
            </a:endParaRPr>
          </a:p>
        </p:txBody>
      </p:sp>
      <p:graphicFrame>
        <p:nvGraphicFramePr>
          <p:cNvPr id="19" name="object 19"/>
          <p:cNvGraphicFramePr>
            <a:graphicFrameLocks noGrp="1"/>
          </p:cNvGraphicFramePr>
          <p:nvPr/>
        </p:nvGraphicFramePr>
        <p:xfrm>
          <a:off x="1166113" y="2191511"/>
          <a:ext cx="7724137" cy="2512684"/>
        </p:xfrm>
        <a:graphic>
          <a:graphicData uri="http://schemas.openxmlformats.org/drawingml/2006/table">
            <a:tbl>
              <a:tblPr firstRow="1" bandRow="1">
                <a:tableStyleId>{2D5ABB26-0587-4C30-8999-92F81FD0307C}</a:tableStyleId>
              </a:tblPr>
              <a:tblGrid>
                <a:gridCol w="824230">
                  <a:extLst>
                    <a:ext uri="{9D8B030D-6E8A-4147-A177-3AD203B41FA5}">
                      <a16:colId xmlns:a16="http://schemas.microsoft.com/office/drawing/2014/main" val="20000"/>
                    </a:ext>
                  </a:extLst>
                </a:gridCol>
                <a:gridCol w="372744">
                  <a:extLst>
                    <a:ext uri="{9D8B030D-6E8A-4147-A177-3AD203B41FA5}">
                      <a16:colId xmlns:a16="http://schemas.microsoft.com/office/drawing/2014/main" val="20001"/>
                    </a:ext>
                  </a:extLst>
                </a:gridCol>
                <a:gridCol w="899794">
                  <a:extLst>
                    <a:ext uri="{9D8B030D-6E8A-4147-A177-3AD203B41FA5}">
                      <a16:colId xmlns:a16="http://schemas.microsoft.com/office/drawing/2014/main" val="20002"/>
                    </a:ext>
                  </a:extLst>
                </a:gridCol>
                <a:gridCol w="405130">
                  <a:extLst>
                    <a:ext uri="{9D8B030D-6E8A-4147-A177-3AD203B41FA5}">
                      <a16:colId xmlns:a16="http://schemas.microsoft.com/office/drawing/2014/main" val="20003"/>
                    </a:ext>
                  </a:extLst>
                </a:gridCol>
                <a:gridCol w="306069">
                  <a:extLst>
                    <a:ext uri="{9D8B030D-6E8A-4147-A177-3AD203B41FA5}">
                      <a16:colId xmlns:a16="http://schemas.microsoft.com/office/drawing/2014/main" val="20004"/>
                    </a:ext>
                  </a:extLst>
                </a:gridCol>
                <a:gridCol w="4916170">
                  <a:extLst>
                    <a:ext uri="{9D8B030D-6E8A-4147-A177-3AD203B41FA5}">
                      <a16:colId xmlns:a16="http://schemas.microsoft.com/office/drawing/2014/main" val="20005"/>
                    </a:ext>
                  </a:extLst>
                </a:gridCol>
              </a:tblGrid>
              <a:tr h="163076">
                <a:tc>
                  <a:txBody>
                    <a:bodyPr/>
                    <a:lstStyle/>
                    <a:p>
                      <a:pPr marR="99695" algn="r">
                        <a:lnSpc>
                          <a:spcPts val="900"/>
                        </a:lnSpc>
                      </a:pPr>
                      <a:r>
                        <a:rPr sz="900" dirty="0">
                          <a:solidFill>
                            <a:srgbClr val="595959"/>
                          </a:solidFill>
                          <a:latin typeface="Noto Sans CJK JP Regular"/>
                          <a:cs typeface="Noto Sans CJK JP Regular"/>
                        </a:rPr>
                        <a:t>咳</a:t>
                      </a:r>
                      <a:endParaRPr sz="900">
                        <a:latin typeface="Noto Sans CJK JP Regular"/>
                        <a:cs typeface="Noto Sans CJK JP Regular"/>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marL="118745">
                        <a:lnSpc>
                          <a:spcPts val="875"/>
                        </a:lnSpc>
                      </a:pPr>
                      <a:r>
                        <a:rPr sz="900" spc="-5" dirty="0">
                          <a:solidFill>
                            <a:srgbClr val="3F3F3F"/>
                          </a:solidFill>
                          <a:latin typeface="Carlito"/>
                          <a:cs typeface="Carlito"/>
                        </a:rPr>
                        <a:t>805</a:t>
                      </a:r>
                      <a:endParaRPr sz="900">
                        <a:latin typeface="Carlito"/>
                        <a:cs typeface="Carlito"/>
                      </a:endParaRPr>
                    </a:p>
                  </a:txBody>
                  <a:tcPr marL="0" marR="0" marT="0" marB="0"/>
                </a:tc>
                <a:extLst>
                  <a:ext uri="{0D108BD9-81ED-4DB2-BD59-A6C34878D82A}">
                    <a16:rowId xmlns:a16="http://schemas.microsoft.com/office/drawing/2014/main" val="10000"/>
                  </a:ext>
                </a:extLst>
              </a:tr>
              <a:tr h="170687">
                <a:tc>
                  <a:txBody>
                    <a:bodyPr/>
                    <a:lstStyle/>
                    <a:p>
                      <a:pPr marR="99695" algn="r">
                        <a:lnSpc>
                          <a:spcPts val="969"/>
                        </a:lnSpc>
                      </a:pPr>
                      <a:r>
                        <a:rPr sz="900" dirty="0">
                          <a:solidFill>
                            <a:srgbClr val="595959"/>
                          </a:solidFill>
                          <a:latin typeface="Noto Sans CJK JP Regular"/>
                          <a:cs typeface="Noto Sans CJK JP Regular"/>
                        </a:rPr>
                        <a:t>感冒</a:t>
                      </a:r>
                      <a:endParaRPr sz="900">
                        <a:latin typeface="Noto Sans CJK JP Regular"/>
                        <a:cs typeface="Noto Sans CJK JP Regular"/>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marL="76200">
                        <a:lnSpc>
                          <a:spcPts val="935"/>
                        </a:lnSpc>
                      </a:pPr>
                      <a:r>
                        <a:rPr sz="900" spc="-5" dirty="0">
                          <a:solidFill>
                            <a:srgbClr val="3F3F3F"/>
                          </a:solidFill>
                          <a:latin typeface="Carlito"/>
                          <a:cs typeface="Carlito"/>
                        </a:rPr>
                        <a:t>788</a:t>
                      </a:r>
                      <a:endParaRPr sz="900">
                        <a:latin typeface="Carlito"/>
                        <a:cs typeface="Carlito"/>
                      </a:endParaRPr>
                    </a:p>
                  </a:txBody>
                  <a:tcPr marL="0" marR="0" marT="0" marB="0"/>
                </a:tc>
                <a:extLst>
                  <a:ext uri="{0D108BD9-81ED-4DB2-BD59-A6C34878D82A}">
                    <a16:rowId xmlns:a16="http://schemas.microsoft.com/office/drawing/2014/main" val="10001"/>
                  </a:ext>
                </a:extLst>
              </a:tr>
              <a:tr h="170687">
                <a:tc>
                  <a:txBody>
                    <a:bodyPr/>
                    <a:lstStyle/>
                    <a:p>
                      <a:pPr marR="99695" algn="r">
                        <a:lnSpc>
                          <a:spcPts val="969"/>
                        </a:lnSpc>
                      </a:pPr>
                      <a:r>
                        <a:rPr sz="900" dirty="0">
                          <a:solidFill>
                            <a:srgbClr val="595959"/>
                          </a:solidFill>
                          <a:latin typeface="Noto Sans CJK JP Regular"/>
                          <a:cs typeface="Noto Sans CJK JP Regular"/>
                        </a:rPr>
                        <a:t>気管支喘息</a:t>
                      </a:r>
                      <a:endParaRPr sz="900">
                        <a:latin typeface="Noto Sans CJK JP Regular"/>
                        <a:cs typeface="Noto Sans CJK JP Regular"/>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marL="76200">
                        <a:lnSpc>
                          <a:spcPts val="935"/>
                        </a:lnSpc>
                      </a:pPr>
                      <a:r>
                        <a:rPr sz="900" spc="-5" dirty="0">
                          <a:solidFill>
                            <a:srgbClr val="3F3F3F"/>
                          </a:solidFill>
                          <a:latin typeface="Carlito"/>
                          <a:cs typeface="Carlito"/>
                        </a:rPr>
                        <a:t>666</a:t>
                      </a:r>
                      <a:endParaRPr sz="900">
                        <a:latin typeface="Carlito"/>
                        <a:cs typeface="Carlito"/>
                      </a:endParaRPr>
                    </a:p>
                  </a:txBody>
                  <a:tcPr marL="0" marR="0" marT="0"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02"/>
                  </a:ext>
                </a:extLst>
              </a:tr>
              <a:tr h="170687">
                <a:tc>
                  <a:txBody>
                    <a:bodyPr/>
                    <a:lstStyle/>
                    <a:p>
                      <a:pPr marR="99695" algn="r">
                        <a:lnSpc>
                          <a:spcPts val="969"/>
                        </a:lnSpc>
                      </a:pPr>
                      <a:r>
                        <a:rPr sz="900" dirty="0">
                          <a:solidFill>
                            <a:srgbClr val="595959"/>
                          </a:solidFill>
                          <a:latin typeface="Noto Sans CJK JP Regular"/>
                          <a:cs typeface="Noto Sans CJK JP Regular"/>
                        </a:rPr>
                        <a:t>咽頭痛</a:t>
                      </a:r>
                      <a:endParaRPr sz="900">
                        <a:latin typeface="Noto Sans CJK JP Regular"/>
                        <a:cs typeface="Noto Sans CJK JP Regular"/>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marL="6985">
                        <a:lnSpc>
                          <a:spcPts val="950"/>
                        </a:lnSpc>
                      </a:pPr>
                      <a:r>
                        <a:rPr sz="900" spc="-5" dirty="0">
                          <a:solidFill>
                            <a:srgbClr val="3F3F3F"/>
                          </a:solidFill>
                          <a:latin typeface="Carlito"/>
                          <a:cs typeface="Carlito"/>
                        </a:rPr>
                        <a:t>478</a:t>
                      </a:r>
                      <a:endParaRPr sz="900">
                        <a:latin typeface="Carlito"/>
                        <a:cs typeface="Carlito"/>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03"/>
                  </a:ext>
                </a:extLst>
              </a:tr>
              <a:tr h="172212">
                <a:tc>
                  <a:txBody>
                    <a:bodyPr/>
                    <a:lstStyle/>
                    <a:p>
                      <a:pPr marR="99695" algn="r">
                        <a:lnSpc>
                          <a:spcPts val="969"/>
                        </a:lnSpc>
                      </a:pPr>
                      <a:r>
                        <a:rPr sz="900" dirty="0">
                          <a:solidFill>
                            <a:srgbClr val="595959"/>
                          </a:solidFill>
                          <a:latin typeface="Noto Sans CJK JP Regular"/>
                          <a:cs typeface="Noto Sans CJK JP Regular"/>
                        </a:rPr>
                        <a:t>扁桃炎</a:t>
                      </a:r>
                      <a:endParaRPr sz="900">
                        <a:latin typeface="Noto Sans CJK JP Regular"/>
                        <a:cs typeface="Noto Sans CJK JP Regular"/>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gn="r">
                        <a:lnSpc>
                          <a:spcPts val="950"/>
                        </a:lnSpc>
                      </a:pPr>
                      <a:r>
                        <a:rPr sz="900" spc="-5" dirty="0">
                          <a:solidFill>
                            <a:srgbClr val="3F3F3F"/>
                          </a:solidFill>
                          <a:latin typeface="Carlito"/>
                          <a:cs typeface="Carlito"/>
                        </a:rPr>
                        <a:t>40</a:t>
                      </a:r>
                      <a:r>
                        <a:rPr sz="900" dirty="0">
                          <a:solidFill>
                            <a:srgbClr val="3F3F3F"/>
                          </a:solidFill>
                          <a:latin typeface="Carlito"/>
                          <a:cs typeface="Carlito"/>
                        </a:rPr>
                        <a:t>3</a:t>
                      </a:r>
                      <a:endParaRPr sz="900">
                        <a:latin typeface="Carlito"/>
                        <a:cs typeface="Carlito"/>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04"/>
                  </a:ext>
                </a:extLst>
              </a:tr>
              <a:tr h="170687">
                <a:tc>
                  <a:txBody>
                    <a:bodyPr/>
                    <a:lstStyle/>
                    <a:p>
                      <a:pPr marR="99695" algn="r">
                        <a:lnSpc>
                          <a:spcPts val="969"/>
                        </a:lnSpc>
                      </a:pPr>
                      <a:r>
                        <a:rPr sz="900" dirty="0">
                          <a:solidFill>
                            <a:srgbClr val="595959"/>
                          </a:solidFill>
                          <a:latin typeface="Noto Sans CJK JP Regular"/>
                          <a:cs typeface="Noto Sans CJK JP Regular"/>
                        </a:rPr>
                        <a:t>便秘</a:t>
                      </a:r>
                      <a:endParaRPr sz="900">
                        <a:latin typeface="Noto Sans CJK JP Regular"/>
                        <a:cs typeface="Noto Sans CJK JP Regular"/>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marR="19685" algn="r">
                        <a:lnSpc>
                          <a:spcPts val="935"/>
                        </a:lnSpc>
                      </a:pPr>
                      <a:r>
                        <a:rPr sz="900" spc="-5" dirty="0">
                          <a:solidFill>
                            <a:srgbClr val="3F3F3F"/>
                          </a:solidFill>
                          <a:latin typeface="Carlito"/>
                          <a:cs typeface="Carlito"/>
                        </a:rPr>
                        <a:t>39</a:t>
                      </a:r>
                      <a:r>
                        <a:rPr sz="900" dirty="0">
                          <a:solidFill>
                            <a:srgbClr val="3F3F3F"/>
                          </a:solidFill>
                          <a:latin typeface="Carlito"/>
                          <a:cs typeface="Carlito"/>
                        </a:rPr>
                        <a:t>5</a:t>
                      </a:r>
                      <a:endParaRPr sz="900">
                        <a:latin typeface="Carlito"/>
                        <a:cs typeface="Carlito"/>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05"/>
                  </a:ext>
                </a:extLst>
              </a:tr>
              <a:tr h="170687">
                <a:tc>
                  <a:txBody>
                    <a:bodyPr/>
                    <a:lstStyle/>
                    <a:p>
                      <a:pPr marR="99695" algn="r">
                        <a:lnSpc>
                          <a:spcPts val="969"/>
                        </a:lnSpc>
                      </a:pPr>
                      <a:r>
                        <a:rPr sz="900" dirty="0">
                          <a:solidFill>
                            <a:srgbClr val="595959"/>
                          </a:solidFill>
                          <a:latin typeface="Noto Sans CJK JP Regular"/>
                          <a:cs typeface="Noto Sans CJK JP Regular"/>
                        </a:rPr>
                        <a:t>結膜炎</a:t>
                      </a:r>
                      <a:endParaRPr sz="900">
                        <a:latin typeface="Noto Sans CJK JP Regular"/>
                        <a:cs typeface="Noto Sans CJK JP Regular"/>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marR="92710" algn="r">
                        <a:lnSpc>
                          <a:spcPts val="935"/>
                        </a:lnSpc>
                      </a:pPr>
                      <a:r>
                        <a:rPr sz="900" spc="-5" dirty="0">
                          <a:solidFill>
                            <a:srgbClr val="3F3F3F"/>
                          </a:solidFill>
                          <a:latin typeface="Carlito"/>
                          <a:cs typeface="Carlito"/>
                        </a:rPr>
                        <a:t>36</a:t>
                      </a:r>
                      <a:r>
                        <a:rPr sz="900" dirty="0">
                          <a:solidFill>
                            <a:srgbClr val="3F3F3F"/>
                          </a:solidFill>
                          <a:latin typeface="Carlito"/>
                          <a:cs typeface="Carlito"/>
                        </a:rPr>
                        <a:t>6</a:t>
                      </a:r>
                      <a:endParaRPr sz="900">
                        <a:latin typeface="Carlito"/>
                        <a:cs typeface="Carlito"/>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06"/>
                  </a:ext>
                </a:extLst>
              </a:tr>
              <a:tr h="172212">
                <a:tc>
                  <a:txBody>
                    <a:bodyPr/>
                    <a:lstStyle/>
                    <a:p>
                      <a:pPr marR="99695" algn="r">
                        <a:lnSpc>
                          <a:spcPts val="969"/>
                        </a:lnSpc>
                      </a:pPr>
                      <a:r>
                        <a:rPr sz="900" dirty="0">
                          <a:solidFill>
                            <a:srgbClr val="595959"/>
                          </a:solidFill>
                          <a:latin typeface="Noto Sans CJK JP Regular"/>
                          <a:cs typeface="Noto Sans CJK JP Regular"/>
                        </a:rPr>
                        <a:t>下痢</a:t>
                      </a:r>
                      <a:endParaRPr sz="900">
                        <a:latin typeface="Noto Sans CJK JP Regular"/>
                        <a:cs typeface="Noto Sans CJK JP Regular"/>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marL="591820">
                        <a:lnSpc>
                          <a:spcPts val="950"/>
                        </a:lnSpc>
                      </a:pPr>
                      <a:r>
                        <a:rPr sz="900" spc="-5" dirty="0">
                          <a:solidFill>
                            <a:srgbClr val="3F3F3F"/>
                          </a:solidFill>
                          <a:latin typeface="Carlito"/>
                          <a:cs typeface="Carlito"/>
                        </a:rPr>
                        <a:t>353</a:t>
                      </a:r>
                      <a:endParaRPr sz="900">
                        <a:latin typeface="Carlito"/>
                        <a:cs typeface="Carlito"/>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07"/>
                  </a:ext>
                </a:extLst>
              </a:tr>
              <a:tr h="170687">
                <a:tc>
                  <a:txBody>
                    <a:bodyPr/>
                    <a:lstStyle/>
                    <a:p>
                      <a:pPr marR="99695" algn="r">
                        <a:lnSpc>
                          <a:spcPts val="969"/>
                        </a:lnSpc>
                      </a:pPr>
                      <a:r>
                        <a:rPr sz="900" dirty="0">
                          <a:solidFill>
                            <a:srgbClr val="595959"/>
                          </a:solidFill>
                          <a:latin typeface="Noto Sans CJK JP Regular"/>
                          <a:cs typeface="Noto Sans CJK JP Regular"/>
                        </a:rPr>
                        <a:t>胃炎</a:t>
                      </a:r>
                      <a:endParaRPr sz="900">
                        <a:latin typeface="Noto Sans CJK JP Regular"/>
                        <a:cs typeface="Noto Sans CJK JP Regular"/>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marL="440690">
                        <a:lnSpc>
                          <a:spcPts val="935"/>
                        </a:lnSpc>
                      </a:pPr>
                      <a:r>
                        <a:rPr sz="900" spc="-5" dirty="0">
                          <a:solidFill>
                            <a:srgbClr val="3F3F3F"/>
                          </a:solidFill>
                          <a:latin typeface="Carlito"/>
                          <a:cs typeface="Carlito"/>
                        </a:rPr>
                        <a:t>293</a:t>
                      </a:r>
                      <a:endParaRPr sz="900">
                        <a:latin typeface="Carlito"/>
                        <a:cs typeface="Carlito"/>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08"/>
                  </a:ext>
                </a:extLst>
              </a:tr>
              <a:tr h="170687">
                <a:tc>
                  <a:txBody>
                    <a:bodyPr/>
                    <a:lstStyle/>
                    <a:p>
                      <a:pPr marR="99695" algn="r">
                        <a:lnSpc>
                          <a:spcPts val="969"/>
                        </a:lnSpc>
                      </a:pPr>
                      <a:r>
                        <a:rPr sz="900" dirty="0">
                          <a:solidFill>
                            <a:srgbClr val="595959"/>
                          </a:solidFill>
                          <a:latin typeface="Noto Sans CJK JP Regular"/>
                          <a:cs typeface="Noto Sans CJK JP Regular"/>
                        </a:rPr>
                        <a:t>喉頭炎</a:t>
                      </a:r>
                      <a:endParaRPr sz="900">
                        <a:latin typeface="Noto Sans CJK JP Regular"/>
                        <a:cs typeface="Noto Sans CJK JP Regular"/>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marL="440690">
                        <a:lnSpc>
                          <a:spcPts val="935"/>
                        </a:lnSpc>
                      </a:pPr>
                      <a:r>
                        <a:rPr sz="900" spc="-5" dirty="0">
                          <a:solidFill>
                            <a:srgbClr val="3F3F3F"/>
                          </a:solidFill>
                          <a:latin typeface="Carlito"/>
                          <a:cs typeface="Carlito"/>
                        </a:rPr>
                        <a:t>293</a:t>
                      </a:r>
                      <a:endParaRPr sz="900">
                        <a:latin typeface="Carlito"/>
                        <a:cs typeface="Carlito"/>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09"/>
                  </a:ext>
                </a:extLst>
              </a:tr>
              <a:tr h="170687">
                <a:tc>
                  <a:txBody>
                    <a:bodyPr/>
                    <a:lstStyle/>
                    <a:p>
                      <a:pPr marR="99695" algn="r">
                        <a:lnSpc>
                          <a:spcPts val="969"/>
                        </a:lnSpc>
                      </a:pPr>
                      <a:r>
                        <a:rPr sz="900" dirty="0">
                          <a:solidFill>
                            <a:srgbClr val="595959"/>
                          </a:solidFill>
                          <a:latin typeface="Noto Sans CJK JP Regular"/>
                          <a:cs typeface="Noto Sans CJK JP Regular"/>
                        </a:rPr>
                        <a:t>副鼻腔炎</a:t>
                      </a:r>
                      <a:endParaRPr sz="900">
                        <a:latin typeface="Noto Sans CJK JP Regular"/>
                        <a:cs typeface="Noto Sans CJK JP Regular"/>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marL="40005" algn="ctr">
                        <a:lnSpc>
                          <a:spcPts val="950"/>
                        </a:lnSpc>
                      </a:pPr>
                      <a:r>
                        <a:rPr sz="900" spc="-5" dirty="0">
                          <a:solidFill>
                            <a:srgbClr val="3F3F3F"/>
                          </a:solidFill>
                          <a:latin typeface="Carlito"/>
                          <a:cs typeface="Carlito"/>
                        </a:rPr>
                        <a:t>270</a:t>
                      </a:r>
                      <a:endParaRPr sz="900">
                        <a:latin typeface="Carlito"/>
                        <a:cs typeface="Carlito"/>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10"/>
                  </a:ext>
                </a:extLst>
              </a:tr>
              <a:tr h="172212">
                <a:tc>
                  <a:txBody>
                    <a:bodyPr/>
                    <a:lstStyle/>
                    <a:p>
                      <a:pPr marR="99695" algn="r">
                        <a:lnSpc>
                          <a:spcPts val="969"/>
                        </a:lnSpc>
                      </a:pPr>
                      <a:r>
                        <a:rPr sz="900" dirty="0">
                          <a:solidFill>
                            <a:srgbClr val="595959"/>
                          </a:solidFill>
                          <a:latin typeface="Noto Sans CJK JP Regular"/>
                          <a:cs typeface="Noto Sans CJK JP Regular"/>
                        </a:rPr>
                        <a:t>ざ瘡</a:t>
                      </a:r>
                      <a:endParaRPr sz="900">
                        <a:latin typeface="Noto Sans CJK JP Regular"/>
                        <a:cs typeface="Noto Sans CJK JP Regular"/>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marL="240029">
                        <a:lnSpc>
                          <a:spcPts val="950"/>
                        </a:lnSpc>
                      </a:pPr>
                      <a:r>
                        <a:rPr sz="900" spc="-5" dirty="0">
                          <a:solidFill>
                            <a:srgbClr val="3F3F3F"/>
                          </a:solidFill>
                          <a:latin typeface="Carlito"/>
                          <a:cs typeface="Carlito"/>
                        </a:rPr>
                        <a:t>213</a:t>
                      </a:r>
                      <a:endParaRPr sz="900">
                        <a:latin typeface="Carlito"/>
                        <a:cs typeface="Carlito"/>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11"/>
                  </a:ext>
                </a:extLst>
              </a:tr>
              <a:tr h="170687">
                <a:tc>
                  <a:txBody>
                    <a:bodyPr/>
                    <a:lstStyle/>
                    <a:p>
                      <a:pPr marR="99695" algn="r">
                        <a:lnSpc>
                          <a:spcPts val="969"/>
                        </a:lnSpc>
                      </a:pPr>
                      <a:r>
                        <a:rPr sz="900" dirty="0">
                          <a:solidFill>
                            <a:srgbClr val="595959"/>
                          </a:solidFill>
                          <a:latin typeface="Noto Sans CJK JP Regular"/>
                          <a:cs typeface="Noto Sans CJK JP Regular"/>
                        </a:rPr>
                        <a:t>逆流性食道炎</a:t>
                      </a:r>
                      <a:endParaRPr sz="900">
                        <a:latin typeface="Noto Sans CJK JP Regular"/>
                        <a:cs typeface="Noto Sans CJK JP Regular"/>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marL="232410">
                        <a:lnSpc>
                          <a:spcPts val="935"/>
                        </a:lnSpc>
                      </a:pPr>
                      <a:r>
                        <a:rPr sz="900" spc="-5" dirty="0">
                          <a:solidFill>
                            <a:srgbClr val="3F3F3F"/>
                          </a:solidFill>
                          <a:latin typeface="Carlito"/>
                          <a:cs typeface="Carlito"/>
                        </a:rPr>
                        <a:t>210</a:t>
                      </a:r>
                      <a:endParaRPr sz="900">
                        <a:latin typeface="Carlito"/>
                        <a:cs typeface="Carlito"/>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12"/>
                  </a:ext>
                </a:extLst>
              </a:tr>
              <a:tr h="170687">
                <a:tc>
                  <a:txBody>
                    <a:bodyPr/>
                    <a:lstStyle/>
                    <a:p>
                      <a:pPr marR="99695" algn="r">
                        <a:lnSpc>
                          <a:spcPts val="969"/>
                        </a:lnSpc>
                      </a:pPr>
                      <a:r>
                        <a:rPr sz="900" dirty="0">
                          <a:solidFill>
                            <a:srgbClr val="595959"/>
                          </a:solidFill>
                          <a:latin typeface="Noto Sans CJK JP Regular"/>
                          <a:cs typeface="Noto Sans CJK JP Regular"/>
                        </a:rPr>
                        <a:t>鼻汁</a:t>
                      </a:r>
                      <a:endParaRPr sz="900">
                        <a:latin typeface="Noto Sans CJK JP Regular"/>
                        <a:cs typeface="Noto Sans CJK JP Regular"/>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marL="78105">
                        <a:lnSpc>
                          <a:spcPts val="950"/>
                        </a:lnSpc>
                      </a:pPr>
                      <a:r>
                        <a:rPr sz="900" spc="-5" dirty="0">
                          <a:solidFill>
                            <a:srgbClr val="3F3F3F"/>
                          </a:solidFill>
                          <a:latin typeface="Carlito"/>
                          <a:cs typeface="Carlito"/>
                        </a:rPr>
                        <a:t>149</a:t>
                      </a:r>
                      <a:endParaRPr sz="900">
                        <a:latin typeface="Carlito"/>
                        <a:cs typeface="Carlito"/>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13"/>
                  </a:ext>
                </a:extLst>
              </a:tr>
              <a:tr h="126102">
                <a:tc>
                  <a:txBody>
                    <a:bodyPr/>
                    <a:lstStyle/>
                    <a:p>
                      <a:pPr marR="99695" algn="r">
                        <a:lnSpc>
                          <a:spcPts val="894"/>
                        </a:lnSpc>
                      </a:pPr>
                      <a:r>
                        <a:rPr sz="900" dirty="0">
                          <a:solidFill>
                            <a:srgbClr val="595959"/>
                          </a:solidFill>
                          <a:latin typeface="Noto Sans CJK JP Regular"/>
                          <a:cs typeface="Noto Sans CJK JP Regular"/>
                        </a:rPr>
                        <a:t>高血圧症</a:t>
                      </a:r>
                      <a:endParaRPr sz="900">
                        <a:latin typeface="Noto Sans CJK JP Regular"/>
                        <a:cs typeface="Noto Sans CJK JP Regular"/>
                      </a:endParaRPr>
                    </a:p>
                  </a:txBody>
                  <a:tcPr marL="0" marR="0" marT="0" marB="0"/>
                </a:tc>
                <a:tc>
                  <a:txBody>
                    <a:bodyPr/>
                    <a:lstStyle/>
                    <a:p>
                      <a:pPr>
                        <a:lnSpc>
                          <a:spcPct val="100000"/>
                        </a:lnSpc>
                      </a:pPr>
                      <a:endParaRPr sz="600">
                        <a:latin typeface="Times New Roman"/>
                        <a:cs typeface="Times New Roman"/>
                      </a:endParaRPr>
                    </a:p>
                  </a:txBody>
                  <a:tcPr marL="0" marR="0" marT="0" marB="0">
                    <a:solidFill>
                      <a:srgbClr val="5B9AD4"/>
                    </a:solidFill>
                  </a:tcPr>
                </a:tc>
                <a:tc>
                  <a:txBody>
                    <a:bodyPr/>
                    <a:lstStyle/>
                    <a:p>
                      <a:pPr marL="73660">
                        <a:lnSpc>
                          <a:spcPts val="894"/>
                        </a:lnSpc>
                      </a:pPr>
                      <a:r>
                        <a:rPr sz="900" spc="-5" dirty="0">
                          <a:solidFill>
                            <a:srgbClr val="3F3F3F"/>
                          </a:solidFill>
                          <a:latin typeface="Carlito"/>
                          <a:cs typeface="Carlito"/>
                        </a:rPr>
                        <a:t>147</a:t>
                      </a:r>
                      <a:endParaRPr sz="900">
                        <a:latin typeface="Carlito"/>
                        <a:cs typeface="Carlito"/>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a:lnSpc>
                          <a:spcPct val="100000"/>
                        </a:lnSpc>
                      </a:pPr>
                      <a:endParaRPr sz="600">
                        <a:latin typeface="Times New Roman"/>
                        <a:cs typeface="Times New Roman"/>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14"/>
                  </a:ext>
                </a:extLst>
              </a:tr>
            </a:tbl>
          </a:graphicData>
        </a:graphic>
      </p:graphicFrame>
      <p:graphicFrame>
        <p:nvGraphicFramePr>
          <p:cNvPr id="20" name="object 20"/>
          <p:cNvGraphicFramePr>
            <a:graphicFrameLocks noGrp="1"/>
          </p:cNvGraphicFramePr>
          <p:nvPr/>
        </p:nvGraphicFramePr>
        <p:xfrm>
          <a:off x="937513" y="379494"/>
          <a:ext cx="7952740" cy="1758153"/>
        </p:xfrm>
        <a:graphic>
          <a:graphicData uri="http://schemas.openxmlformats.org/drawingml/2006/table">
            <a:tbl>
              <a:tblPr firstRow="1" bandRow="1">
                <a:tableStyleId>{2D5ABB26-0587-4C30-8999-92F81FD0307C}</a:tableStyleId>
              </a:tblPr>
              <a:tblGrid>
                <a:gridCol w="1052830">
                  <a:extLst>
                    <a:ext uri="{9D8B030D-6E8A-4147-A177-3AD203B41FA5}">
                      <a16:colId xmlns:a16="http://schemas.microsoft.com/office/drawing/2014/main" val="20000"/>
                    </a:ext>
                  </a:extLst>
                </a:gridCol>
                <a:gridCol w="6560185">
                  <a:extLst>
                    <a:ext uri="{9D8B030D-6E8A-4147-A177-3AD203B41FA5}">
                      <a16:colId xmlns:a16="http://schemas.microsoft.com/office/drawing/2014/main" val="20001"/>
                    </a:ext>
                  </a:extLst>
                </a:gridCol>
                <a:gridCol w="339725">
                  <a:extLst>
                    <a:ext uri="{9D8B030D-6E8A-4147-A177-3AD203B41FA5}">
                      <a16:colId xmlns:a16="http://schemas.microsoft.com/office/drawing/2014/main" val="20002"/>
                    </a:ext>
                  </a:extLst>
                </a:gridCol>
              </a:tblGrid>
              <a:tr h="777229">
                <a:tc>
                  <a:txBody>
                    <a:bodyPr/>
                    <a:lstStyle/>
                    <a:p>
                      <a:pPr>
                        <a:lnSpc>
                          <a:spcPct val="100000"/>
                        </a:lnSpc>
                      </a:pPr>
                      <a:endParaRPr sz="1100">
                        <a:latin typeface="Times New Roman"/>
                        <a:cs typeface="Times New Roman"/>
                      </a:endParaRPr>
                    </a:p>
                  </a:txBody>
                  <a:tcPr marL="0" marR="0" marT="0" marB="0"/>
                </a:tc>
                <a:tc>
                  <a:txBody>
                    <a:bodyPr/>
                    <a:lstStyle/>
                    <a:p>
                      <a:pPr marL="120014" algn="ctr">
                        <a:lnSpc>
                          <a:spcPct val="100000"/>
                        </a:lnSpc>
                        <a:spcBef>
                          <a:spcPts val="90"/>
                        </a:spcBef>
                      </a:pPr>
                      <a:r>
                        <a:rPr sz="1600" b="0" spc="-800" dirty="0">
                          <a:solidFill>
                            <a:srgbClr val="FFFFFF"/>
                          </a:solidFill>
                          <a:latin typeface="Noto Sans CJK JP Medium"/>
                          <a:cs typeface="Noto Sans CJK JP Medium"/>
                        </a:rPr>
                        <a:t>「</a:t>
                      </a:r>
                      <a:r>
                        <a:rPr sz="1600" b="0" spc="-5" dirty="0">
                          <a:solidFill>
                            <a:srgbClr val="FFFFFF"/>
                          </a:solidFill>
                          <a:latin typeface="Noto Sans CJK JP Medium"/>
                          <a:cs typeface="Noto Sans CJK JP Medium"/>
                        </a:rPr>
                        <a:t>医師</a:t>
                      </a:r>
                      <a:r>
                        <a:rPr sz="1600" b="0" spc="-105" dirty="0">
                          <a:solidFill>
                            <a:srgbClr val="FFFFFF"/>
                          </a:solidFill>
                          <a:latin typeface="Noto Sans CJK JP Medium"/>
                          <a:cs typeface="Noto Sans CJK JP Medium"/>
                        </a:rPr>
                        <a:t>が</a:t>
                      </a:r>
                      <a:r>
                        <a:rPr sz="1600" b="0" spc="-5" dirty="0">
                          <a:solidFill>
                            <a:srgbClr val="FFFFFF"/>
                          </a:solidFill>
                          <a:latin typeface="Noto Sans CJK JP Medium"/>
                          <a:cs typeface="Noto Sans CJK JP Medium"/>
                        </a:rPr>
                        <a:t>医学的</a:t>
                      </a:r>
                      <a:r>
                        <a:rPr sz="1600" b="0" spc="-310" dirty="0">
                          <a:solidFill>
                            <a:srgbClr val="FFFFFF"/>
                          </a:solidFill>
                          <a:latin typeface="Noto Sans CJK JP Medium"/>
                          <a:cs typeface="Noto Sans CJK JP Medium"/>
                        </a:rPr>
                        <a:t>に</a:t>
                      </a:r>
                      <a:r>
                        <a:rPr sz="1600" b="0" spc="-5" dirty="0">
                          <a:solidFill>
                            <a:srgbClr val="FFFFFF"/>
                          </a:solidFill>
                          <a:latin typeface="Noto Sans CJK JP Medium"/>
                          <a:cs typeface="Noto Sans CJK JP Medium"/>
                        </a:rPr>
                        <a:t>可能</a:t>
                      </a:r>
                      <a:r>
                        <a:rPr sz="1600" b="0" spc="-475" dirty="0">
                          <a:solidFill>
                            <a:srgbClr val="FFFFFF"/>
                          </a:solidFill>
                          <a:latin typeface="Noto Sans CJK JP Medium"/>
                          <a:cs typeface="Noto Sans CJK JP Medium"/>
                        </a:rPr>
                        <a:t>と</a:t>
                      </a:r>
                      <a:r>
                        <a:rPr sz="1600" b="0" spc="-5" dirty="0">
                          <a:solidFill>
                            <a:srgbClr val="FFFFFF"/>
                          </a:solidFill>
                          <a:latin typeface="Noto Sans CJK JP Medium"/>
                          <a:cs typeface="Noto Sans CJK JP Medium"/>
                        </a:rPr>
                        <a:t>判断</a:t>
                      </a:r>
                      <a:r>
                        <a:rPr sz="1600" b="0" spc="-420" dirty="0">
                          <a:solidFill>
                            <a:srgbClr val="FFFFFF"/>
                          </a:solidFill>
                          <a:latin typeface="Noto Sans CJK JP Medium"/>
                          <a:cs typeface="Noto Sans CJK JP Medium"/>
                        </a:rPr>
                        <a:t>し</a:t>
                      </a:r>
                      <a:r>
                        <a:rPr sz="1600" b="0" spc="-260" dirty="0">
                          <a:solidFill>
                            <a:srgbClr val="FFFFFF"/>
                          </a:solidFill>
                          <a:latin typeface="Noto Sans CJK JP Medium"/>
                          <a:cs typeface="Noto Sans CJK JP Medium"/>
                        </a:rPr>
                        <a:t>た</a:t>
                      </a:r>
                      <a:r>
                        <a:rPr sz="1600" b="0" spc="-5" dirty="0">
                          <a:solidFill>
                            <a:srgbClr val="FFFFFF"/>
                          </a:solidFill>
                          <a:latin typeface="Noto Sans CJK JP Medium"/>
                          <a:cs typeface="Noto Sans CJK JP Medium"/>
                        </a:rPr>
                        <a:t>範囲</a:t>
                      </a:r>
                      <a:r>
                        <a:rPr sz="1600" b="0" spc="-800" dirty="0">
                          <a:solidFill>
                            <a:srgbClr val="FFFFFF"/>
                          </a:solidFill>
                          <a:latin typeface="Noto Sans CJK JP Medium"/>
                          <a:cs typeface="Noto Sans CJK JP Medium"/>
                        </a:rPr>
                        <a:t>」</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a:t>
                      </a:r>
                      <a:r>
                        <a:rPr sz="1600" b="0" spc="5" dirty="0">
                          <a:solidFill>
                            <a:srgbClr val="FFFFFF"/>
                          </a:solidFill>
                          <a:latin typeface="Noto Sans CJK JP Medium"/>
                          <a:cs typeface="Noto Sans CJK JP Medium"/>
                        </a:rPr>
                        <a:t>性</a:t>
                      </a:r>
                      <a:r>
                        <a:rPr sz="1600" b="0" spc="-310" dirty="0">
                          <a:solidFill>
                            <a:srgbClr val="FFFFFF"/>
                          </a:solidFill>
                          <a:latin typeface="Noto Sans CJK JP Medium"/>
                          <a:cs typeface="Noto Sans CJK JP Medium"/>
                        </a:rPr>
                        <a:t>に</a:t>
                      </a:r>
                      <a:r>
                        <a:rPr sz="1600" b="0" spc="-285"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a:p>
                      <a:pPr marL="116839" algn="ctr">
                        <a:lnSpc>
                          <a:spcPct val="100000"/>
                        </a:lnSpc>
                        <a:spcBef>
                          <a:spcPts val="795"/>
                        </a:spcBef>
                      </a:pPr>
                      <a:r>
                        <a:rPr sz="1800" b="0" dirty="0">
                          <a:latin typeface="Noto Sans CJK JP Medium"/>
                          <a:cs typeface="Noto Sans CJK JP Medium"/>
                        </a:rPr>
                        <a:t>主な疾患・症候及び報告件数</a:t>
                      </a:r>
                      <a:endParaRPr sz="1800">
                        <a:latin typeface="Noto Sans CJK JP Medium"/>
                        <a:cs typeface="Noto Sans CJK JP Medium"/>
                      </a:endParaRPr>
                    </a:p>
                  </a:txBody>
                  <a:tcPr marL="0" marR="0" marT="11430" marB="0"/>
                </a:tc>
                <a:tc>
                  <a:txBody>
                    <a:bodyPr/>
                    <a:lstStyle/>
                    <a:p>
                      <a:pPr>
                        <a:lnSpc>
                          <a:spcPct val="100000"/>
                        </a:lnSpc>
                      </a:pPr>
                      <a:endParaRPr sz="1100">
                        <a:latin typeface="Times New Roman"/>
                        <a:cs typeface="Times New Roman"/>
                      </a:endParaRPr>
                    </a:p>
                  </a:txBody>
                  <a:tcPr marL="0" marR="0" marT="0" marB="0"/>
                </a:tc>
                <a:extLst>
                  <a:ext uri="{0D108BD9-81ED-4DB2-BD59-A6C34878D82A}">
                    <a16:rowId xmlns:a16="http://schemas.microsoft.com/office/drawing/2014/main" val="10000"/>
                  </a:ext>
                </a:extLst>
              </a:tr>
              <a:tr h="170687">
                <a:tc>
                  <a:txBody>
                    <a:bodyPr/>
                    <a:lstStyle/>
                    <a:p>
                      <a:pPr marR="99695" algn="r">
                        <a:lnSpc>
                          <a:spcPts val="969"/>
                        </a:lnSpc>
                      </a:pPr>
                      <a:r>
                        <a:rPr sz="900" dirty="0">
                          <a:solidFill>
                            <a:srgbClr val="595959"/>
                          </a:solidFill>
                          <a:latin typeface="Noto Sans CJK JP Regular"/>
                          <a:cs typeface="Noto Sans CJK JP Regular"/>
                        </a:rPr>
                        <a:t>発熱</a:t>
                      </a:r>
                      <a:endParaRPr sz="900">
                        <a:latin typeface="Noto Sans CJK JP Regular"/>
                        <a:cs typeface="Noto Sans CJK JP Regular"/>
                      </a:endParaRPr>
                    </a:p>
                  </a:txBody>
                  <a:tcPr marL="0" marR="0" marT="0" marB="0"/>
                </a:tc>
                <a:tc>
                  <a:txBody>
                    <a:bodyPr/>
                    <a:lstStyle/>
                    <a:p>
                      <a:pPr>
                        <a:lnSpc>
                          <a:spcPct val="100000"/>
                        </a:lnSpc>
                      </a:pPr>
                      <a:endParaRPr sz="900">
                        <a:latin typeface="Times New Roman"/>
                        <a:cs typeface="Times New Roman"/>
                      </a:endParaRPr>
                    </a:p>
                  </a:txBody>
                  <a:tcPr marL="0" marR="0" marT="0" marB="0"/>
                </a:tc>
                <a:tc>
                  <a:txBody>
                    <a:bodyPr/>
                    <a:lstStyle/>
                    <a:p>
                      <a:pPr marL="75565">
                        <a:lnSpc>
                          <a:spcPts val="935"/>
                        </a:lnSpc>
                      </a:pPr>
                      <a:r>
                        <a:rPr sz="900" spc="-5" dirty="0">
                          <a:solidFill>
                            <a:srgbClr val="3F3F3F"/>
                          </a:solidFill>
                          <a:latin typeface="Carlito"/>
                          <a:cs typeface="Carlito"/>
                        </a:rPr>
                        <a:t>2605</a:t>
                      </a:r>
                      <a:endParaRPr sz="900">
                        <a:latin typeface="Carlito"/>
                        <a:cs typeface="Carlito"/>
                      </a:endParaRPr>
                    </a:p>
                  </a:txBody>
                  <a:tcPr marL="0" marR="0" marT="0" marB="0"/>
                </a:tc>
                <a:extLst>
                  <a:ext uri="{0D108BD9-81ED-4DB2-BD59-A6C34878D82A}">
                    <a16:rowId xmlns:a16="http://schemas.microsoft.com/office/drawing/2014/main" val="10001"/>
                  </a:ext>
                </a:extLst>
              </a:tr>
              <a:tr h="170687">
                <a:tc>
                  <a:txBody>
                    <a:bodyPr/>
                    <a:lstStyle/>
                    <a:p>
                      <a:pPr marR="99695" algn="r">
                        <a:lnSpc>
                          <a:spcPts val="969"/>
                        </a:lnSpc>
                      </a:pPr>
                      <a:r>
                        <a:rPr sz="900" dirty="0">
                          <a:solidFill>
                            <a:srgbClr val="595959"/>
                          </a:solidFill>
                          <a:latin typeface="Noto Sans CJK JP Regular"/>
                          <a:cs typeface="Noto Sans CJK JP Regular"/>
                        </a:rPr>
                        <a:t>上気道炎</a:t>
                      </a:r>
                      <a:endParaRPr sz="900">
                        <a:latin typeface="Noto Sans CJK JP Regular"/>
                        <a:cs typeface="Noto Sans CJK JP Regular"/>
                      </a:endParaRPr>
                    </a:p>
                  </a:txBody>
                  <a:tcPr marL="0" marR="0" marT="0" marB="0"/>
                </a:tc>
                <a:tc>
                  <a:txBody>
                    <a:bodyPr/>
                    <a:lstStyle/>
                    <a:p>
                      <a:pPr marR="774065" algn="r">
                        <a:lnSpc>
                          <a:spcPts val="935"/>
                        </a:lnSpc>
                      </a:pPr>
                      <a:r>
                        <a:rPr sz="900" spc="-5" dirty="0">
                          <a:solidFill>
                            <a:srgbClr val="3F3F3F"/>
                          </a:solidFill>
                          <a:latin typeface="Carlito"/>
                          <a:cs typeface="Carlito"/>
                        </a:rPr>
                        <a:t>217</a:t>
                      </a:r>
                      <a:r>
                        <a:rPr sz="900" dirty="0">
                          <a:solidFill>
                            <a:srgbClr val="3F3F3F"/>
                          </a:solidFill>
                          <a:latin typeface="Carlito"/>
                          <a:cs typeface="Carlito"/>
                        </a:rPr>
                        <a:t>2</a:t>
                      </a:r>
                      <a:endParaRPr sz="900">
                        <a:latin typeface="Carlito"/>
                        <a:cs typeface="Carlito"/>
                      </a:endParaRPr>
                    </a:p>
                  </a:txBody>
                  <a:tcPr marL="0" marR="0" marT="0"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02"/>
                  </a:ext>
                </a:extLst>
              </a:tr>
              <a:tr h="170687">
                <a:tc>
                  <a:txBody>
                    <a:bodyPr/>
                    <a:lstStyle/>
                    <a:p>
                      <a:pPr marR="99695" algn="r">
                        <a:lnSpc>
                          <a:spcPts val="969"/>
                        </a:lnSpc>
                      </a:pPr>
                      <a:r>
                        <a:rPr sz="900" dirty="0">
                          <a:solidFill>
                            <a:srgbClr val="595959"/>
                          </a:solidFill>
                          <a:latin typeface="Noto Sans CJK JP Regular"/>
                          <a:cs typeface="Noto Sans CJK JP Regular"/>
                        </a:rPr>
                        <a:t>気管支炎</a:t>
                      </a:r>
                      <a:endParaRPr sz="900">
                        <a:latin typeface="Noto Sans CJK JP Regular"/>
                        <a:cs typeface="Noto Sans CJK JP Regular"/>
                      </a:endParaRPr>
                    </a:p>
                  </a:txBody>
                  <a:tcPr marL="0" marR="0" marT="0" marB="0"/>
                </a:tc>
                <a:tc>
                  <a:txBody>
                    <a:bodyPr/>
                    <a:lstStyle/>
                    <a:p>
                      <a:pPr marL="4328160">
                        <a:lnSpc>
                          <a:spcPts val="950"/>
                        </a:lnSpc>
                      </a:pPr>
                      <a:r>
                        <a:rPr sz="900" spc="-5" dirty="0">
                          <a:solidFill>
                            <a:srgbClr val="3F3F3F"/>
                          </a:solidFill>
                          <a:latin typeface="Carlito"/>
                          <a:cs typeface="Carlito"/>
                        </a:rPr>
                        <a:t>1688</a:t>
                      </a:r>
                      <a:endParaRPr sz="900">
                        <a:latin typeface="Carlito"/>
                        <a:cs typeface="Carlito"/>
                      </a:endParaRPr>
                    </a:p>
                  </a:txBody>
                  <a:tcPr marL="0" marR="0" marT="0"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03"/>
                  </a:ext>
                </a:extLst>
              </a:tr>
              <a:tr h="172212">
                <a:tc>
                  <a:txBody>
                    <a:bodyPr/>
                    <a:lstStyle/>
                    <a:p>
                      <a:pPr marR="99695" algn="r">
                        <a:lnSpc>
                          <a:spcPts val="969"/>
                        </a:lnSpc>
                      </a:pPr>
                      <a:r>
                        <a:rPr sz="900" dirty="0">
                          <a:solidFill>
                            <a:srgbClr val="595959"/>
                          </a:solidFill>
                          <a:latin typeface="Noto Sans CJK JP Regular"/>
                          <a:cs typeface="Noto Sans CJK JP Regular"/>
                        </a:rPr>
                        <a:t>湿疹</a:t>
                      </a:r>
                      <a:endParaRPr sz="900">
                        <a:latin typeface="Noto Sans CJK JP Regular"/>
                        <a:cs typeface="Noto Sans CJK JP Regular"/>
                      </a:endParaRPr>
                    </a:p>
                  </a:txBody>
                  <a:tcPr marL="0" marR="0" marT="0" marB="0"/>
                </a:tc>
                <a:tc>
                  <a:txBody>
                    <a:bodyPr/>
                    <a:lstStyle/>
                    <a:p>
                      <a:pPr marL="4259580">
                        <a:lnSpc>
                          <a:spcPts val="950"/>
                        </a:lnSpc>
                      </a:pPr>
                      <a:r>
                        <a:rPr sz="900" spc="-5" dirty="0">
                          <a:solidFill>
                            <a:srgbClr val="3F3F3F"/>
                          </a:solidFill>
                          <a:latin typeface="Carlito"/>
                          <a:cs typeface="Carlito"/>
                        </a:rPr>
                        <a:t>1661</a:t>
                      </a:r>
                      <a:endParaRPr sz="900">
                        <a:latin typeface="Carlito"/>
                        <a:cs typeface="Carlito"/>
                      </a:endParaRPr>
                    </a:p>
                  </a:txBody>
                  <a:tcPr marL="0" marR="0" marT="0" marB="0"/>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04"/>
                  </a:ext>
                </a:extLst>
              </a:tr>
              <a:tr h="170687">
                <a:tc>
                  <a:txBody>
                    <a:bodyPr/>
                    <a:lstStyle/>
                    <a:p>
                      <a:pPr marR="99695" algn="r">
                        <a:lnSpc>
                          <a:spcPts val="969"/>
                        </a:lnSpc>
                      </a:pPr>
                      <a:r>
                        <a:rPr sz="900" dirty="0">
                          <a:solidFill>
                            <a:srgbClr val="595959"/>
                          </a:solidFill>
                          <a:latin typeface="Noto Sans CJK JP Regular"/>
                          <a:cs typeface="Noto Sans CJK JP Regular"/>
                        </a:rPr>
                        <a:t>アレルギー性鼻炎</a:t>
                      </a:r>
                      <a:endParaRPr sz="900">
                        <a:latin typeface="Noto Sans CJK JP Regular"/>
                        <a:cs typeface="Noto Sans CJK JP Regular"/>
                      </a:endParaRPr>
                    </a:p>
                  </a:txBody>
                  <a:tcPr marL="0" marR="0" marT="0" marB="0"/>
                </a:tc>
                <a:tc>
                  <a:txBody>
                    <a:bodyPr/>
                    <a:lstStyle/>
                    <a:p>
                      <a:pPr marL="1516380" algn="ctr">
                        <a:lnSpc>
                          <a:spcPts val="935"/>
                        </a:lnSpc>
                      </a:pPr>
                      <a:r>
                        <a:rPr sz="900" spc="-5" dirty="0">
                          <a:solidFill>
                            <a:srgbClr val="3F3F3F"/>
                          </a:solidFill>
                          <a:latin typeface="Carlito"/>
                          <a:cs typeface="Carlito"/>
                        </a:rPr>
                        <a:t>1527</a:t>
                      </a:r>
                      <a:endParaRPr sz="900">
                        <a:latin typeface="Carlito"/>
                        <a:cs typeface="Carlito"/>
                      </a:endParaRPr>
                    </a:p>
                  </a:txBody>
                  <a:tcPr marL="0" marR="0" marT="0" marB="0"/>
                </a:tc>
                <a:tc>
                  <a:txBody>
                    <a:bodyPr/>
                    <a:lstStyle/>
                    <a:p>
                      <a:pPr>
                        <a:lnSpc>
                          <a:spcPct val="100000"/>
                        </a:lnSpc>
                      </a:pPr>
                      <a:endParaRPr sz="900">
                        <a:latin typeface="Times New Roman"/>
                        <a:cs typeface="Times New Roman"/>
                      </a:endParaRPr>
                    </a:p>
                  </a:txBody>
                  <a:tcPr marL="0" marR="0" marT="0" marB="0"/>
                </a:tc>
                <a:extLst>
                  <a:ext uri="{0D108BD9-81ED-4DB2-BD59-A6C34878D82A}">
                    <a16:rowId xmlns:a16="http://schemas.microsoft.com/office/drawing/2014/main" val="10005"/>
                  </a:ext>
                </a:extLst>
              </a:tr>
              <a:tr h="125964">
                <a:tc>
                  <a:txBody>
                    <a:bodyPr/>
                    <a:lstStyle/>
                    <a:p>
                      <a:pPr marR="99695" algn="r">
                        <a:lnSpc>
                          <a:spcPts val="890"/>
                        </a:lnSpc>
                      </a:pPr>
                      <a:r>
                        <a:rPr sz="900" dirty="0">
                          <a:solidFill>
                            <a:srgbClr val="595959"/>
                          </a:solidFill>
                          <a:latin typeface="Noto Sans CJK JP Regular"/>
                          <a:cs typeface="Noto Sans CJK JP Regular"/>
                        </a:rPr>
                        <a:t>咽頭炎</a:t>
                      </a:r>
                      <a:endParaRPr sz="900">
                        <a:latin typeface="Noto Sans CJK JP Regular"/>
                        <a:cs typeface="Noto Sans CJK JP Regular"/>
                      </a:endParaRPr>
                    </a:p>
                  </a:txBody>
                  <a:tcPr marL="0" marR="0" marT="0" marB="0"/>
                </a:tc>
                <a:tc>
                  <a:txBody>
                    <a:bodyPr/>
                    <a:lstStyle/>
                    <a:p>
                      <a:pPr marL="1071245" algn="ctr">
                        <a:lnSpc>
                          <a:spcPts val="890"/>
                        </a:lnSpc>
                      </a:pPr>
                      <a:r>
                        <a:rPr sz="900" spc="-5" dirty="0">
                          <a:solidFill>
                            <a:srgbClr val="3F3F3F"/>
                          </a:solidFill>
                          <a:latin typeface="Carlito"/>
                          <a:cs typeface="Carlito"/>
                        </a:rPr>
                        <a:t>1439</a:t>
                      </a:r>
                      <a:endParaRPr sz="900">
                        <a:latin typeface="Carlito"/>
                        <a:cs typeface="Carlito"/>
                      </a:endParaRPr>
                    </a:p>
                  </a:txBody>
                  <a:tcPr marL="0" marR="0" marT="0" marB="0"/>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06"/>
                  </a:ext>
                </a:extLst>
              </a:tr>
            </a:tbl>
          </a:graphicData>
        </a:graphic>
      </p:graphicFrame>
      <p:grpSp>
        <p:nvGrpSpPr>
          <p:cNvPr id="21" name="object 21"/>
          <p:cNvGrpSpPr/>
          <p:nvPr/>
        </p:nvGrpSpPr>
        <p:grpSpPr>
          <a:xfrm>
            <a:off x="3968496" y="5734811"/>
            <a:ext cx="132715" cy="407034"/>
            <a:chOff x="3968496" y="5734811"/>
            <a:chExt cx="132715" cy="407034"/>
          </a:xfrm>
        </p:grpSpPr>
        <p:sp>
          <p:nvSpPr>
            <p:cNvPr id="22" name="object 22"/>
            <p:cNvSpPr/>
            <p:nvPr/>
          </p:nvSpPr>
          <p:spPr>
            <a:xfrm>
              <a:off x="3968496" y="5734811"/>
              <a:ext cx="132587" cy="132587"/>
            </a:xfrm>
            <a:prstGeom prst="rect">
              <a:avLst/>
            </a:prstGeom>
            <a:blipFill>
              <a:blip r:embed="rId3" cstate="print"/>
              <a:stretch>
                <a:fillRect/>
              </a:stretch>
            </a:blipFill>
          </p:spPr>
          <p:txBody>
            <a:bodyPr wrap="square" lIns="0" tIns="0" rIns="0" bIns="0" rtlCol="0"/>
            <a:lstStyle/>
            <a:p>
              <a:endParaRPr/>
            </a:p>
          </p:txBody>
        </p:sp>
        <p:sp>
          <p:nvSpPr>
            <p:cNvPr id="23" name="object 23"/>
            <p:cNvSpPr/>
            <p:nvPr/>
          </p:nvSpPr>
          <p:spPr>
            <a:xfrm>
              <a:off x="3968496" y="6009131"/>
              <a:ext cx="132587" cy="132587"/>
            </a:xfrm>
            <a:prstGeom prst="rect">
              <a:avLst/>
            </a:prstGeom>
            <a:blipFill>
              <a:blip r:embed="rId3" cstate="print"/>
              <a:stretch>
                <a:fillRect/>
              </a:stretch>
            </a:blipFill>
          </p:spPr>
          <p:txBody>
            <a:bodyPr wrap="square" lIns="0" tIns="0" rIns="0" bIns="0" rtlCol="0"/>
            <a:lstStyle/>
            <a:p>
              <a:endParaRPr/>
            </a:p>
          </p:txBody>
        </p:sp>
      </p:grpSp>
      <p:sp>
        <p:nvSpPr>
          <p:cNvPr id="24" name="object 24"/>
          <p:cNvSpPr txBox="1"/>
          <p:nvPr/>
        </p:nvSpPr>
        <p:spPr>
          <a:xfrm>
            <a:off x="4222496" y="5642864"/>
            <a:ext cx="524827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Noto Sans CJK JP Regular"/>
                <a:cs typeface="Noto Sans CJK JP Regular"/>
              </a:rPr>
              <a:t>いわゆる感冒症状を含む上気道症状の割合が高い アレルギー性鼻炎や湿疹等の</a:t>
            </a:r>
            <a:r>
              <a:rPr sz="1800" spc="-5" dirty="0">
                <a:latin typeface="Carlito"/>
                <a:cs typeface="Carlito"/>
              </a:rPr>
              <a:t>common</a:t>
            </a:r>
            <a:r>
              <a:rPr sz="1800" spc="-55" dirty="0">
                <a:latin typeface="Carlito"/>
                <a:cs typeface="Carlito"/>
              </a:rPr>
              <a:t> </a:t>
            </a:r>
            <a:r>
              <a:rPr sz="1800" spc="-5" dirty="0">
                <a:latin typeface="Carlito"/>
                <a:cs typeface="Carlito"/>
              </a:rPr>
              <a:t>disease</a:t>
            </a:r>
            <a:r>
              <a:rPr sz="1800" dirty="0">
                <a:latin typeface="Noto Sans CJK JP Regular"/>
                <a:cs typeface="Noto Sans CJK JP Regular"/>
              </a:rPr>
              <a:t>も多い</a:t>
            </a:r>
            <a:endParaRPr sz="1800">
              <a:latin typeface="Noto Sans CJK JP Regular"/>
              <a:cs typeface="Noto Sans CJK JP Regular"/>
            </a:endParaRPr>
          </a:p>
        </p:txBody>
      </p:sp>
      <p:sp>
        <p:nvSpPr>
          <p:cNvPr id="25" name="角丸四角形 24">
            <a:extLst>
              <a:ext uri="{FF2B5EF4-FFF2-40B4-BE49-F238E27FC236}">
                <a16:creationId xmlns:a16="http://schemas.microsoft.com/office/drawing/2014/main" id="{D3E1F666-1DBB-9F43-934E-E465D8F970DD}"/>
              </a:ext>
            </a:extLst>
          </p:cNvPr>
          <p:cNvSpPr/>
          <p:nvPr/>
        </p:nvSpPr>
        <p:spPr>
          <a:xfrm>
            <a:off x="767535" y="1097666"/>
            <a:ext cx="8557769" cy="1745986"/>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947916" y="1014983"/>
            <a:ext cx="10795" cy="5057140"/>
          </a:xfrm>
          <a:custGeom>
            <a:avLst/>
            <a:gdLst/>
            <a:ahLst/>
            <a:cxnLst/>
            <a:rect l="l" t="t" r="r" b="b"/>
            <a:pathLst>
              <a:path w="10795" h="5057140">
                <a:moveTo>
                  <a:pt x="10667" y="0"/>
                </a:moveTo>
                <a:lnTo>
                  <a:pt x="0" y="0"/>
                </a:lnTo>
                <a:lnTo>
                  <a:pt x="0" y="5056632"/>
                </a:lnTo>
                <a:lnTo>
                  <a:pt x="10667" y="5056632"/>
                </a:lnTo>
                <a:lnTo>
                  <a:pt x="10667" y="0"/>
                </a:lnTo>
                <a:close/>
              </a:path>
            </a:pathLst>
          </a:custGeom>
          <a:solidFill>
            <a:srgbClr val="D8D8D8"/>
          </a:solidFill>
        </p:spPr>
        <p:txBody>
          <a:bodyPr wrap="square" lIns="0" tIns="0" rIns="0" bIns="0" rtlCol="0"/>
          <a:lstStyle/>
          <a:p>
            <a:endParaRPr/>
          </a:p>
        </p:txBody>
      </p:sp>
      <p:sp>
        <p:nvSpPr>
          <p:cNvPr id="3" name="object 3"/>
          <p:cNvSpPr/>
          <p:nvPr/>
        </p:nvSpPr>
        <p:spPr>
          <a:xfrm>
            <a:off x="7464552" y="1014983"/>
            <a:ext cx="10795" cy="3793490"/>
          </a:xfrm>
          <a:custGeom>
            <a:avLst/>
            <a:gdLst/>
            <a:ahLst/>
            <a:cxnLst/>
            <a:rect l="l" t="t" r="r" b="b"/>
            <a:pathLst>
              <a:path w="10795" h="3793490">
                <a:moveTo>
                  <a:pt x="0" y="3793235"/>
                </a:moveTo>
                <a:lnTo>
                  <a:pt x="10668" y="3793235"/>
                </a:lnTo>
                <a:lnTo>
                  <a:pt x="10668" y="0"/>
                </a:lnTo>
                <a:lnTo>
                  <a:pt x="0" y="0"/>
                </a:lnTo>
                <a:lnTo>
                  <a:pt x="0" y="3793235"/>
                </a:lnTo>
                <a:close/>
              </a:path>
            </a:pathLst>
          </a:custGeom>
          <a:solidFill>
            <a:srgbClr val="D8D8D8"/>
          </a:solidFill>
        </p:spPr>
        <p:txBody>
          <a:bodyPr wrap="square" lIns="0" tIns="0" rIns="0" bIns="0" rtlCol="0"/>
          <a:lstStyle/>
          <a:p>
            <a:endParaRPr/>
          </a:p>
        </p:txBody>
      </p:sp>
      <p:sp>
        <p:nvSpPr>
          <p:cNvPr id="4" name="object 4"/>
          <p:cNvSpPr/>
          <p:nvPr/>
        </p:nvSpPr>
        <p:spPr>
          <a:xfrm>
            <a:off x="7464552" y="5391911"/>
            <a:ext cx="10795" cy="680085"/>
          </a:xfrm>
          <a:custGeom>
            <a:avLst/>
            <a:gdLst/>
            <a:ahLst/>
            <a:cxnLst/>
            <a:rect l="l" t="t" r="r" b="b"/>
            <a:pathLst>
              <a:path w="10795" h="680085">
                <a:moveTo>
                  <a:pt x="0" y="679704"/>
                </a:moveTo>
                <a:lnTo>
                  <a:pt x="10668" y="679704"/>
                </a:lnTo>
                <a:lnTo>
                  <a:pt x="10668" y="0"/>
                </a:lnTo>
                <a:lnTo>
                  <a:pt x="0" y="0"/>
                </a:lnTo>
                <a:lnTo>
                  <a:pt x="0" y="679704"/>
                </a:lnTo>
                <a:close/>
              </a:path>
            </a:pathLst>
          </a:custGeom>
          <a:solidFill>
            <a:srgbClr val="D8D8D8"/>
          </a:solidFill>
        </p:spPr>
        <p:txBody>
          <a:bodyPr wrap="square" lIns="0" tIns="0" rIns="0" bIns="0" rtlCol="0"/>
          <a:lstStyle/>
          <a:p>
            <a:endParaRPr/>
          </a:p>
        </p:txBody>
      </p:sp>
      <p:sp>
        <p:nvSpPr>
          <p:cNvPr id="5" name="object 5"/>
          <p:cNvSpPr/>
          <p:nvPr/>
        </p:nvSpPr>
        <p:spPr>
          <a:xfrm>
            <a:off x="7982711" y="1014983"/>
            <a:ext cx="10795" cy="3793490"/>
          </a:xfrm>
          <a:custGeom>
            <a:avLst/>
            <a:gdLst/>
            <a:ahLst/>
            <a:cxnLst/>
            <a:rect l="l" t="t" r="r" b="b"/>
            <a:pathLst>
              <a:path w="10795" h="3793490">
                <a:moveTo>
                  <a:pt x="0" y="3793235"/>
                </a:moveTo>
                <a:lnTo>
                  <a:pt x="10668" y="3793235"/>
                </a:lnTo>
                <a:lnTo>
                  <a:pt x="10668" y="0"/>
                </a:lnTo>
                <a:lnTo>
                  <a:pt x="0" y="0"/>
                </a:lnTo>
                <a:lnTo>
                  <a:pt x="0" y="3793235"/>
                </a:lnTo>
                <a:close/>
              </a:path>
            </a:pathLst>
          </a:custGeom>
          <a:solidFill>
            <a:srgbClr val="D8D8D8"/>
          </a:solidFill>
        </p:spPr>
        <p:txBody>
          <a:bodyPr wrap="square" lIns="0" tIns="0" rIns="0" bIns="0" rtlCol="0"/>
          <a:lstStyle/>
          <a:p>
            <a:endParaRPr/>
          </a:p>
        </p:txBody>
      </p:sp>
      <p:sp>
        <p:nvSpPr>
          <p:cNvPr id="6" name="object 6"/>
          <p:cNvSpPr/>
          <p:nvPr/>
        </p:nvSpPr>
        <p:spPr>
          <a:xfrm>
            <a:off x="7982711" y="5391911"/>
            <a:ext cx="10795" cy="680085"/>
          </a:xfrm>
          <a:custGeom>
            <a:avLst/>
            <a:gdLst/>
            <a:ahLst/>
            <a:cxnLst/>
            <a:rect l="l" t="t" r="r" b="b"/>
            <a:pathLst>
              <a:path w="10795" h="680085">
                <a:moveTo>
                  <a:pt x="0" y="679704"/>
                </a:moveTo>
                <a:lnTo>
                  <a:pt x="10668" y="679704"/>
                </a:lnTo>
                <a:lnTo>
                  <a:pt x="10668" y="0"/>
                </a:lnTo>
                <a:lnTo>
                  <a:pt x="0" y="0"/>
                </a:lnTo>
                <a:lnTo>
                  <a:pt x="0" y="679704"/>
                </a:lnTo>
                <a:close/>
              </a:path>
            </a:pathLst>
          </a:custGeom>
          <a:solidFill>
            <a:srgbClr val="D8D8D8"/>
          </a:solidFill>
        </p:spPr>
        <p:txBody>
          <a:bodyPr wrap="square" lIns="0" tIns="0" rIns="0" bIns="0" rtlCol="0"/>
          <a:lstStyle/>
          <a:p>
            <a:endParaRPr/>
          </a:p>
        </p:txBody>
      </p:sp>
      <p:sp>
        <p:nvSpPr>
          <p:cNvPr id="7" name="object 7"/>
          <p:cNvSpPr/>
          <p:nvPr/>
        </p:nvSpPr>
        <p:spPr>
          <a:xfrm>
            <a:off x="8499347" y="1014983"/>
            <a:ext cx="10795" cy="3793490"/>
          </a:xfrm>
          <a:custGeom>
            <a:avLst/>
            <a:gdLst/>
            <a:ahLst/>
            <a:cxnLst/>
            <a:rect l="l" t="t" r="r" b="b"/>
            <a:pathLst>
              <a:path w="10795" h="3793490">
                <a:moveTo>
                  <a:pt x="0" y="3793235"/>
                </a:moveTo>
                <a:lnTo>
                  <a:pt x="10668" y="3793235"/>
                </a:lnTo>
                <a:lnTo>
                  <a:pt x="10668" y="0"/>
                </a:lnTo>
                <a:lnTo>
                  <a:pt x="0" y="0"/>
                </a:lnTo>
                <a:lnTo>
                  <a:pt x="0" y="3793235"/>
                </a:lnTo>
                <a:close/>
              </a:path>
            </a:pathLst>
          </a:custGeom>
          <a:solidFill>
            <a:srgbClr val="D8D8D8"/>
          </a:solidFill>
        </p:spPr>
        <p:txBody>
          <a:bodyPr wrap="square" lIns="0" tIns="0" rIns="0" bIns="0" rtlCol="0"/>
          <a:lstStyle/>
          <a:p>
            <a:endParaRPr/>
          </a:p>
        </p:txBody>
      </p:sp>
      <p:sp>
        <p:nvSpPr>
          <p:cNvPr id="8" name="object 8"/>
          <p:cNvSpPr/>
          <p:nvPr/>
        </p:nvSpPr>
        <p:spPr>
          <a:xfrm>
            <a:off x="8499347" y="5391911"/>
            <a:ext cx="10795" cy="680085"/>
          </a:xfrm>
          <a:custGeom>
            <a:avLst/>
            <a:gdLst/>
            <a:ahLst/>
            <a:cxnLst/>
            <a:rect l="l" t="t" r="r" b="b"/>
            <a:pathLst>
              <a:path w="10795" h="680085">
                <a:moveTo>
                  <a:pt x="0" y="679704"/>
                </a:moveTo>
                <a:lnTo>
                  <a:pt x="10668" y="679704"/>
                </a:lnTo>
                <a:lnTo>
                  <a:pt x="10668" y="0"/>
                </a:lnTo>
                <a:lnTo>
                  <a:pt x="0" y="0"/>
                </a:lnTo>
                <a:lnTo>
                  <a:pt x="0" y="679704"/>
                </a:lnTo>
                <a:close/>
              </a:path>
            </a:pathLst>
          </a:custGeom>
          <a:solidFill>
            <a:srgbClr val="D8D8D8"/>
          </a:solidFill>
        </p:spPr>
        <p:txBody>
          <a:bodyPr wrap="square" lIns="0" tIns="0" rIns="0" bIns="0" rtlCol="0"/>
          <a:lstStyle/>
          <a:p>
            <a:endParaRPr/>
          </a:p>
        </p:txBody>
      </p:sp>
      <p:sp>
        <p:nvSpPr>
          <p:cNvPr id="9" name="object 9"/>
          <p:cNvSpPr/>
          <p:nvPr/>
        </p:nvSpPr>
        <p:spPr>
          <a:xfrm>
            <a:off x="9017507" y="1014983"/>
            <a:ext cx="10795" cy="3793490"/>
          </a:xfrm>
          <a:custGeom>
            <a:avLst/>
            <a:gdLst/>
            <a:ahLst/>
            <a:cxnLst/>
            <a:rect l="l" t="t" r="r" b="b"/>
            <a:pathLst>
              <a:path w="10795" h="3793490">
                <a:moveTo>
                  <a:pt x="0" y="3793235"/>
                </a:moveTo>
                <a:lnTo>
                  <a:pt x="10668" y="3793235"/>
                </a:lnTo>
                <a:lnTo>
                  <a:pt x="10668" y="0"/>
                </a:lnTo>
                <a:lnTo>
                  <a:pt x="0" y="0"/>
                </a:lnTo>
                <a:lnTo>
                  <a:pt x="0" y="3793235"/>
                </a:lnTo>
                <a:close/>
              </a:path>
            </a:pathLst>
          </a:custGeom>
          <a:solidFill>
            <a:srgbClr val="D8D8D8"/>
          </a:solidFill>
        </p:spPr>
        <p:txBody>
          <a:bodyPr wrap="square" lIns="0" tIns="0" rIns="0" bIns="0" rtlCol="0"/>
          <a:lstStyle/>
          <a:p>
            <a:endParaRPr/>
          </a:p>
        </p:txBody>
      </p:sp>
      <p:sp>
        <p:nvSpPr>
          <p:cNvPr id="10" name="object 10"/>
          <p:cNvSpPr/>
          <p:nvPr/>
        </p:nvSpPr>
        <p:spPr>
          <a:xfrm>
            <a:off x="9017507" y="5391911"/>
            <a:ext cx="10795" cy="680085"/>
          </a:xfrm>
          <a:custGeom>
            <a:avLst/>
            <a:gdLst/>
            <a:ahLst/>
            <a:cxnLst/>
            <a:rect l="l" t="t" r="r" b="b"/>
            <a:pathLst>
              <a:path w="10795" h="680085">
                <a:moveTo>
                  <a:pt x="0" y="679704"/>
                </a:moveTo>
                <a:lnTo>
                  <a:pt x="10668" y="679704"/>
                </a:lnTo>
                <a:lnTo>
                  <a:pt x="10668" y="0"/>
                </a:lnTo>
                <a:lnTo>
                  <a:pt x="0" y="0"/>
                </a:lnTo>
                <a:lnTo>
                  <a:pt x="0" y="679704"/>
                </a:lnTo>
                <a:close/>
              </a:path>
            </a:pathLst>
          </a:custGeom>
          <a:solidFill>
            <a:srgbClr val="D8D8D8"/>
          </a:solidFill>
        </p:spPr>
        <p:txBody>
          <a:bodyPr wrap="square" lIns="0" tIns="0" rIns="0" bIns="0" rtlCol="0"/>
          <a:lstStyle/>
          <a:p>
            <a:endParaRPr/>
          </a:p>
        </p:txBody>
      </p:sp>
      <p:sp>
        <p:nvSpPr>
          <p:cNvPr id="11" name="object 11"/>
          <p:cNvSpPr/>
          <p:nvPr/>
        </p:nvSpPr>
        <p:spPr>
          <a:xfrm>
            <a:off x="9535668" y="5391911"/>
            <a:ext cx="9525" cy="680085"/>
          </a:xfrm>
          <a:custGeom>
            <a:avLst/>
            <a:gdLst/>
            <a:ahLst/>
            <a:cxnLst/>
            <a:rect l="l" t="t" r="r" b="b"/>
            <a:pathLst>
              <a:path w="9525" h="680085">
                <a:moveTo>
                  <a:pt x="0" y="679704"/>
                </a:moveTo>
                <a:lnTo>
                  <a:pt x="9143" y="679704"/>
                </a:lnTo>
                <a:lnTo>
                  <a:pt x="9143" y="0"/>
                </a:lnTo>
                <a:lnTo>
                  <a:pt x="0" y="0"/>
                </a:lnTo>
                <a:lnTo>
                  <a:pt x="0" y="679704"/>
                </a:lnTo>
                <a:close/>
              </a:path>
            </a:pathLst>
          </a:custGeom>
          <a:solidFill>
            <a:srgbClr val="D8D8D8"/>
          </a:solidFill>
        </p:spPr>
        <p:txBody>
          <a:bodyPr wrap="square" lIns="0" tIns="0" rIns="0" bIns="0" rtlCol="0"/>
          <a:lstStyle/>
          <a:p>
            <a:endParaRPr/>
          </a:p>
        </p:txBody>
      </p:sp>
      <p:sp>
        <p:nvSpPr>
          <p:cNvPr id="12" name="object 12"/>
          <p:cNvSpPr/>
          <p:nvPr/>
        </p:nvSpPr>
        <p:spPr>
          <a:xfrm>
            <a:off x="9535668" y="1014983"/>
            <a:ext cx="9525" cy="3793490"/>
          </a:xfrm>
          <a:custGeom>
            <a:avLst/>
            <a:gdLst/>
            <a:ahLst/>
            <a:cxnLst/>
            <a:rect l="l" t="t" r="r" b="b"/>
            <a:pathLst>
              <a:path w="9525" h="3793490">
                <a:moveTo>
                  <a:pt x="0" y="3793235"/>
                </a:moveTo>
                <a:lnTo>
                  <a:pt x="9143" y="3793235"/>
                </a:lnTo>
                <a:lnTo>
                  <a:pt x="9143" y="0"/>
                </a:lnTo>
                <a:lnTo>
                  <a:pt x="0" y="0"/>
                </a:lnTo>
                <a:lnTo>
                  <a:pt x="0" y="3793235"/>
                </a:lnTo>
                <a:close/>
              </a:path>
            </a:pathLst>
          </a:custGeom>
          <a:solidFill>
            <a:srgbClr val="D8D8D8"/>
          </a:solidFill>
        </p:spPr>
        <p:txBody>
          <a:bodyPr wrap="square" lIns="0" tIns="0" rIns="0" bIns="0" rtlCol="0"/>
          <a:lstStyle/>
          <a:p>
            <a:endParaRPr/>
          </a:p>
        </p:txBody>
      </p:sp>
      <p:sp>
        <p:nvSpPr>
          <p:cNvPr id="13" name="object 13"/>
          <p:cNvSpPr/>
          <p:nvPr/>
        </p:nvSpPr>
        <p:spPr>
          <a:xfrm>
            <a:off x="6435852" y="5986272"/>
            <a:ext cx="24765" cy="44450"/>
          </a:xfrm>
          <a:custGeom>
            <a:avLst/>
            <a:gdLst/>
            <a:ahLst/>
            <a:cxnLst/>
            <a:rect l="l" t="t" r="r" b="b"/>
            <a:pathLst>
              <a:path w="24764" h="44450">
                <a:moveTo>
                  <a:pt x="24384" y="0"/>
                </a:moveTo>
                <a:lnTo>
                  <a:pt x="0" y="0"/>
                </a:lnTo>
                <a:lnTo>
                  <a:pt x="0" y="44195"/>
                </a:lnTo>
                <a:lnTo>
                  <a:pt x="24384" y="44195"/>
                </a:lnTo>
                <a:lnTo>
                  <a:pt x="24384" y="0"/>
                </a:lnTo>
                <a:close/>
              </a:path>
            </a:pathLst>
          </a:custGeom>
          <a:solidFill>
            <a:srgbClr val="5B9AD4"/>
          </a:solidFill>
        </p:spPr>
        <p:txBody>
          <a:bodyPr wrap="square" lIns="0" tIns="0" rIns="0" bIns="0" rtlCol="0"/>
          <a:lstStyle/>
          <a:p>
            <a:endParaRPr/>
          </a:p>
        </p:txBody>
      </p:sp>
      <p:sp>
        <p:nvSpPr>
          <p:cNvPr id="14" name="object 14"/>
          <p:cNvSpPr/>
          <p:nvPr/>
        </p:nvSpPr>
        <p:spPr>
          <a:xfrm>
            <a:off x="6435852" y="5818632"/>
            <a:ext cx="24765" cy="44450"/>
          </a:xfrm>
          <a:custGeom>
            <a:avLst/>
            <a:gdLst/>
            <a:ahLst/>
            <a:cxnLst/>
            <a:rect l="l" t="t" r="r" b="b"/>
            <a:pathLst>
              <a:path w="24764" h="44450">
                <a:moveTo>
                  <a:pt x="24384" y="0"/>
                </a:moveTo>
                <a:lnTo>
                  <a:pt x="0" y="0"/>
                </a:lnTo>
                <a:lnTo>
                  <a:pt x="0" y="44195"/>
                </a:lnTo>
                <a:lnTo>
                  <a:pt x="24384" y="44195"/>
                </a:lnTo>
                <a:lnTo>
                  <a:pt x="24384" y="0"/>
                </a:lnTo>
                <a:close/>
              </a:path>
            </a:pathLst>
          </a:custGeom>
          <a:solidFill>
            <a:srgbClr val="5B9AD4"/>
          </a:solidFill>
        </p:spPr>
        <p:txBody>
          <a:bodyPr wrap="square" lIns="0" tIns="0" rIns="0" bIns="0" rtlCol="0"/>
          <a:lstStyle/>
          <a:p>
            <a:endParaRPr/>
          </a:p>
        </p:txBody>
      </p:sp>
      <p:sp>
        <p:nvSpPr>
          <p:cNvPr id="15" name="object 15"/>
          <p:cNvSpPr/>
          <p:nvPr/>
        </p:nvSpPr>
        <p:spPr>
          <a:xfrm>
            <a:off x="6435852" y="5649467"/>
            <a:ext cx="15240" cy="44450"/>
          </a:xfrm>
          <a:custGeom>
            <a:avLst/>
            <a:gdLst/>
            <a:ahLst/>
            <a:cxnLst/>
            <a:rect l="l" t="t" r="r" b="b"/>
            <a:pathLst>
              <a:path w="15239" h="44450">
                <a:moveTo>
                  <a:pt x="15239" y="0"/>
                </a:moveTo>
                <a:lnTo>
                  <a:pt x="0" y="0"/>
                </a:lnTo>
                <a:lnTo>
                  <a:pt x="0" y="44196"/>
                </a:lnTo>
                <a:lnTo>
                  <a:pt x="15239" y="44196"/>
                </a:lnTo>
                <a:lnTo>
                  <a:pt x="15239" y="0"/>
                </a:lnTo>
                <a:close/>
              </a:path>
            </a:pathLst>
          </a:custGeom>
          <a:solidFill>
            <a:srgbClr val="5B9AD4"/>
          </a:solidFill>
        </p:spPr>
        <p:txBody>
          <a:bodyPr wrap="square" lIns="0" tIns="0" rIns="0" bIns="0" rtlCol="0"/>
          <a:lstStyle/>
          <a:p>
            <a:endParaRPr/>
          </a:p>
        </p:txBody>
      </p:sp>
      <p:sp>
        <p:nvSpPr>
          <p:cNvPr id="16" name="object 16"/>
          <p:cNvSpPr/>
          <p:nvPr/>
        </p:nvSpPr>
        <p:spPr>
          <a:xfrm>
            <a:off x="6435852" y="5481828"/>
            <a:ext cx="24765" cy="43180"/>
          </a:xfrm>
          <a:custGeom>
            <a:avLst/>
            <a:gdLst/>
            <a:ahLst/>
            <a:cxnLst/>
            <a:rect l="l" t="t" r="r" b="b"/>
            <a:pathLst>
              <a:path w="24764" h="43179">
                <a:moveTo>
                  <a:pt x="24384" y="0"/>
                </a:moveTo>
                <a:lnTo>
                  <a:pt x="0" y="0"/>
                </a:lnTo>
                <a:lnTo>
                  <a:pt x="0" y="42671"/>
                </a:lnTo>
                <a:lnTo>
                  <a:pt x="24384" y="42671"/>
                </a:lnTo>
                <a:lnTo>
                  <a:pt x="24384" y="0"/>
                </a:lnTo>
                <a:close/>
              </a:path>
            </a:pathLst>
          </a:custGeom>
          <a:solidFill>
            <a:srgbClr val="5B9AD4"/>
          </a:solidFill>
        </p:spPr>
        <p:txBody>
          <a:bodyPr wrap="square" lIns="0" tIns="0" rIns="0" bIns="0" rtlCol="0"/>
          <a:lstStyle/>
          <a:p>
            <a:endParaRPr/>
          </a:p>
        </p:txBody>
      </p:sp>
      <p:sp>
        <p:nvSpPr>
          <p:cNvPr id="17" name="object 17"/>
          <p:cNvSpPr/>
          <p:nvPr/>
        </p:nvSpPr>
        <p:spPr>
          <a:xfrm>
            <a:off x="6435852" y="5312664"/>
            <a:ext cx="67310" cy="44450"/>
          </a:xfrm>
          <a:custGeom>
            <a:avLst/>
            <a:gdLst/>
            <a:ahLst/>
            <a:cxnLst/>
            <a:rect l="l" t="t" r="r" b="b"/>
            <a:pathLst>
              <a:path w="67309" h="44450">
                <a:moveTo>
                  <a:pt x="67055" y="0"/>
                </a:moveTo>
                <a:lnTo>
                  <a:pt x="0" y="0"/>
                </a:lnTo>
                <a:lnTo>
                  <a:pt x="0" y="44196"/>
                </a:lnTo>
                <a:lnTo>
                  <a:pt x="67055" y="44196"/>
                </a:lnTo>
                <a:lnTo>
                  <a:pt x="67055" y="0"/>
                </a:lnTo>
                <a:close/>
              </a:path>
            </a:pathLst>
          </a:custGeom>
          <a:solidFill>
            <a:srgbClr val="5B9AD4"/>
          </a:solidFill>
        </p:spPr>
        <p:txBody>
          <a:bodyPr wrap="square" lIns="0" tIns="0" rIns="0" bIns="0" rtlCol="0"/>
          <a:lstStyle/>
          <a:p>
            <a:endParaRPr/>
          </a:p>
        </p:txBody>
      </p:sp>
      <p:sp>
        <p:nvSpPr>
          <p:cNvPr id="18" name="object 18"/>
          <p:cNvSpPr/>
          <p:nvPr/>
        </p:nvSpPr>
        <p:spPr>
          <a:xfrm>
            <a:off x="6435852" y="5143500"/>
            <a:ext cx="20320" cy="44450"/>
          </a:xfrm>
          <a:custGeom>
            <a:avLst/>
            <a:gdLst/>
            <a:ahLst/>
            <a:cxnLst/>
            <a:rect l="l" t="t" r="r" b="b"/>
            <a:pathLst>
              <a:path w="20320" h="44450">
                <a:moveTo>
                  <a:pt x="19812" y="0"/>
                </a:moveTo>
                <a:lnTo>
                  <a:pt x="0" y="0"/>
                </a:lnTo>
                <a:lnTo>
                  <a:pt x="0" y="44196"/>
                </a:lnTo>
                <a:lnTo>
                  <a:pt x="19812" y="44196"/>
                </a:lnTo>
                <a:lnTo>
                  <a:pt x="19812" y="0"/>
                </a:lnTo>
                <a:close/>
              </a:path>
            </a:pathLst>
          </a:custGeom>
          <a:solidFill>
            <a:srgbClr val="5B9AD4"/>
          </a:solidFill>
        </p:spPr>
        <p:txBody>
          <a:bodyPr wrap="square" lIns="0" tIns="0" rIns="0" bIns="0" rtlCol="0"/>
          <a:lstStyle/>
          <a:p>
            <a:endParaRPr/>
          </a:p>
        </p:txBody>
      </p:sp>
      <p:sp>
        <p:nvSpPr>
          <p:cNvPr id="19" name="object 19"/>
          <p:cNvSpPr/>
          <p:nvPr/>
        </p:nvSpPr>
        <p:spPr>
          <a:xfrm>
            <a:off x="6435852" y="4975859"/>
            <a:ext cx="67310" cy="44450"/>
          </a:xfrm>
          <a:custGeom>
            <a:avLst/>
            <a:gdLst/>
            <a:ahLst/>
            <a:cxnLst/>
            <a:rect l="l" t="t" r="r" b="b"/>
            <a:pathLst>
              <a:path w="67309" h="44450">
                <a:moveTo>
                  <a:pt x="67055" y="0"/>
                </a:moveTo>
                <a:lnTo>
                  <a:pt x="0" y="0"/>
                </a:lnTo>
                <a:lnTo>
                  <a:pt x="0" y="44195"/>
                </a:lnTo>
                <a:lnTo>
                  <a:pt x="67055" y="44195"/>
                </a:lnTo>
                <a:lnTo>
                  <a:pt x="67055" y="0"/>
                </a:lnTo>
                <a:close/>
              </a:path>
            </a:pathLst>
          </a:custGeom>
          <a:solidFill>
            <a:srgbClr val="5B9AD4"/>
          </a:solidFill>
        </p:spPr>
        <p:txBody>
          <a:bodyPr wrap="square" lIns="0" tIns="0" rIns="0" bIns="0" rtlCol="0"/>
          <a:lstStyle/>
          <a:p>
            <a:endParaRPr/>
          </a:p>
        </p:txBody>
      </p:sp>
      <p:sp>
        <p:nvSpPr>
          <p:cNvPr id="20" name="object 20"/>
          <p:cNvSpPr/>
          <p:nvPr/>
        </p:nvSpPr>
        <p:spPr>
          <a:xfrm>
            <a:off x="6435852" y="4806696"/>
            <a:ext cx="86995" cy="44450"/>
          </a:xfrm>
          <a:custGeom>
            <a:avLst/>
            <a:gdLst/>
            <a:ahLst/>
            <a:cxnLst/>
            <a:rect l="l" t="t" r="r" b="b"/>
            <a:pathLst>
              <a:path w="86995" h="44450">
                <a:moveTo>
                  <a:pt x="86868" y="0"/>
                </a:moveTo>
                <a:lnTo>
                  <a:pt x="0" y="0"/>
                </a:lnTo>
                <a:lnTo>
                  <a:pt x="0" y="44195"/>
                </a:lnTo>
                <a:lnTo>
                  <a:pt x="86868" y="44195"/>
                </a:lnTo>
                <a:lnTo>
                  <a:pt x="86868" y="0"/>
                </a:lnTo>
                <a:close/>
              </a:path>
            </a:pathLst>
          </a:custGeom>
          <a:solidFill>
            <a:srgbClr val="5B9AD4"/>
          </a:solidFill>
        </p:spPr>
        <p:txBody>
          <a:bodyPr wrap="square" lIns="0" tIns="0" rIns="0" bIns="0" rtlCol="0"/>
          <a:lstStyle/>
          <a:p>
            <a:endParaRPr/>
          </a:p>
        </p:txBody>
      </p:sp>
      <p:sp>
        <p:nvSpPr>
          <p:cNvPr id="21" name="object 21"/>
          <p:cNvSpPr/>
          <p:nvPr/>
        </p:nvSpPr>
        <p:spPr>
          <a:xfrm>
            <a:off x="6435852" y="4639055"/>
            <a:ext cx="102235" cy="44450"/>
          </a:xfrm>
          <a:custGeom>
            <a:avLst/>
            <a:gdLst/>
            <a:ahLst/>
            <a:cxnLst/>
            <a:rect l="l" t="t" r="r" b="b"/>
            <a:pathLst>
              <a:path w="102234" h="44450">
                <a:moveTo>
                  <a:pt x="102107" y="0"/>
                </a:moveTo>
                <a:lnTo>
                  <a:pt x="0" y="0"/>
                </a:lnTo>
                <a:lnTo>
                  <a:pt x="0" y="44195"/>
                </a:lnTo>
                <a:lnTo>
                  <a:pt x="102107" y="44195"/>
                </a:lnTo>
                <a:lnTo>
                  <a:pt x="102107" y="0"/>
                </a:lnTo>
                <a:close/>
              </a:path>
            </a:pathLst>
          </a:custGeom>
          <a:solidFill>
            <a:srgbClr val="5B9AD4"/>
          </a:solidFill>
        </p:spPr>
        <p:txBody>
          <a:bodyPr wrap="square" lIns="0" tIns="0" rIns="0" bIns="0" rtlCol="0"/>
          <a:lstStyle/>
          <a:p>
            <a:endParaRPr/>
          </a:p>
        </p:txBody>
      </p:sp>
      <p:sp>
        <p:nvSpPr>
          <p:cNvPr id="22" name="object 22"/>
          <p:cNvSpPr/>
          <p:nvPr/>
        </p:nvSpPr>
        <p:spPr>
          <a:xfrm>
            <a:off x="6435852" y="4469891"/>
            <a:ext cx="117475" cy="44450"/>
          </a:xfrm>
          <a:custGeom>
            <a:avLst/>
            <a:gdLst/>
            <a:ahLst/>
            <a:cxnLst/>
            <a:rect l="l" t="t" r="r" b="b"/>
            <a:pathLst>
              <a:path w="117475" h="44450">
                <a:moveTo>
                  <a:pt x="117348" y="0"/>
                </a:moveTo>
                <a:lnTo>
                  <a:pt x="0" y="0"/>
                </a:lnTo>
                <a:lnTo>
                  <a:pt x="0" y="44196"/>
                </a:lnTo>
                <a:lnTo>
                  <a:pt x="117348" y="44196"/>
                </a:lnTo>
                <a:lnTo>
                  <a:pt x="117348" y="0"/>
                </a:lnTo>
                <a:close/>
              </a:path>
            </a:pathLst>
          </a:custGeom>
          <a:solidFill>
            <a:srgbClr val="5B9AD4"/>
          </a:solidFill>
        </p:spPr>
        <p:txBody>
          <a:bodyPr wrap="square" lIns="0" tIns="0" rIns="0" bIns="0" rtlCol="0"/>
          <a:lstStyle/>
          <a:p>
            <a:endParaRPr/>
          </a:p>
        </p:txBody>
      </p:sp>
      <p:sp>
        <p:nvSpPr>
          <p:cNvPr id="23" name="object 23"/>
          <p:cNvSpPr/>
          <p:nvPr/>
        </p:nvSpPr>
        <p:spPr>
          <a:xfrm>
            <a:off x="6435852" y="4300728"/>
            <a:ext cx="24765" cy="44450"/>
          </a:xfrm>
          <a:custGeom>
            <a:avLst/>
            <a:gdLst/>
            <a:ahLst/>
            <a:cxnLst/>
            <a:rect l="l" t="t" r="r" b="b"/>
            <a:pathLst>
              <a:path w="24764" h="44450">
                <a:moveTo>
                  <a:pt x="24384" y="0"/>
                </a:moveTo>
                <a:lnTo>
                  <a:pt x="0" y="0"/>
                </a:lnTo>
                <a:lnTo>
                  <a:pt x="0" y="44196"/>
                </a:lnTo>
                <a:lnTo>
                  <a:pt x="24384" y="44196"/>
                </a:lnTo>
                <a:lnTo>
                  <a:pt x="24384" y="0"/>
                </a:lnTo>
                <a:close/>
              </a:path>
            </a:pathLst>
          </a:custGeom>
          <a:solidFill>
            <a:srgbClr val="5B9AD4"/>
          </a:solidFill>
        </p:spPr>
        <p:txBody>
          <a:bodyPr wrap="square" lIns="0" tIns="0" rIns="0" bIns="0" rtlCol="0"/>
          <a:lstStyle/>
          <a:p>
            <a:endParaRPr/>
          </a:p>
        </p:txBody>
      </p:sp>
      <p:sp>
        <p:nvSpPr>
          <p:cNvPr id="24" name="object 24"/>
          <p:cNvSpPr/>
          <p:nvPr/>
        </p:nvSpPr>
        <p:spPr>
          <a:xfrm>
            <a:off x="6435852" y="4133088"/>
            <a:ext cx="149860" cy="44450"/>
          </a:xfrm>
          <a:custGeom>
            <a:avLst/>
            <a:gdLst/>
            <a:ahLst/>
            <a:cxnLst/>
            <a:rect l="l" t="t" r="r" b="b"/>
            <a:pathLst>
              <a:path w="149859" h="44450">
                <a:moveTo>
                  <a:pt x="149351" y="0"/>
                </a:moveTo>
                <a:lnTo>
                  <a:pt x="0" y="0"/>
                </a:lnTo>
                <a:lnTo>
                  <a:pt x="0" y="44196"/>
                </a:lnTo>
                <a:lnTo>
                  <a:pt x="149351" y="44196"/>
                </a:lnTo>
                <a:lnTo>
                  <a:pt x="149351" y="0"/>
                </a:lnTo>
                <a:close/>
              </a:path>
            </a:pathLst>
          </a:custGeom>
          <a:solidFill>
            <a:srgbClr val="5B9AD4"/>
          </a:solidFill>
        </p:spPr>
        <p:txBody>
          <a:bodyPr wrap="square" lIns="0" tIns="0" rIns="0" bIns="0" rtlCol="0"/>
          <a:lstStyle/>
          <a:p>
            <a:endParaRPr/>
          </a:p>
        </p:txBody>
      </p:sp>
      <p:sp>
        <p:nvSpPr>
          <p:cNvPr id="25" name="object 25"/>
          <p:cNvSpPr/>
          <p:nvPr/>
        </p:nvSpPr>
        <p:spPr>
          <a:xfrm>
            <a:off x="6435852" y="3963923"/>
            <a:ext cx="464820" cy="44450"/>
          </a:xfrm>
          <a:custGeom>
            <a:avLst/>
            <a:gdLst/>
            <a:ahLst/>
            <a:cxnLst/>
            <a:rect l="l" t="t" r="r" b="b"/>
            <a:pathLst>
              <a:path w="464820" h="44450">
                <a:moveTo>
                  <a:pt x="464820" y="0"/>
                </a:moveTo>
                <a:lnTo>
                  <a:pt x="0" y="0"/>
                </a:lnTo>
                <a:lnTo>
                  <a:pt x="0" y="44196"/>
                </a:lnTo>
                <a:lnTo>
                  <a:pt x="464820" y="44196"/>
                </a:lnTo>
                <a:lnTo>
                  <a:pt x="464820" y="0"/>
                </a:lnTo>
                <a:close/>
              </a:path>
            </a:pathLst>
          </a:custGeom>
          <a:solidFill>
            <a:srgbClr val="5B9AD4"/>
          </a:solidFill>
        </p:spPr>
        <p:txBody>
          <a:bodyPr wrap="square" lIns="0" tIns="0" rIns="0" bIns="0" rtlCol="0"/>
          <a:lstStyle/>
          <a:p>
            <a:endParaRPr/>
          </a:p>
        </p:txBody>
      </p:sp>
      <p:sp>
        <p:nvSpPr>
          <p:cNvPr id="26" name="object 26"/>
          <p:cNvSpPr/>
          <p:nvPr/>
        </p:nvSpPr>
        <p:spPr>
          <a:xfrm>
            <a:off x="6435852" y="3796284"/>
            <a:ext cx="180340" cy="44450"/>
          </a:xfrm>
          <a:custGeom>
            <a:avLst/>
            <a:gdLst/>
            <a:ahLst/>
            <a:cxnLst/>
            <a:rect l="l" t="t" r="r" b="b"/>
            <a:pathLst>
              <a:path w="180340" h="44450">
                <a:moveTo>
                  <a:pt x="179831" y="0"/>
                </a:moveTo>
                <a:lnTo>
                  <a:pt x="0" y="0"/>
                </a:lnTo>
                <a:lnTo>
                  <a:pt x="0" y="44196"/>
                </a:lnTo>
                <a:lnTo>
                  <a:pt x="179831" y="44196"/>
                </a:lnTo>
                <a:lnTo>
                  <a:pt x="179831" y="0"/>
                </a:lnTo>
                <a:close/>
              </a:path>
            </a:pathLst>
          </a:custGeom>
          <a:solidFill>
            <a:srgbClr val="5B9AD4"/>
          </a:solidFill>
        </p:spPr>
        <p:txBody>
          <a:bodyPr wrap="square" lIns="0" tIns="0" rIns="0" bIns="0" rtlCol="0"/>
          <a:lstStyle/>
          <a:p>
            <a:endParaRPr/>
          </a:p>
        </p:txBody>
      </p:sp>
      <p:sp>
        <p:nvSpPr>
          <p:cNvPr id="27" name="object 27"/>
          <p:cNvSpPr/>
          <p:nvPr/>
        </p:nvSpPr>
        <p:spPr>
          <a:xfrm>
            <a:off x="6435852" y="3627120"/>
            <a:ext cx="50800" cy="44450"/>
          </a:xfrm>
          <a:custGeom>
            <a:avLst/>
            <a:gdLst/>
            <a:ahLst/>
            <a:cxnLst/>
            <a:rect l="l" t="t" r="r" b="b"/>
            <a:pathLst>
              <a:path w="50800" h="44450">
                <a:moveTo>
                  <a:pt x="50292" y="0"/>
                </a:moveTo>
                <a:lnTo>
                  <a:pt x="0" y="0"/>
                </a:lnTo>
                <a:lnTo>
                  <a:pt x="0" y="44195"/>
                </a:lnTo>
                <a:lnTo>
                  <a:pt x="50292" y="44195"/>
                </a:lnTo>
                <a:lnTo>
                  <a:pt x="50292" y="0"/>
                </a:lnTo>
                <a:close/>
              </a:path>
            </a:pathLst>
          </a:custGeom>
          <a:solidFill>
            <a:srgbClr val="5B9AD4"/>
          </a:solidFill>
        </p:spPr>
        <p:txBody>
          <a:bodyPr wrap="square" lIns="0" tIns="0" rIns="0" bIns="0" rtlCol="0"/>
          <a:lstStyle/>
          <a:p>
            <a:endParaRPr/>
          </a:p>
        </p:txBody>
      </p:sp>
      <p:sp>
        <p:nvSpPr>
          <p:cNvPr id="28" name="object 28"/>
          <p:cNvSpPr/>
          <p:nvPr/>
        </p:nvSpPr>
        <p:spPr>
          <a:xfrm>
            <a:off x="6435852" y="3457955"/>
            <a:ext cx="128270" cy="44450"/>
          </a:xfrm>
          <a:custGeom>
            <a:avLst/>
            <a:gdLst/>
            <a:ahLst/>
            <a:cxnLst/>
            <a:rect l="l" t="t" r="r" b="b"/>
            <a:pathLst>
              <a:path w="128270" h="44450">
                <a:moveTo>
                  <a:pt x="128016" y="0"/>
                </a:moveTo>
                <a:lnTo>
                  <a:pt x="0" y="0"/>
                </a:lnTo>
                <a:lnTo>
                  <a:pt x="0" y="44195"/>
                </a:lnTo>
                <a:lnTo>
                  <a:pt x="128016" y="44195"/>
                </a:lnTo>
                <a:lnTo>
                  <a:pt x="128016" y="0"/>
                </a:lnTo>
                <a:close/>
              </a:path>
            </a:pathLst>
          </a:custGeom>
          <a:solidFill>
            <a:srgbClr val="5B9AD4"/>
          </a:solidFill>
        </p:spPr>
        <p:txBody>
          <a:bodyPr wrap="square" lIns="0" tIns="0" rIns="0" bIns="0" rtlCol="0"/>
          <a:lstStyle/>
          <a:p>
            <a:endParaRPr/>
          </a:p>
        </p:txBody>
      </p:sp>
      <p:sp>
        <p:nvSpPr>
          <p:cNvPr id="29" name="object 29"/>
          <p:cNvSpPr/>
          <p:nvPr/>
        </p:nvSpPr>
        <p:spPr>
          <a:xfrm>
            <a:off x="6435852" y="3290315"/>
            <a:ext cx="60960" cy="44450"/>
          </a:xfrm>
          <a:custGeom>
            <a:avLst/>
            <a:gdLst/>
            <a:ahLst/>
            <a:cxnLst/>
            <a:rect l="l" t="t" r="r" b="b"/>
            <a:pathLst>
              <a:path w="60960" h="44450">
                <a:moveTo>
                  <a:pt x="60960" y="0"/>
                </a:moveTo>
                <a:lnTo>
                  <a:pt x="0" y="0"/>
                </a:lnTo>
                <a:lnTo>
                  <a:pt x="0" y="44196"/>
                </a:lnTo>
                <a:lnTo>
                  <a:pt x="60960" y="44196"/>
                </a:lnTo>
                <a:lnTo>
                  <a:pt x="60960" y="0"/>
                </a:lnTo>
                <a:close/>
              </a:path>
            </a:pathLst>
          </a:custGeom>
          <a:solidFill>
            <a:srgbClr val="5B9AD4"/>
          </a:solidFill>
        </p:spPr>
        <p:txBody>
          <a:bodyPr wrap="square" lIns="0" tIns="0" rIns="0" bIns="0" rtlCol="0"/>
          <a:lstStyle/>
          <a:p>
            <a:endParaRPr/>
          </a:p>
        </p:txBody>
      </p:sp>
      <p:sp>
        <p:nvSpPr>
          <p:cNvPr id="30" name="object 30"/>
          <p:cNvSpPr/>
          <p:nvPr/>
        </p:nvSpPr>
        <p:spPr>
          <a:xfrm>
            <a:off x="6435852" y="3121151"/>
            <a:ext cx="320040" cy="44450"/>
          </a:xfrm>
          <a:custGeom>
            <a:avLst/>
            <a:gdLst/>
            <a:ahLst/>
            <a:cxnLst/>
            <a:rect l="l" t="t" r="r" b="b"/>
            <a:pathLst>
              <a:path w="320040" h="44450">
                <a:moveTo>
                  <a:pt x="320040" y="0"/>
                </a:moveTo>
                <a:lnTo>
                  <a:pt x="0" y="0"/>
                </a:lnTo>
                <a:lnTo>
                  <a:pt x="0" y="44196"/>
                </a:lnTo>
                <a:lnTo>
                  <a:pt x="320040" y="44196"/>
                </a:lnTo>
                <a:lnTo>
                  <a:pt x="320040" y="0"/>
                </a:lnTo>
                <a:close/>
              </a:path>
            </a:pathLst>
          </a:custGeom>
          <a:solidFill>
            <a:srgbClr val="5B9AD4"/>
          </a:solidFill>
        </p:spPr>
        <p:txBody>
          <a:bodyPr wrap="square" lIns="0" tIns="0" rIns="0" bIns="0" rtlCol="0"/>
          <a:lstStyle/>
          <a:p>
            <a:endParaRPr/>
          </a:p>
        </p:txBody>
      </p:sp>
      <p:sp>
        <p:nvSpPr>
          <p:cNvPr id="31" name="object 31"/>
          <p:cNvSpPr/>
          <p:nvPr/>
        </p:nvSpPr>
        <p:spPr>
          <a:xfrm>
            <a:off x="6435852" y="2953511"/>
            <a:ext cx="350520" cy="44450"/>
          </a:xfrm>
          <a:custGeom>
            <a:avLst/>
            <a:gdLst/>
            <a:ahLst/>
            <a:cxnLst/>
            <a:rect l="l" t="t" r="r" b="b"/>
            <a:pathLst>
              <a:path w="350520" h="44450">
                <a:moveTo>
                  <a:pt x="350520" y="0"/>
                </a:moveTo>
                <a:lnTo>
                  <a:pt x="0" y="0"/>
                </a:lnTo>
                <a:lnTo>
                  <a:pt x="0" y="44196"/>
                </a:lnTo>
                <a:lnTo>
                  <a:pt x="350520" y="44196"/>
                </a:lnTo>
                <a:lnTo>
                  <a:pt x="350520" y="0"/>
                </a:lnTo>
                <a:close/>
              </a:path>
            </a:pathLst>
          </a:custGeom>
          <a:solidFill>
            <a:srgbClr val="5B9AD4"/>
          </a:solidFill>
        </p:spPr>
        <p:txBody>
          <a:bodyPr wrap="square" lIns="0" tIns="0" rIns="0" bIns="0" rtlCol="0"/>
          <a:lstStyle/>
          <a:p>
            <a:endParaRPr/>
          </a:p>
        </p:txBody>
      </p:sp>
      <p:sp>
        <p:nvSpPr>
          <p:cNvPr id="32" name="object 32"/>
          <p:cNvSpPr/>
          <p:nvPr/>
        </p:nvSpPr>
        <p:spPr>
          <a:xfrm>
            <a:off x="6435852" y="2784348"/>
            <a:ext cx="76200" cy="44450"/>
          </a:xfrm>
          <a:custGeom>
            <a:avLst/>
            <a:gdLst/>
            <a:ahLst/>
            <a:cxnLst/>
            <a:rect l="l" t="t" r="r" b="b"/>
            <a:pathLst>
              <a:path w="76200" h="44450">
                <a:moveTo>
                  <a:pt x="76200" y="0"/>
                </a:moveTo>
                <a:lnTo>
                  <a:pt x="0" y="0"/>
                </a:lnTo>
                <a:lnTo>
                  <a:pt x="0" y="44196"/>
                </a:lnTo>
                <a:lnTo>
                  <a:pt x="76200" y="44196"/>
                </a:lnTo>
                <a:lnTo>
                  <a:pt x="76200" y="0"/>
                </a:lnTo>
                <a:close/>
              </a:path>
            </a:pathLst>
          </a:custGeom>
          <a:solidFill>
            <a:srgbClr val="5B9AD4"/>
          </a:solidFill>
        </p:spPr>
        <p:txBody>
          <a:bodyPr wrap="square" lIns="0" tIns="0" rIns="0" bIns="0" rtlCol="0"/>
          <a:lstStyle/>
          <a:p>
            <a:endParaRPr/>
          </a:p>
        </p:txBody>
      </p:sp>
      <p:sp>
        <p:nvSpPr>
          <p:cNvPr id="33" name="object 33"/>
          <p:cNvSpPr/>
          <p:nvPr/>
        </p:nvSpPr>
        <p:spPr>
          <a:xfrm>
            <a:off x="6435852" y="2615183"/>
            <a:ext cx="76200" cy="44450"/>
          </a:xfrm>
          <a:custGeom>
            <a:avLst/>
            <a:gdLst/>
            <a:ahLst/>
            <a:cxnLst/>
            <a:rect l="l" t="t" r="r" b="b"/>
            <a:pathLst>
              <a:path w="76200" h="44450">
                <a:moveTo>
                  <a:pt x="76200" y="0"/>
                </a:moveTo>
                <a:lnTo>
                  <a:pt x="0" y="0"/>
                </a:lnTo>
                <a:lnTo>
                  <a:pt x="0" y="44196"/>
                </a:lnTo>
                <a:lnTo>
                  <a:pt x="76200" y="44196"/>
                </a:lnTo>
                <a:lnTo>
                  <a:pt x="76200" y="0"/>
                </a:lnTo>
                <a:close/>
              </a:path>
            </a:pathLst>
          </a:custGeom>
          <a:solidFill>
            <a:srgbClr val="5B9AD4"/>
          </a:solidFill>
        </p:spPr>
        <p:txBody>
          <a:bodyPr wrap="square" lIns="0" tIns="0" rIns="0" bIns="0" rtlCol="0"/>
          <a:lstStyle/>
          <a:p>
            <a:endParaRPr/>
          </a:p>
        </p:txBody>
      </p:sp>
      <p:sp>
        <p:nvSpPr>
          <p:cNvPr id="34" name="object 34"/>
          <p:cNvSpPr/>
          <p:nvPr/>
        </p:nvSpPr>
        <p:spPr>
          <a:xfrm>
            <a:off x="6435852" y="2447544"/>
            <a:ext cx="553720" cy="44450"/>
          </a:xfrm>
          <a:custGeom>
            <a:avLst/>
            <a:gdLst/>
            <a:ahLst/>
            <a:cxnLst/>
            <a:rect l="l" t="t" r="r" b="b"/>
            <a:pathLst>
              <a:path w="553720" h="44450">
                <a:moveTo>
                  <a:pt x="553212" y="0"/>
                </a:moveTo>
                <a:lnTo>
                  <a:pt x="0" y="0"/>
                </a:lnTo>
                <a:lnTo>
                  <a:pt x="0" y="44195"/>
                </a:lnTo>
                <a:lnTo>
                  <a:pt x="553212" y="44195"/>
                </a:lnTo>
                <a:lnTo>
                  <a:pt x="553212" y="0"/>
                </a:lnTo>
                <a:close/>
              </a:path>
            </a:pathLst>
          </a:custGeom>
          <a:solidFill>
            <a:srgbClr val="5B9AD4"/>
          </a:solidFill>
        </p:spPr>
        <p:txBody>
          <a:bodyPr wrap="square" lIns="0" tIns="0" rIns="0" bIns="0" rtlCol="0"/>
          <a:lstStyle/>
          <a:p>
            <a:endParaRPr/>
          </a:p>
        </p:txBody>
      </p:sp>
      <p:sp>
        <p:nvSpPr>
          <p:cNvPr id="35" name="object 35"/>
          <p:cNvSpPr/>
          <p:nvPr/>
        </p:nvSpPr>
        <p:spPr>
          <a:xfrm>
            <a:off x="6435852" y="2278379"/>
            <a:ext cx="186055" cy="44450"/>
          </a:xfrm>
          <a:custGeom>
            <a:avLst/>
            <a:gdLst/>
            <a:ahLst/>
            <a:cxnLst/>
            <a:rect l="l" t="t" r="r" b="b"/>
            <a:pathLst>
              <a:path w="186054" h="44450">
                <a:moveTo>
                  <a:pt x="185927" y="0"/>
                </a:moveTo>
                <a:lnTo>
                  <a:pt x="0" y="0"/>
                </a:lnTo>
                <a:lnTo>
                  <a:pt x="0" y="44195"/>
                </a:lnTo>
                <a:lnTo>
                  <a:pt x="185927" y="44195"/>
                </a:lnTo>
                <a:lnTo>
                  <a:pt x="185927" y="0"/>
                </a:lnTo>
                <a:close/>
              </a:path>
            </a:pathLst>
          </a:custGeom>
          <a:solidFill>
            <a:srgbClr val="5B9AD4"/>
          </a:solidFill>
        </p:spPr>
        <p:txBody>
          <a:bodyPr wrap="square" lIns="0" tIns="0" rIns="0" bIns="0" rtlCol="0"/>
          <a:lstStyle/>
          <a:p>
            <a:endParaRPr/>
          </a:p>
        </p:txBody>
      </p:sp>
      <p:sp>
        <p:nvSpPr>
          <p:cNvPr id="36" name="object 36"/>
          <p:cNvSpPr/>
          <p:nvPr/>
        </p:nvSpPr>
        <p:spPr>
          <a:xfrm>
            <a:off x="6435852" y="2110739"/>
            <a:ext cx="264160" cy="44450"/>
          </a:xfrm>
          <a:custGeom>
            <a:avLst/>
            <a:gdLst/>
            <a:ahLst/>
            <a:cxnLst/>
            <a:rect l="l" t="t" r="r" b="b"/>
            <a:pathLst>
              <a:path w="264159" h="44450">
                <a:moveTo>
                  <a:pt x="263651" y="0"/>
                </a:moveTo>
                <a:lnTo>
                  <a:pt x="0" y="0"/>
                </a:lnTo>
                <a:lnTo>
                  <a:pt x="0" y="44196"/>
                </a:lnTo>
                <a:lnTo>
                  <a:pt x="263651" y="44196"/>
                </a:lnTo>
                <a:lnTo>
                  <a:pt x="263651" y="0"/>
                </a:lnTo>
                <a:close/>
              </a:path>
            </a:pathLst>
          </a:custGeom>
          <a:solidFill>
            <a:srgbClr val="5B9AD4"/>
          </a:solidFill>
        </p:spPr>
        <p:txBody>
          <a:bodyPr wrap="square" lIns="0" tIns="0" rIns="0" bIns="0" rtlCol="0"/>
          <a:lstStyle/>
          <a:p>
            <a:endParaRPr/>
          </a:p>
        </p:txBody>
      </p:sp>
      <p:sp>
        <p:nvSpPr>
          <p:cNvPr id="37" name="object 37"/>
          <p:cNvSpPr/>
          <p:nvPr/>
        </p:nvSpPr>
        <p:spPr>
          <a:xfrm>
            <a:off x="6435852" y="1941576"/>
            <a:ext cx="1370330" cy="44450"/>
          </a:xfrm>
          <a:custGeom>
            <a:avLst/>
            <a:gdLst/>
            <a:ahLst/>
            <a:cxnLst/>
            <a:rect l="l" t="t" r="r" b="b"/>
            <a:pathLst>
              <a:path w="1370329" h="44450">
                <a:moveTo>
                  <a:pt x="1370076" y="0"/>
                </a:moveTo>
                <a:lnTo>
                  <a:pt x="0" y="0"/>
                </a:lnTo>
                <a:lnTo>
                  <a:pt x="0" y="44196"/>
                </a:lnTo>
                <a:lnTo>
                  <a:pt x="1370076" y="44196"/>
                </a:lnTo>
                <a:lnTo>
                  <a:pt x="1370076" y="0"/>
                </a:lnTo>
                <a:close/>
              </a:path>
            </a:pathLst>
          </a:custGeom>
          <a:solidFill>
            <a:srgbClr val="5B9AD4"/>
          </a:solidFill>
        </p:spPr>
        <p:txBody>
          <a:bodyPr wrap="square" lIns="0" tIns="0" rIns="0" bIns="0" rtlCol="0"/>
          <a:lstStyle/>
          <a:p>
            <a:endParaRPr/>
          </a:p>
        </p:txBody>
      </p:sp>
      <p:sp>
        <p:nvSpPr>
          <p:cNvPr id="38" name="object 38"/>
          <p:cNvSpPr/>
          <p:nvPr/>
        </p:nvSpPr>
        <p:spPr>
          <a:xfrm>
            <a:off x="6435852" y="1773936"/>
            <a:ext cx="1458595" cy="43180"/>
          </a:xfrm>
          <a:custGeom>
            <a:avLst/>
            <a:gdLst/>
            <a:ahLst/>
            <a:cxnLst/>
            <a:rect l="l" t="t" r="r" b="b"/>
            <a:pathLst>
              <a:path w="1458595" h="43180">
                <a:moveTo>
                  <a:pt x="1458468" y="0"/>
                </a:moveTo>
                <a:lnTo>
                  <a:pt x="0" y="0"/>
                </a:lnTo>
                <a:lnTo>
                  <a:pt x="0" y="42672"/>
                </a:lnTo>
                <a:lnTo>
                  <a:pt x="1458468" y="42672"/>
                </a:lnTo>
                <a:lnTo>
                  <a:pt x="1458468" y="0"/>
                </a:lnTo>
                <a:close/>
              </a:path>
            </a:pathLst>
          </a:custGeom>
          <a:solidFill>
            <a:srgbClr val="5B9AD4"/>
          </a:solidFill>
        </p:spPr>
        <p:txBody>
          <a:bodyPr wrap="square" lIns="0" tIns="0" rIns="0" bIns="0" rtlCol="0"/>
          <a:lstStyle/>
          <a:p>
            <a:endParaRPr/>
          </a:p>
        </p:txBody>
      </p:sp>
      <p:sp>
        <p:nvSpPr>
          <p:cNvPr id="39" name="object 39"/>
          <p:cNvSpPr/>
          <p:nvPr/>
        </p:nvSpPr>
        <p:spPr>
          <a:xfrm>
            <a:off x="6435852" y="1604772"/>
            <a:ext cx="2597150" cy="44450"/>
          </a:xfrm>
          <a:custGeom>
            <a:avLst/>
            <a:gdLst/>
            <a:ahLst/>
            <a:cxnLst/>
            <a:rect l="l" t="t" r="r" b="b"/>
            <a:pathLst>
              <a:path w="2597150" h="44450">
                <a:moveTo>
                  <a:pt x="2596896" y="0"/>
                </a:moveTo>
                <a:lnTo>
                  <a:pt x="0" y="0"/>
                </a:lnTo>
                <a:lnTo>
                  <a:pt x="0" y="44196"/>
                </a:lnTo>
                <a:lnTo>
                  <a:pt x="2596896" y="44196"/>
                </a:lnTo>
                <a:lnTo>
                  <a:pt x="2596896" y="0"/>
                </a:lnTo>
                <a:close/>
              </a:path>
            </a:pathLst>
          </a:custGeom>
          <a:solidFill>
            <a:srgbClr val="5B9AD4"/>
          </a:solidFill>
        </p:spPr>
        <p:txBody>
          <a:bodyPr wrap="square" lIns="0" tIns="0" rIns="0" bIns="0" rtlCol="0"/>
          <a:lstStyle/>
          <a:p>
            <a:endParaRPr/>
          </a:p>
        </p:txBody>
      </p:sp>
      <p:sp>
        <p:nvSpPr>
          <p:cNvPr id="40" name="object 40"/>
          <p:cNvSpPr/>
          <p:nvPr/>
        </p:nvSpPr>
        <p:spPr>
          <a:xfrm>
            <a:off x="6435852" y="1435608"/>
            <a:ext cx="609600" cy="44450"/>
          </a:xfrm>
          <a:custGeom>
            <a:avLst/>
            <a:gdLst/>
            <a:ahLst/>
            <a:cxnLst/>
            <a:rect l="l" t="t" r="r" b="b"/>
            <a:pathLst>
              <a:path w="609600" h="44450">
                <a:moveTo>
                  <a:pt x="609600" y="0"/>
                </a:moveTo>
                <a:lnTo>
                  <a:pt x="0" y="0"/>
                </a:lnTo>
                <a:lnTo>
                  <a:pt x="0" y="44196"/>
                </a:lnTo>
                <a:lnTo>
                  <a:pt x="609600" y="44196"/>
                </a:lnTo>
                <a:lnTo>
                  <a:pt x="609600" y="0"/>
                </a:lnTo>
                <a:close/>
              </a:path>
            </a:pathLst>
          </a:custGeom>
          <a:solidFill>
            <a:srgbClr val="5B9AD4"/>
          </a:solidFill>
        </p:spPr>
        <p:txBody>
          <a:bodyPr wrap="square" lIns="0" tIns="0" rIns="0" bIns="0" rtlCol="0"/>
          <a:lstStyle/>
          <a:p>
            <a:endParaRPr/>
          </a:p>
        </p:txBody>
      </p:sp>
      <p:sp>
        <p:nvSpPr>
          <p:cNvPr id="41" name="object 41"/>
          <p:cNvSpPr/>
          <p:nvPr/>
        </p:nvSpPr>
        <p:spPr>
          <a:xfrm>
            <a:off x="6435852" y="1267968"/>
            <a:ext cx="708660" cy="44450"/>
          </a:xfrm>
          <a:custGeom>
            <a:avLst/>
            <a:gdLst/>
            <a:ahLst/>
            <a:cxnLst/>
            <a:rect l="l" t="t" r="r" b="b"/>
            <a:pathLst>
              <a:path w="708659" h="44450">
                <a:moveTo>
                  <a:pt x="708659" y="0"/>
                </a:moveTo>
                <a:lnTo>
                  <a:pt x="0" y="0"/>
                </a:lnTo>
                <a:lnTo>
                  <a:pt x="0" y="44195"/>
                </a:lnTo>
                <a:lnTo>
                  <a:pt x="708659" y="44195"/>
                </a:lnTo>
                <a:lnTo>
                  <a:pt x="708659" y="0"/>
                </a:lnTo>
                <a:close/>
              </a:path>
            </a:pathLst>
          </a:custGeom>
          <a:solidFill>
            <a:srgbClr val="5B9AD4"/>
          </a:solidFill>
        </p:spPr>
        <p:txBody>
          <a:bodyPr wrap="square" lIns="0" tIns="0" rIns="0" bIns="0" rtlCol="0"/>
          <a:lstStyle/>
          <a:p>
            <a:endParaRPr/>
          </a:p>
        </p:txBody>
      </p:sp>
      <p:sp>
        <p:nvSpPr>
          <p:cNvPr id="42" name="object 42"/>
          <p:cNvSpPr/>
          <p:nvPr/>
        </p:nvSpPr>
        <p:spPr>
          <a:xfrm>
            <a:off x="6435852" y="1098804"/>
            <a:ext cx="620395" cy="44450"/>
          </a:xfrm>
          <a:custGeom>
            <a:avLst/>
            <a:gdLst/>
            <a:ahLst/>
            <a:cxnLst/>
            <a:rect l="l" t="t" r="r" b="b"/>
            <a:pathLst>
              <a:path w="620395" h="44450">
                <a:moveTo>
                  <a:pt x="620268" y="0"/>
                </a:moveTo>
                <a:lnTo>
                  <a:pt x="0" y="0"/>
                </a:lnTo>
                <a:lnTo>
                  <a:pt x="0" y="44195"/>
                </a:lnTo>
                <a:lnTo>
                  <a:pt x="620268" y="44195"/>
                </a:lnTo>
                <a:lnTo>
                  <a:pt x="620268" y="0"/>
                </a:lnTo>
                <a:close/>
              </a:path>
            </a:pathLst>
          </a:custGeom>
          <a:solidFill>
            <a:srgbClr val="5B9AD4"/>
          </a:solidFill>
        </p:spPr>
        <p:txBody>
          <a:bodyPr wrap="square" lIns="0" tIns="0" rIns="0" bIns="0" rtlCol="0"/>
          <a:lstStyle/>
          <a:p>
            <a:endParaRPr/>
          </a:p>
        </p:txBody>
      </p:sp>
      <p:sp>
        <p:nvSpPr>
          <p:cNvPr id="43" name="object 43"/>
          <p:cNvSpPr/>
          <p:nvPr/>
        </p:nvSpPr>
        <p:spPr>
          <a:xfrm>
            <a:off x="6435852" y="5942076"/>
            <a:ext cx="15240" cy="44450"/>
          </a:xfrm>
          <a:custGeom>
            <a:avLst/>
            <a:gdLst/>
            <a:ahLst/>
            <a:cxnLst/>
            <a:rect l="l" t="t" r="r" b="b"/>
            <a:pathLst>
              <a:path w="15239" h="44450">
                <a:moveTo>
                  <a:pt x="15239" y="0"/>
                </a:moveTo>
                <a:lnTo>
                  <a:pt x="0" y="0"/>
                </a:lnTo>
                <a:lnTo>
                  <a:pt x="0" y="44196"/>
                </a:lnTo>
                <a:lnTo>
                  <a:pt x="15239" y="44196"/>
                </a:lnTo>
                <a:lnTo>
                  <a:pt x="15239" y="0"/>
                </a:lnTo>
                <a:close/>
              </a:path>
            </a:pathLst>
          </a:custGeom>
          <a:solidFill>
            <a:srgbClr val="ED7C31"/>
          </a:solidFill>
        </p:spPr>
        <p:txBody>
          <a:bodyPr wrap="square" lIns="0" tIns="0" rIns="0" bIns="0" rtlCol="0"/>
          <a:lstStyle/>
          <a:p>
            <a:endParaRPr/>
          </a:p>
        </p:txBody>
      </p:sp>
      <p:sp>
        <p:nvSpPr>
          <p:cNvPr id="44" name="object 44"/>
          <p:cNvSpPr/>
          <p:nvPr/>
        </p:nvSpPr>
        <p:spPr>
          <a:xfrm>
            <a:off x="6435852" y="5774435"/>
            <a:ext cx="15240" cy="44450"/>
          </a:xfrm>
          <a:custGeom>
            <a:avLst/>
            <a:gdLst/>
            <a:ahLst/>
            <a:cxnLst/>
            <a:rect l="l" t="t" r="r" b="b"/>
            <a:pathLst>
              <a:path w="15239" h="44450">
                <a:moveTo>
                  <a:pt x="15239" y="0"/>
                </a:moveTo>
                <a:lnTo>
                  <a:pt x="0" y="0"/>
                </a:lnTo>
                <a:lnTo>
                  <a:pt x="0" y="44195"/>
                </a:lnTo>
                <a:lnTo>
                  <a:pt x="15239" y="44195"/>
                </a:lnTo>
                <a:lnTo>
                  <a:pt x="15239" y="0"/>
                </a:lnTo>
                <a:close/>
              </a:path>
            </a:pathLst>
          </a:custGeom>
          <a:solidFill>
            <a:srgbClr val="ED7C31"/>
          </a:solidFill>
        </p:spPr>
        <p:txBody>
          <a:bodyPr wrap="square" lIns="0" tIns="0" rIns="0" bIns="0" rtlCol="0"/>
          <a:lstStyle/>
          <a:p>
            <a:endParaRPr/>
          </a:p>
        </p:txBody>
      </p:sp>
      <p:sp>
        <p:nvSpPr>
          <p:cNvPr id="45" name="object 45"/>
          <p:cNvSpPr/>
          <p:nvPr/>
        </p:nvSpPr>
        <p:spPr>
          <a:xfrm>
            <a:off x="6435852" y="5605272"/>
            <a:ext cx="5080" cy="44450"/>
          </a:xfrm>
          <a:custGeom>
            <a:avLst/>
            <a:gdLst/>
            <a:ahLst/>
            <a:cxnLst/>
            <a:rect l="l" t="t" r="r" b="b"/>
            <a:pathLst>
              <a:path w="5079" h="44450">
                <a:moveTo>
                  <a:pt x="4572" y="0"/>
                </a:moveTo>
                <a:lnTo>
                  <a:pt x="0" y="0"/>
                </a:lnTo>
                <a:lnTo>
                  <a:pt x="0" y="44195"/>
                </a:lnTo>
                <a:lnTo>
                  <a:pt x="4572" y="44195"/>
                </a:lnTo>
                <a:lnTo>
                  <a:pt x="4572" y="0"/>
                </a:lnTo>
                <a:close/>
              </a:path>
            </a:pathLst>
          </a:custGeom>
          <a:solidFill>
            <a:srgbClr val="ED7C31"/>
          </a:solidFill>
        </p:spPr>
        <p:txBody>
          <a:bodyPr wrap="square" lIns="0" tIns="0" rIns="0" bIns="0" rtlCol="0"/>
          <a:lstStyle/>
          <a:p>
            <a:endParaRPr/>
          </a:p>
        </p:txBody>
      </p:sp>
      <p:sp>
        <p:nvSpPr>
          <p:cNvPr id="46" name="object 46"/>
          <p:cNvSpPr/>
          <p:nvPr/>
        </p:nvSpPr>
        <p:spPr>
          <a:xfrm>
            <a:off x="6435852" y="5437632"/>
            <a:ext cx="30480" cy="44450"/>
          </a:xfrm>
          <a:custGeom>
            <a:avLst/>
            <a:gdLst/>
            <a:ahLst/>
            <a:cxnLst/>
            <a:rect l="l" t="t" r="r" b="b"/>
            <a:pathLst>
              <a:path w="30479" h="44450">
                <a:moveTo>
                  <a:pt x="30480" y="0"/>
                </a:moveTo>
                <a:lnTo>
                  <a:pt x="0" y="0"/>
                </a:lnTo>
                <a:lnTo>
                  <a:pt x="0" y="44195"/>
                </a:lnTo>
                <a:lnTo>
                  <a:pt x="30480" y="44195"/>
                </a:lnTo>
                <a:lnTo>
                  <a:pt x="30480" y="0"/>
                </a:lnTo>
                <a:close/>
              </a:path>
            </a:pathLst>
          </a:custGeom>
          <a:solidFill>
            <a:srgbClr val="ED7C31"/>
          </a:solidFill>
        </p:spPr>
        <p:txBody>
          <a:bodyPr wrap="square" lIns="0" tIns="0" rIns="0" bIns="0" rtlCol="0"/>
          <a:lstStyle/>
          <a:p>
            <a:endParaRPr/>
          </a:p>
        </p:txBody>
      </p:sp>
      <p:sp>
        <p:nvSpPr>
          <p:cNvPr id="47" name="object 47"/>
          <p:cNvSpPr/>
          <p:nvPr/>
        </p:nvSpPr>
        <p:spPr>
          <a:xfrm>
            <a:off x="6435852" y="5268467"/>
            <a:ext cx="60960" cy="44450"/>
          </a:xfrm>
          <a:custGeom>
            <a:avLst/>
            <a:gdLst/>
            <a:ahLst/>
            <a:cxnLst/>
            <a:rect l="l" t="t" r="r" b="b"/>
            <a:pathLst>
              <a:path w="60960" h="44450">
                <a:moveTo>
                  <a:pt x="60960" y="0"/>
                </a:moveTo>
                <a:lnTo>
                  <a:pt x="0" y="0"/>
                </a:lnTo>
                <a:lnTo>
                  <a:pt x="0" y="44196"/>
                </a:lnTo>
                <a:lnTo>
                  <a:pt x="60960" y="44196"/>
                </a:lnTo>
                <a:lnTo>
                  <a:pt x="60960" y="0"/>
                </a:lnTo>
                <a:close/>
              </a:path>
            </a:pathLst>
          </a:custGeom>
          <a:solidFill>
            <a:srgbClr val="ED7C31"/>
          </a:solidFill>
        </p:spPr>
        <p:txBody>
          <a:bodyPr wrap="square" lIns="0" tIns="0" rIns="0" bIns="0" rtlCol="0"/>
          <a:lstStyle/>
          <a:p>
            <a:endParaRPr/>
          </a:p>
        </p:txBody>
      </p:sp>
      <p:sp>
        <p:nvSpPr>
          <p:cNvPr id="48" name="object 48"/>
          <p:cNvSpPr/>
          <p:nvPr/>
        </p:nvSpPr>
        <p:spPr>
          <a:xfrm>
            <a:off x="6435852" y="5099303"/>
            <a:ext cx="71755" cy="44450"/>
          </a:xfrm>
          <a:custGeom>
            <a:avLst/>
            <a:gdLst/>
            <a:ahLst/>
            <a:cxnLst/>
            <a:rect l="l" t="t" r="r" b="b"/>
            <a:pathLst>
              <a:path w="71754" h="44450">
                <a:moveTo>
                  <a:pt x="71627" y="0"/>
                </a:moveTo>
                <a:lnTo>
                  <a:pt x="0" y="0"/>
                </a:lnTo>
                <a:lnTo>
                  <a:pt x="0" y="44195"/>
                </a:lnTo>
                <a:lnTo>
                  <a:pt x="71627" y="44195"/>
                </a:lnTo>
                <a:lnTo>
                  <a:pt x="71627" y="0"/>
                </a:lnTo>
                <a:close/>
              </a:path>
            </a:pathLst>
          </a:custGeom>
          <a:solidFill>
            <a:srgbClr val="ED7C31"/>
          </a:solidFill>
        </p:spPr>
        <p:txBody>
          <a:bodyPr wrap="square" lIns="0" tIns="0" rIns="0" bIns="0" rtlCol="0"/>
          <a:lstStyle/>
          <a:p>
            <a:endParaRPr/>
          </a:p>
        </p:txBody>
      </p:sp>
      <p:sp>
        <p:nvSpPr>
          <p:cNvPr id="49" name="object 49"/>
          <p:cNvSpPr/>
          <p:nvPr/>
        </p:nvSpPr>
        <p:spPr>
          <a:xfrm>
            <a:off x="6435852" y="4931664"/>
            <a:ext cx="20320" cy="44450"/>
          </a:xfrm>
          <a:custGeom>
            <a:avLst/>
            <a:gdLst/>
            <a:ahLst/>
            <a:cxnLst/>
            <a:rect l="l" t="t" r="r" b="b"/>
            <a:pathLst>
              <a:path w="20320" h="44450">
                <a:moveTo>
                  <a:pt x="19812" y="0"/>
                </a:moveTo>
                <a:lnTo>
                  <a:pt x="0" y="0"/>
                </a:lnTo>
                <a:lnTo>
                  <a:pt x="0" y="44196"/>
                </a:lnTo>
                <a:lnTo>
                  <a:pt x="19812" y="44196"/>
                </a:lnTo>
                <a:lnTo>
                  <a:pt x="19812" y="0"/>
                </a:lnTo>
                <a:close/>
              </a:path>
            </a:pathLst>
          </a:custGeom>
          <a:solidFill>
            <a:srgbClr val="ED7C31"/>
          </a:solidFill>
        </p:spPr>
        <p:txBody>
          <a:bodyPr wrap="square" lIns="0" tIns="0" rIns="0" bIns="0" rtlCol="0"/>
          <a:lstStyle/>
          <a:p>
            <a:endParaRPr/>
          </a:p>
        </p:txBody>
      </p:sp>
      <p:sp>
        <p:nvSpPr>
          <p:cNvPr id="50" name="object 50"/>
          <p:cNvSpPr/>
          <p:nvPr/>
        </p:nvSpPr>
        <p:spPr>
          <a:xfrm>
            <a:off x="6435852" y="4762500"/>
            <a:ext cx="82550" cy="44450"/>
          </a:xfrm>
          <a:custGeom>
            <a:avLst/>
            <a:gdLst/>
            <a:ahLst/>
            <a:cxnLst/>
            <a:rect l="l" t="t" r="r" b="b"/>
            <a:pathLst>
              <a:path w="82550" h="44450">
                <a:moveTo>
                  <a:pt x="82296" y="0"/>
                </a:moveTo>
                <a:lnTo>
                  <a:pt x="0" y="0"/>
                </a:lnTo>
                <a:lnTo>
                  <a:pt x="0" y="44196"/>
                </a:lnTo>
                <a:lnTo>
                  <a:pt x="82296" y="44196"/>
                </a:lnTo>
                <a:lnTo>
                  <a:pt x="82296" y="0"/>
                </a:lnTo>
                <a:close/>
              </a:path>
            </a:pathLst>
          </a:custGeom>
          <a:solidFill>
            <a:srgbClr val="ED7C31"/>
          </a:solidFill>
        </p:spPr>
        <p:txBody>
          <a:bodyPr wrap="square" lIns="0" tIns="0" rIns="0" bIns="0" rtlCol="0"/>
          <a:lstStyle/>
          <a:p>
            <a:endParaRPr/>
          </a:p>
        </p:txBody>
      </p:sp>
      <p:sp>
        <p:nvSpPr>
          <p:cNvPr id="51" name="object 51"/>
          <p:cNvSpPr/>
          <p:nvPr/>
        </p:nvSpPr>
        <p:spPr>
          <a:xfrm>
            <a:off x="6435852" y="4594859"/>
            <a:ext cx="86995" cy="44450"/>
          </a:xfrm>
          <a:custGeom>
            <a:avLst/>
            <a:gdLst/>
            <a:ahLst/>
            <a:cxnLst/>
            <a:rect l="l" t="t" r="r" b="b"/>
            <a:pathLst>
              <a:path w="86995" h="44450">
                <a:moveTo>
                  <a:pt x="86868" y="0"/>
                </a:moveTo>
                <a:lnTo>
                  <a:pt x="0" y="0"/>
                </a:lnTo>
                <a:lnTo>
                  <a:pt x="0" y="44195"/>
                </a:lnTo>
                <a:lnTo>
                  <a:pt x="86868" y="44195"/>
                </a:lnTo>
                <a:lnTo>
                  <a:pt x="86868" y="0"/>
                </a:lnTo>
                <a:close/>
              </a:path>
            </a:pathLst>
          </a:custGeom>
          <a:solidFill>
            <a:srgbClr val="ED7C31"/>
          </a:solidFill>
        </p:spPr>
        <p:txBody>
          <a:bodyPr wrap="square" lIns="0" tIns="0" rIns="0" bIns="0" rtlCol="0"/>
          <a:lstStyle/>
          <a:p>
            <a:endParaRPr/>
          </a:p>
        </p:txBody>
      </p:sp>
      <p:sp>
        <p:nvSpPr>
          <p:cNvPr id="52" name="object 52"/>
          <p:cNvSpPr/>
          <p:nvPr/>
        </p:nvSpPr>
        <p:spPr>
          <a:xfrm>
            <a:off x="6435852" y="4425696"/>
            <a:ext cx="143510" cy="44450"/>
          </a:xfrm>
          <a:custGeom>
            <a:avLst/>
            <a:gdLst/>
            <a:ahLst/>
            <a:cxnLst/>
            <a:rect l="l" t="t" r="r" b="b"/>
            <a:pathLst>
              <a:path w="143509" h="44450">
                <a:moveTo>
                  <a:pt x="143255" y="0"/>
                </a:moveTo>
                <a:lnTo>
                  <a:pt x="0" y="0"/>
                </a:lnTo>
                <a:lnTo>
                  <a:pt x="0" y="44195"/>
                </a:lnTo>
                <a:lnTo>
                  <a:pt x="143255" y="44195"/>
                </a:lnTo>
                <a:lnTo>
                  <a:pt x="143255" y="0"/>
                </a:lnTo>
                <a:close/>
              </a:path>
            </a:pathLst>
          </a:custGeom>
          <a:solidFill>
            <a:srgbClr val="ED7C31"/>
          </a:solidFill>
        </p:spPr>
        <p:txBody>
          <a:bodyPr wrap="square" lIns="0" tIns="0" rIns="0" bIns="0" rtlCol="0"/>
          <a:lstStyle/>
          <a:p>
            <a:endParaRPr/>
          </a:p>
        </p:txBody>
      </p:sp>
      <p:sp>
        <p:nvSpPr>
          <p:cNvPr id="53" name="object 53"/>
          <p:cNvSpPr/>
          <p:nvPr/>
        </p:nvSpPr>
        <p:spPr>
          <a:xfrm>
            <a:off x="6435852" y="4256532"/>
            <a:ext cx="15240" cy="44450"/>
          </a:xfrm>
          <a:custGeom>
            <a:avLst/>
            <a:gdLst/>
            <a:ahLst/>
            <a:cxnLst/>
            <a:rect l="l" t="t" r="r" b="b"/>
            <a:pathLst>
              <a:path w="15239" h="44450">
                <a:moveTo>
                  <a:pt x="15239" y="0"/>
                </a:moveTo>
                <a:lnTo>
                  <a:pt x="0" y="0"/>
                </a:lnTo>
                <a:lnTo>
                  <a:pt x="0" y="44195"/>
                </a:lnTo>
                <a:lnTo>
                  <a:pt x="15239" y="44195"/>
                </a:lnTo>
                <a:lnTo>
                  <a:pt x="15239" y="0"/>
                </a:lnTo>
                <a:close/>
              </a:path>
            </a:pathLst>
          </a:custGeom>
          <a:solidFill>
            <a:srgbClr val="ED7C31"/>
          </a:solidFill>
        </p:spPr>
        <p:txBody>
          <a:bodyPr wrap="square" lIns="0" tIns="0" rIns="0" bIns="0" rtlCol="0"/>
          <a:lstStyle/>
          <a:p>
            <a:endParaRPr/>
          </a:p>
        </p:txBody>
      </p:sp>
      <p:sp>
        <p:nvSpPr>
          <p:cNvPr id="54" name="object 54"/>
          <p:cNvSpPr/>
          <p:nvPr/>
        </p:nvSpPr>
        <p:spPr>
          <a:xfrm>
            <a:off x="6435852" y="4088891"/>
            <a:ext cx="304800" cy="44450"/>
          </a:xfrm>
          <a:custGeom>
            <a:avLst/>
            <a:gdLst/>
            <a:ahLst/>
            <a:cxnLst/>
            <a:rect l="l" t="t" r="r" b="b"/>
            <a:pathLst>
              <a:path w="304800" h="44450">
                <a:moveTo>
                  <a:pt x="304800" y="0"/>
                </a:moveTo>
                <a:lnTo>
                  <a:pt x="0" y="0"/>
                </a:lnTo>
                <a:lnTo>
                  <a:pt x="0" y="44195"/>
                </a:lnTo>
                <a:lnTo>
                  <a:pt x="304800" y="44195"/>
                </a:lnTo>
                <a:lnTo>
                  <a:pt x="304800" y="0"/>
                </a:lnTo>
                <a:close/>
              </a:path>
            </a:pathLst>
          </a:custGeom>
          <a:solidFill>
            <a:srgbClr val="ED7C31"/>
          </a:solidFill>
        </p:spPr>
        <p:txBody>
          <a:bodyPr wrap="square" lIns="0" tIns="0" rIns="0" bIns="0" rtlCol="0"/>
          <a:lstStyle/>
          <a:p>
            <a:endParaRPr/>
          </a:p>
        </p:txBody>
      </p:sp>
      <p:sp>
        <p:nvSpPr>
          <p:cNvPr id="55" name="object 55"/>
          <p:cNvSpPr/>
          <p:nvPr/>
        </p:nvSpPr>
        <p:spPr>
          <a:xfrm>
            <a:off x="6435852" y="3919728"/>
            <a:ext cx="190500" cy="44450"/>
          </a:xfrm>
          <a:custGeom>
            <a:avLst/>
            <a:gdLst/>
            <a:ahLst/>
            <a:cxnLst/>
            <a:rect l="l" t="t" r="r" b="b"/>
            <a:pathLst>
              <a:path w="190500" h="44450">
                <a:moveTo>
                  <a:pt x="190500" y="0"/>
                </a:moveTo>
                <a:lnTo>
                  <a:pt x="0" y="0"/>
                </a:lnTo>
                <a:lnTo>
                  <a:pt x="0" y="44196"/>
                </a:lnTo>
                <a:lnTo>
                  <a:pt x="190500" y="44196"/>
                </a:lnTo>
                <a:lnTo>
                  <a:pt x="190500" y="0"/>
                </a:lnTo>
                <a:close/>
              </a:path>
            </a:pathLst>
          </a:custGeom>
          <a:solidFill>
            <a:srgbClr val="ED7C31"/>
          </a:solidFill>
        </p:spPr>
        <p:txBody>
          <a:bodyPr wrap="square" lIns="0" tIns="0" rIns="0" bIns="0" rtlCol="0"/>
          <a:lstStyle/>
          <a:p>
            <a:endParaRPr/>
          </a:p>
        </p:txBody>
      </p:sp>
      <p:sp>
        <p:nvSpPr>
          <p:cNvPr id="56" name="object 56"/>
          <p:cNvSpPr/>
          <p:nvPr/>
        </p:nvSpPr>
        <p:spPr>
          <a:xfrm>
            <a:off x="6435852" y="3752088"/>
            <a:ext cx="253365" cy="44450"/>
          </a:xfrm>
          <a:custGeom>
            <a:avLst/>
            <a:gdLst/>
            <a:ahLst/>
            <a:cxnLst/>
            <a:rect l="l" t="t" r="r" b="b"/>
            <a:pathLst>
              <a:path w="253365" h="44450">
                <a:moveTo>
                  <a:pt x="252983" y="0"/>
                </a:moveTo>
                <a:lnTo>
                  <a:pt x="0" y="0"/>
                </a:lnTo>
                <a:lnTo>
                  <a:pt x="0" y="44196"/>
                </a:lnTo>
                <a:lnTo>
                  <a:pt x="252983" y="44196"/>
                </a:lnTo>
                <a:lnTo>
                  <a:pt x="252983" y="0"/>
                </a:lnTo>
                <a:close/>
              </a:path>
            </a:pathLst>
          </a:custGeom>
          <a:solidFill>
            <a:srgbClr val="ED7C31"/>
          </a:solidFill>
        </p:spPr>
        <p:txBody>
          <a:bodyPr wrap="square" lIns="0" tIns="0" rIns="0" bIns="0" rtlCol="0"/>
          <a:lstStyle/>
          <a:p>
            <a:endParaRPr/>
          </a:p>
        </p:txBody>
      </p:sp>
      <p:sp>
        <p:nvSpPr>
          <p:cNvPr id="57" name="object 57"/>
          <p:cNvSpPr/>
          <p:nvPr/>
        </p:nvSpPr>
        <p:spPr>
          <a:xfrm>
            <a:off x="6435852" y="3582923"/>
            <a:ext cx="212090" cy="44450"/>
          </a:xfrm>
          <a:custGeom>
            <a:avLst/>
            <a:gdLst/>
            <a:ahLst/>
            <a:cxnLst/>
            <a:rect l="l" t="t" r="r" b="b"/>
            <a:pathLst>
              <a:path w="212090" h="44450">
                <a:moveTo>
                  <a:pt x="211836" y="0"/>
                </a:moveTo>
                <a:lnTo>
                  <a:pt x="0" y="0"/>
                </a:lnTo>
                <a:lnTo>
                  <a:pt x="0" y="44196"/>
                </a:lnTo>
                <a:lnTo>
                  <a:pt x="211836" y="44196"/>
                </a:lnTo>
                <a:lnTo>
                  <a:pt x="211836" y="0"/>
                </a:lnTo>
                <a:close/>
              </a:path>
            </a:pathLst>
          </a:custGeom>
          <a:solidFill>
            <a:srgbClr val="ED7C31"/>
          </a:solidFill>
        </p:spPr>
        <p:txBody>
          <a:bodyPr wrap="square" lIns="0" tIns="0" rIns="0" bIns="0" rtlCol="0"/>
          <a:lstStyle/>
          <a:p>
            <a:endParaRPr/>
          </a:p>
        </p:txBody>
      </p:sp>
      <p:sp>
        <p:nvSpPr>
          <p:cNvPr id="58" name="object 58"/>
          <p:cNvSpPr/>
          <p:nvPr/>
        </p:nvSpPr>
        <p:spPr>
          <a:xfrm>
            <a:off x="6435852" y="3413759"/>
            <a:ext cx="220979" cy="44450"/>
          </a:xfrm>
          <a:custGeom>
            <a:avLst/>
            <a:gdLst/>
            <a:ahLst/>
            <a:cxnLst/>
            <a:rect l="l" t="t" r="r" b="b"/>
            <a:pathLst>
              <a:path w="220979" h="44450">
                <a:moveTo>
                  <a:pt x="220979" y="0"/>
                </a:moveTo>
                <a:lnTo>
                  <a:pt x="0" y="0"/>
                </a:lnTo>
                <a:lnTo>
                  <a:pt x="0" y="44196"/>
                </a:lnTo>
                <a:lnTo>
                  <a:pt x="220979" y="44196"/>
                </a:lnTo>
                <a:lnTo>
                  <a:pt x="220979" y="0"/>
                </a:lnTo>
                <a:close/>
              </a:path>
            </a:pathLst>
          </a:custGeom>
          <a:solidFill>
            <a:srgbClr val="ED7C31"/>
          </a:solidFill>
        </p:spPr>
        <p:txBody>
          <a:bodyPr wrap="square" lIns="0" tIns="0" rIns="0" bIns="0" rtlCol="0"/>
          <a:lstStyle/>
          <a:p>
            <a:endParaRPr/>
          </a:p>
        </p:txBody>
      </p:sp>
      <p:sp>
        <p:nvSpPr>
          <p:cNvPr id="59" name="object 59"/>
          <p:cNvSpPr/>
          <p:nvPr/>
        </p:nvSpPr>
        <p:spPr>
          <a:xfrm>
            <a:off x="6435852" y="3246120"/>
            <a:ext cx="149860" cy="44450"/>
          </a:xfrm>
          <a:custGeom>
            <a:avLst/>
            <a:gdLst/>
            <a:ahLst/>
            <a:cxnLst/>
            <a:rect l="l" t="t" r="r" b="b"/>
            <a:pathLst>
              <a:path w="149859" h="44450">
                <a:moveTo>
                  <a:pt x="149351" y="0"/>
                </a:moveTo>
                <a:lnTo>
                  <a:pt x="0" y="0"/>
                </a:lnTo>
                <a:lnTo>
                  <a:pt x="0" y="44195"/>
                </a:lnTo>
                <a:lnTo>
                  <a:pt x="149351" y="44195"/>
                </a:lnTo>
                <a:lnTo>
                  <a:pt x="149351" y="0"/>
                </a:lnTo>
                <a:close/>
              </a:path>
            </a:pathLst>
          </a:custGeom>
          <a:solidFill>
            <a:srgbClr val="ED7C31"/>
          </a:solidFill>
        </p:spPr>
        <p:txBody>
          <a:bodyPr wrap="square" lIns="0" tIns="0" rIns="0" bIns="0" rtlCol="0"/>
          <a:lstStyle/>
          <a:p>
            <a:endParaRPr/>
          </a:p>
        </p:txBody>
      </p:sp>
      <p:sp>
        <p:nvSpPr>
          <p:cNvPr id="60" name="object 60"/>
          <p:cNvSpPr/>
          <p:nvPr/>
        </p:nvSpPr>
        <p:spPr>
          <a:xfrm>
            <a:off x="6435852" y="3076955"/>
            <a:ext cx="335280" cy="44450"/>
          </a:xfrm>
          <a:custGeom>
            <a:avLst/>
            <a:gdLst/>
            <a:ahLst/>
            <a:cxnLst/>
            <a:rect l="l" t="t" r="r" b="b"/>
            <a:pathLst>
              <a:path w="335279" h="44450">
                <a:moveTo>
                  <a:pt x="335279" y="0"/>
                </a:moveTo>
                <a:lnTo>
                  <a:pt x="0" y="0"/>
                </a:lnTo>
                <a:lnTo>
                  <a:pt x="0" y="44195"/>
                </a:lnTo>
                <a:lnTo>
                  <a:pt x="335279" y="44195"/>
                </a:lnTo>
                <a:lnTo>
                  <a:pt x="335279" y="0"/>
                </a:lnTo>
                <a:close/>
              </a:path>
            </a:pathLst>
          </a:custGeom>
          <a:solidFill>
            <a:srgbClr val="ED7C31"/>
          </a:solidFill>
        </p:spPr>
        <p:txBody>
          <a:bodyPr wrap="square" lIns="0" tIns="0" rIns="0" bIns="0" rtlCol="0"/>
          <a:lstStyle/>
          <a:p>
            <a:endParaRPr/>
          </a:p>
        </p:txBody>
      </p:sp>
      <p:sp>
        <p:nvSpPr>
          <p:cNvPr id="61" name="object 61"/>
          <p:cNvSpPr/>
          <p:nvPr/>
        </p:nvSpPr>
        <p:spPr>
          <a:xfrm>
            <a:off x="6435852" y="2909316"/>
            <a:ext cx="205740" cy="44450"/>
          </a:xfrm>
          <a:custGeom>
            <a:avLst/>
            <a:gdLst/>
            <a:ahLst/>
            <a:cxnLst/>
            <a:rect l="l" t="t" r="r" b="b"/>
            <a:pathLst>
              <a:path w="205740" h="44450">
                <a:moveTo>
                  <a:pt x="205740" y="0"/>
                </a:moveTo>
                <a:lnTo>
                  <a:pt x="0" y="0"/>
                </a:lnTo>
                <a:lnTo>
                  <a:pt x="0" y="44196"/>
                </a:lnTo>
                <a:lnTo>
                  <a:pt x="205740" y="44196"/>
                </a:lnTo>
                <a:lnTo>
                  <a:pt x="205740" y="0"/>
                </a:lnTo>
                <a:close/>
              </a:path>
            </a:pathLst>
          </a:custGeom>
          <a:solidFill>
            <a:srgbClr val="ED7C31"/>
          </a:solidFill>
        </p:spPr>
        <p:txBody>
          <a:bodyPr wrap="square" lIns="0" tIns="0" rIns="0" bIns="0" rtlCol="0"/>
          <a:lstStyle/>
          <a:p>
            <a:endParaRPr/>
          </a:p>
        </p:txBody>
      </p:sp>
      <p:sp>
        <p:nvSpPr>
          <p:cNvPr id="62" name="object 62"/>
          <p:cNvSpPr/>
          <p:nvPr/>
        </p:nvSpPr>
        <p:spPr>
          <a:xfrm>
            <a:off x="6435852" y="2740151"/>
            <a:ext cx="268605" cy="44450"/>
          </a:xfrm>
          <a:custGeom>
            <a:avLst/>
            <a:gdLst/>
            <a:ahLst/>
            <a:cxnLst/>
            <a:rect l="l" t="t" r="r" b="b"/>
            <a:pathLst>
              <a:path w="268604" h="44450">
                <a:moveTo>
                  <a:pt x="268224" y="0"/>
                </a:moveTo>
                <a:lnTo>
                  <a:pt x="0" y="0"/>
                </a:lnTo>
                <a:lnTo>
                  <a:pt x="0" y="44196"/>
                </a:lnTo>
                <a:lnTo>
                  <a:pt x="268224" y="44196"/>
                </a:lnTo>
                <a:lnTo>
                  <a:pt x="268224" y="0"/>
                </a:lnTo>
                <a:close/>
              </a:path>
            </a:pathLst>
          </a:custGeom>
          <a:solidFill>
            <a:srgbClr val="ED7C31"/>
          </a:solidFill>
        </p:spPr>
        <p:txBody>
          <a:bodyPr wrap="square" lIns="0" tIns="0" rIns="0" bIns="0" rtlCol="0"/>
          <a:lstStyle/>
          <a:p>
            <a:endParaRPr/>
          </a:p>
        </p:txBody>
      </p:sp>
      <p:sp>
        <p:nvSpPr>
          <p:cNvPr id="63" name="object 63"/>
          <p:cNvSpPr/>
          <p:nvPr/>
        </p:nvSpPr>
        <p:spPr>
          <a:xfrm>
            <a:off x="6435852" y="2572511"/>
            <a:ext cx="128270" cy="43180"/>
          </a:xfrm>
          <a:custGeom>
            <a:avLst/>
            <a:gdLst/>
            <a:ahLst/>
            <a:cxnLst/>
            <a:rect l="l" t="t" r="r" b="b"/>
            <a:pathLst>
              <a:path w="128270" h="43180">
                <a:moveTo>
                  <a:pt x="128016" y="0"/>
                </a:moveTo>
                <a:lnTo>
                  <a:pt x="0" y="0"/>
                </a:lnTo>
                <a:lnTo>
                  <a:pt x="0" y="42672"/>
                </a:lnTo>
                <a:lnTo>
                  <a:pt x="128016" y="42672"/>
                </a:lnTo>
                <a:lnTo>
                  <a:pt x="128016" y="0"/>
                </a:lnTo>
                <a:close/>
              </a:path>
            </a:pathLst>
          </a:custGeom>
          <a:solidFill>
            <a:srgbClr val="ED7C31"/>
          </a:solidFill>
        </p:spPr>
        <p:txBody>
          <a:bodyPr wrap="square" lIns="0" tIns="0" rIns="0" bIns="0" rtlCol="0"/>
          <a:lstStyle/>
          <a:p>
            <a:endParaRPr/>
          </a:p>
        </p:txBody>
      </p:sp>
      <p:sp>
        <p:nvSpPr>
          <p:cNvPr id="64" name="object 64"/>
          <p:cNvSpPr/>
          <p:nvPr/>
        </p:nvSpPr>
        <p:spPr>
          <a:xfrm>
            <a:off x="6435852" y="2403348"/>
            <a:ext cx="454659" cy="44450"/>
          </a:xfrm>
          <a:custGeom>
            <a:avLst/>
            <a:gdLst/>
            <a:ahLst/>
            <a:cxnLst/>
            <a:rect l="l" t="t" r="r" b="b"/>
            <a:pathLst>
              <a:path w="454659" h="44450">
                <a:moveTo>
                  <a:pt x="454151" y="0"/>
                </a:moveTo>
                <a:lnTo>
                  <a:pt x="0" y="0"/>
                </a:lnTo>
                <a:lnTo>
                  <a:pt x="0" y="44196"/>
                </a:lnTo>
                <a:lnTo>
                  <a:pt x="454151" y="44196"/>
                </a:lnTo>
                <a:lnTo>
                  <a:pt x="454151" y="0"/>
                </a:lnTo>
                <a:close/>
              </a:path>
            </a:pathLst>
          </a:custGeom>
          <a:solidFill>
            <a:srgbClr val="ED7C31"/>
          </a:solidFill>
        </p:spPr>
        <p:txBody>
          <a:bodyPr wrap="square" lIns="0" tIns="0" rIns="0" bIns="0" rtlCol="0"/>
          <a:lstStyle/>
          <a:p>
            <a:endParaRPr/>
          </a:p>
        </p:txBody>
      </p:sp>
      <p:sp>
        <p:nvSpPr>
          <p:cNvPr id="65" name="object 65"/>
          <p:cNvSpPr/>
          <p:nvPr/>
        </p:nvSpPr>
        <p:spPr>
          <a:xfrm>
            <a:off x="6435852" y="2234183"/>
            <a:ext cx="376555" cy="44450"/>
          </a:xfrm>
          <a:custGeom>
            <a:avLst/>
            <a:gdLst/>
            <a:ahLst/>
            <a:cxnLst/>
            <a:rect l="l" t="t" r="r" b="b"/>
            <a:pathLst>
              <a:path w="376554" h="44450">
                <a:moveTo>
                  <a:pt x="376427" y="0"/>
                </a:moveTo>
                <a:lnTo>
                  <a:pt x="0" y="0"/>
                </a:lnTo>
                <a:lnTo>
                  <a:pt x="0" y="44196"/>
                </a:lnTo>
                <a:lnTo>
                  <a:pt x="376427" y="44196"/>
                </a:lnTo>
                <a:lnTo>
                  <a:pt x="376427" y="0"/>
                </a:lnTo>
                <a:close/>
              </a:path>
            </a:pathLst>
          </a:custGeom>
          <a:solidFill>
            <a:srgbClr val="ED7C31"/>
          </a:solidFill>
        </p:spPr>
        <p:txBody>
          <a:bodyPr wrap="square" lIns="0" tIns="0" rIns="0" bIns="0" rtlCol="0"/>
          <a:lstStyle/>
          <a:p>
            <a:endParaRPr/>
          </a:p>
        </p:txBody>
      </p:sp>
      <p:sp>
        <p:nvSpPr>
          <p:cNvPr id="66" name="object 66"/>
          <p:cNvSpPr/>
          <p:nvPr/>
        </p:nvSpPr>
        <p:spPr>
          <a:xfrm>
            <a:off x="6435852" y="2066544"/>
            <a:ext cx="346075" cy="44450"/>
          </a:xfrm>
          <a:custGeom>
            <a:avLst/>
            <a:gdLst/>
            <a:ahLst/>
            <a:cxnLst/>
            <a:rect l="l" t="t" r="r" b="b"/>
            <a:pathLst>
              <a:path w="346075" h="44450">
                <a:moveTo>
                  <a:pt x="345948" y="0"/>
                </a:moveTo>
                <a:lnTo>
                  <a:pt x="0" y="0"/>
                </a:lnTo>
                <a:lnTo>
                  <a:pt x="0" y="44195"/>
                </a:lnTo>
                <a:lnTo>
                  <a:pt x="345948" y="44195"/>
                </a:lnTo>
                <a:lnTo>
                  <a:pt x="345948" y="0"/>
                </a:lnTo>
                <a:close/>
              </a:path>
            </a:pathLst>
          </a:custGeom>
          <a:solidFill>
            <a:srgbClr val="ED7C31"/>
          </a:solidFill>
        </p:spPr>
        <p:txBody>
          <a:bodyPr wrap="square" lIns="0" tIns="0" rIns="0" bIns="0" rtlCol="0"/>
          <a:lstStyle/>
          <a:p>
            <a:endParaRPr/>
          </a:p>
        </p:txBody>
      </p:sp>
      <p:sp>
        <p:nvSpPr>
          <p:cNvPr id="67" name="object 67"/>
          <p:cNvSpPr/>
          <p:nvPr/>
        </p:nvSpPr>
        <p:spPr>
          <a:xfrm>
            <a:off x="6435852" y="1897379"/>
            <a:ext cx="708660" cy="44450"/>
          </a:xfrm>
          <a:custGeom>
            <a:avLst/>
            <a:gdLst/>
            <a:ahLst/>
            <a:cxnLst/>
            <a:rect l="l" t="t" r="r" b="b"/>
            <a:pathLst>
              <a:path w="708659" h="44450">
                <a:moveTo>
                  <a:pt x="708659" y="0"/>
                </a:moveTo>
                <a:lnTo>
                  <a:pt x="0" y="0"/>
                </a:lnTo>
                <a:lnTo>
                  <a:pt x="0" y="44195"/>
                </a:lnTo>
                <a:lnTo>
                  <a:pt x="708659" y="44195"/>
                </a:lnTo>
                <a:lnTo>
                  <a:pt x="708659" y="0"/>
                </a:lnTo>
                <a:close/>
              </a:path>
            </a:pathLst>
          </a:custGeom>
          <a:solidFill>
            <a:srgbClr val="ED7C31"/>
          </a:solidFill>
        </p:spPr>
        <p:txBody>
          <a:bodyPr wrap="square" lIns="0" tIns="0" rIns="0" bIns="0" rtlCol="0"/>
          <a:lstStyle/>
          <a:p>
            <a:endParaRPr/>
          </a:p>
        </p:txBody>
      </p:sp>
      <p:sp>
        <p:nvSpPr>
          <p:cNvPr id="68" name="object 68"/>
          <p:cNvSpPr/>
          <p:nvPr/>
        </p:nvSpPr>
        <p:spPr>
          <a:xfrm>
            <a:off x="6435852" y="1729739"/>
            <a:ext cx="728980" cy="44450"/>
          </a:xfrm>
          <a:custGeom>
            <a:avLst/>
            <a:gdLst/>
            <a:ahLst/>
            <a:cxnLst/>
            <a:rect l="l" t="t" r="r" b="b"/>
            <a:pathLst>
              <a:path w="728979" h="44450">
                <a:moveTo>
                  <a:pt x="728472" y="0"/>
                </a:moveTo>
                <a:lnTo>
                  <a:pt x="0" y="0"/>
                </a:lnTo>
                <a:lnTo>
                  <a:pt x="0" y="44196"/>
                </a:lnTo>
                <a:lnTo>
                  <a:pt x="728472" y="44196"/>
                </a:lnTo>
                <a:lnTo>
                  <a:pt x="728472" y="0"/>
                </a:lnTo>
                <a:close/>
              </a:path>
            </a:pathLst>
          </a:custGeom>
          <a:solidFill>
            <a:srgbClr val="ED7C31"/>
          </a:solidFill>
        </p:spPr>
        <p:txBody>
          <a:bodyPr wrap="square" lIns="0" tIns="0" rIns="0" bIns="0" rtlCol="0"/>
          <a:lstStyle/>
          <a:p>
            <a:endParaRPr/>
          </a:p>
        </p:txBody>
      </p:sp>
      <p:sp>
        <p:nvSpPr>
          <p:cNvPr id="69" name="object 69"/>
          <p:cNvSpPr/>
          <p:nvPr/>
        </p:nvSpPr>
        <p:spPr>
          <a:xfrm>
            <a:off x="6435852" y="1560575"/>
            <a:ext cx="1178560" cy="44450"/>
          </a:xfrm>
          <a:custGeom>
            <a:avLst/>
            <a:gdLst/>
            <a:ahLst/>
            <a:cxnLst/>
            <a:rect l="l" t="t" r="r" b="b"/>
            <a:pathLst>
              <a:path w="1178559" h="44450">
                <a:moveTo>
                  <a:pt x="1178052" y="0"/>
                </a:moveTo>
                <a:lnTo>
                  <a:pt x="0" y="0"/>
                </a:lnTo>
                <a:lnTo>
                  <a:pt x="0" y="44196"/>
                </a:lnTo>
                <a:lnTo>
                  <a:pt x="1178052" y="44196"/>
                </a:lnTo>
                <a:lnTo>
                  <a:pt x="1178052" y="0"/>
                </a:lnTo>
                <a:close/>
              </a:path>
            </a:pathLst>
          </a:custGeom>
          <a:solidFill>
            <a:srgbClr val="ED7C31"/>
          </a:solidFill>
        </p:spPr>
        <p:txBody>
          <a:bodyPr wrap="square" lIns="0" tIns="0" rIns="0" bIns="0" rtlCol="0"/>
          <a:lstStyle/>
          <a:p>
            <a:endParaRPr/>
          </a:p>
        </p:txBody>
      </p:sp>
      <p:sp>
        <p:nvSpPr>
          <p:cNvPr id="70" name="object 70"/>
          <p:cNvSpPr/>
          <p:nvPr/>
        </p:nvSpPr>
        <p:spPr>
          <a:xfrm>
            <a:off x="6435852" y="1391411"/>
            <a:ext cx="692150" cy="44450"/>
          </a:xfrm>
          <a:custGeom>
            <a:avLst/>
            <a:gdLst/>
            <a:ahLst/>
            <a:cxnLst/>
            <a:rect l="l" t="t" r="r" b="b"/>
            <a:pathLst>
              <a:path w="692150" h="44450">
                <a:moveTo>
                  <a:pt x="691896" y="0"/>
                </a:moveTo>
                <a:lnTo>
                  <a:pt x="0" y="0"/>
                </a:lnTo>
                <a:lnTo>
                  <a:pt x="0" y="44196"/>
                </a:lnTo>
                <a:lnTo>
                  <a:pt x="691896" y="44196"/>
                </a:lnTo>
                <a:lnTo>
                  <a:pt x="691896" y="0"/>
                </a:lnTo>
                <a:close/>
              </a:path>
            </a:pathLst>
          </a:custGeom>
          <a:solidFill>
            <a:srgbClr val="ED7C31"/>
          </a:solidFill>
        </p:spPr>
        <p:txBody>
          <a:bodyPr wrap="square" lIns="0" tIns="0" rIns="0" bIns="0" rtlCol="0"/>
          <a:lstStyle/>
          <a:p>
            <a:endParaRPr/>
          </a:p>
        </p:txBody>
      </p:sp>
      <p:sp>
        <p:nvSpPr>
          <p:cNvPr id="71" name="object 71"/>
          <p:cNvSpPr/>
          <p:nvPr/>
        </p:nvSpPr>
        <p:spPr>
          <a:xfrm>
            <a:off x="6435852" y="1223772"/>
            <a:ext cx="1229995" cy="44450"/>
          </a:xfrm>
          <a:custGeom>
            <a:avLst/>
            <a:gdLst/>
            <a:ahLst/>
            <a:cxnLst/>
            <a:rect l="l" t="t" r="r" b="b"/>
            <a:pathLst>
              <a:path w="1229995" h="44450">
                <a:moveTo>
                  <a:pt x="1229868" y="0"/>
                </a:moveTo>
                <a:lnTo>
                  <a:pt x="0" y="0"/>
                </a:lnTo>
                <a:lnTo>
                  <a:pt x="0" y="44196"/>
                </a:lnTo>
                <a:lnTo>
                  <a:pt x="1229868" y="44196"/>
                </a:lnTo>
                <a:lnTo>
                  <a:pt x="1229868" y="0"/>
                </a:lnTo>
                <a:close/>
              </a:path>
            </a:pathLst>
          </a:custGeom>
          <a:solidFill>
            <a:srgbClr val="ED7C31"/>
          </a:solidFill>
        </p:spPr>
        <p:txBody>
          <a:bodyPr wrap="square" lIns="0" tIns="0" rIns="0" bIns="0" rtlCol="0"/>
          <a:lstStyle/>
          <a:p>
            <a:endParaRPr/>
          </a:p>
        </p:txBody>
      </p:sp>
      <p:grpSp>
        <p:nvGrpSpPr>
          <p:cNvPr id="72" name="object 72"/>
          <p:cNvGrpSpPr/>
          <p:nvPr/>
        </p:nvGrpSpPr>
        <p:grpSpPr>
          <a:xfrm>
            <a:off x="6431279" y="1014983"/>
            <a:ext cx="3293745" cy="5057140"/>
            <a:chOff x="6431279" y="1014983"/>
            <a:chExt cx="3293745" cy="5057140"/>
          </a:xfrm>
        </p:grpSpPr>
        <p:sp>
          <p:nvSpPr>
            <p:cNvPr id="73" name="object 73"/>
            <p:cNvSpPr/>
            <p:nvPr/>
          </p:nvSpPr>
          <p:spPr>
            <a:xfrm>
              <a:off x="6435851" y="1054607"/>
              <a:ext cx="1054735" cy="44450"/>
            </a:xfrm>
            <a:custGeom>
              <a:avLst/>
              <a:gdLst/>
              <a:ahLst/>
              <a:cxnLst/>
              <a:rect l="l" t="t" r="r" b="b"/>
              <a:pathLst>
                <a:path w="1054734" h="44450">
                  <a:moveTo>
                    <a:pt x="1054607" y="0"/>
                  </a:moveTo>
                  <a:lnTo>
                    <a:pt x="0" y="0"/>
                  </a:lnTo>
                  <a:lnTo>
                    <a:pt x="0" y="44196"/>
                  </a:lnTo>
                  <a:lnTo>
                    <a:pt x="1054607" y="44196"/>
                  </a:lnTo>
                  <a:lnTo>
                    <a:pt x="1054607" y="0"/>
                  </a:lnTo>
                  <a:close/>
                </a:path>
              </a:pathLst>
            </a:custGeom>
            <a:solidFill>
              <a:srgbClr val="ED7C31"/>
            </a:solidFill>
          </p:spPr>
          <p:txBody>
            <a:bodyPr wrap="square" lIns="0" tIns="0" rIns="0" bIns="0" rtlCol="0"/>
            <a:lstStyle/>
            <a:p>
              <a:endParaRPr/>
            </a:p>
          </p:txBody>
        </p:sp>
        <p:sp>
          <p:nvSpPr>
            <p:cNvPr id="74" name="object 74"/>
            <p:cNvSpPr/>
            <p:nvPr/>
          </p:nvSpPr>
          <p:spPr>
            <a:xfrm>
              <a:off x="6431279" y="1014983"/>
              <a:ext cx="9525" cy="5057140"/>
            </a:xfrm>
            <a:custGeom>
              <a:avLst/>
              <a:gdLst/>
              <a:ahLst/>
              <a:cxnLst/>
              <a:rect l="l" t="t" r="r" b="b"/>
              <a:pathLst>
                <a:path w="9525" h="5057140">
                  <a:moveTo>
                    <a:pt x="9144" y="0"/>
                  </a:moveTo>
                  <a:lnTo>
                    <a:pt x="0" y="0"/>
                  </a:lnTo>
                  <a:lnTo>
                    <a:pt x="0" y="5056632"/>
                  </a:lnTo>
                  <a:lnTo>
                    <a:pt x="9144" y="5056632"/>
                  </a:lnTo>
                  <a:lnTo>
                    <a:pt x="9144" y="0"/>
                  </a:lnTo>
                  <a:close/>
                </a:path>
              </a:pathLst>
            </a:custGeom>
            <a:solidFill>
              <a:srgbClr val="D8D8D8"/>
            </a:solidFill>
          </p:spPr>
          <p:txBody>
            <a:bodyPr wrap="square" lIns="0" tIns="0" rIns="0" bIns="0" rtlCol="0"/>
            <a:lstStyle/>
            <a:p>
              <a:endParaRPr/>
            </a:p>
          </p:txBody>
        </p:sp>
        <p:sp>
          <p:nvSpPr>
            <p:cNvPr id="75" name="object 75"/>
            <p:cNvSpPr/>
            <p:nvPr/>
          </p:nvSpPr>
          <p:spPr>
            <a:xfrm>
              <a:off x="7269479" y="4800599"/>
              <a:ext cx="2455545" cy="597535"/>
            </a:xfrm>
            <a:custGeom>
              <a:avLst/>
              <a:gdLst/>
              <a:ahLst/>
              <a:cxnLst/>
              <a:rect l="l" t="t" r="r" b="b"/>
              <a:pathLst>
                <a:path w="2455545" h="597535">
                  <a:moveTo>
                    <a:pt x="2452116" y="0"/>
                  </a:moveTo>
                  <a:lnTo>
                    <a:pt x="3048" y="0"/>
                  </a:lnTo>
                  <a:lnTo>
                    <a:pt x="0" y="3048"/>
                  </a:lnTo>
                  <a:lnTo>
                    <a:pt x="0" y="595884"/>
                  </a:lnTo>
                  <a:lnTo>
                    <a:pt x="3048" y="597408"/>
                  </a:lnTo>
                  <a:lnTo>
                    <a:pt x="2452116" y="597408"/>
                  </a:lnTo>
                  <a:lnTo>
                    <a:pt x="2455164" y="595884"/>
                  </a:lnTo>
                  <a:lnTo>
                    <a:pt x="2455164" y="591312"/>
                  </a:lnTo>
                  <a:lnTo>
                    <a:pt x="13716" y="591312"/>
                  </a:lnTo>
                  <a:lnTo>
                    <a:pt x="7620" y="585216"/>
                  </a:lnTo>
                  <a:lnTo>
                    <a:pt x="13716" y="585216"/>
                  </a:lnTo>
                  <a:lnTo>
                    <a:pt x="13716" y="13716"/>
                  </a:lnTo>
                  <a:lnTo>
                    <a:pt x="7620" y="13716"/>
                  </a:lnTo>
                  <a:lnTo>
                    <a:pt x="13716" y="7620"/>
                  </a:lnTo>
                  <a:lnTo>
                    <a:pt x="2455164" y="7620"/>
                  </a:lnTo>
                  <a:lnTo>
                    <a:pt x="2455164" y="3048"/>
                  </a:lnTo>
                  <a:lnTo>
                    <a:pt x="2452116" y="0"/>
                  </a:lnTo>
                  <a:close/>
                </a:path>
                <a:path w="2455545" h="597535">
                  <a:moveTo>
                    <a:pt x="13716" y="585216"/>
                  </a:moveTo>
                  <a:lnTo>
                    <a:pt x="7620" y="585216"/>
                  </a:lnTo>
                  <a:lnTo>
                    <a:pt x="13716" y="591312"/>
                  </a:lnTo>
                  <a:lnTo>
                    <a:pt x="13716" y="585216"/>
                  </a:lnTo>
                  <a:close/>
                </a:path>
                <a:path w="2455545" h="597535">
                  <a:moveTo>
                    <a:pt x="2442972" y="585216"/>
                  </a:moveTo>
                  <a:lnTo>
                    <a:pt x="13716" y="585216"/>
                  </a:lnTo>
                  <a:lnTo>
                    <a:pt x="13716" y="591312"/>
                  </a:lnTo>
                  <a:lnTo>
                    <a:pt x="2442972" y="591312"/>
                  </a:lnTo>
                  <a:lnTo>
                    <a:pt x="2442972" y="585216"/>
                  </a:lnTo>
                  <a:close/>
                </a:path>
                <a:path w="2455545" h="597535">
                  <a:moveTo>
                    <a:pt x="2442972" y="7620"/>
                  </a:moveTo>
                  <a:lnTo>
                    <a:pt x="2442972" y="591312"/>
                  </a:lnTo>
                  <a:lnTo>
                    <a:pt x="2449068" y="585216"/>
                  </a:lnTo>
                  <a:lnTo>
                    <a:pt x="2455164" y="585216"/>
                  </a:lnTo>
                  <a:lnTo>
                    <a:pt x="2455164" y="13716"/>
                  </a:lnTo>
                  <a:lnTo>
                    <a:pt x="2449068" y="13716"/>
                  </a:lnTo>
                  <a:lnTo>
                    <a:pt x="2442972" y="7620"/>
                  </a:lnTo>
                  <a:close/>
                </a:path>
                <a:path w="2455545" h="597535">
                  <a:moveTo>
                    <a:pt x="2455164" y="585216"/>
                  </a:moveTo>
                  <a:lnTo>
                    <a:pt x="2449068" y="585216"/>
                  </a:lnTo>
                  <a:lnTo>
                    <a:pt x="2442972" y="591312"/>
                  </a:lnTo>
                  <a:lnTo>
                    <a:pt x="2455164" y="591312"/>
                  </a:lnTo>
                  <a:lnTo>
                    <a:pt x="2455164" y="585216"/>
                  </a:lnTo>
                  <a:close/>
                </a:path>
                <a:path w="2455545" h="597535">
                  <a:moveTo>
                    <a:pt x="13716" y="7620"/>
                  </a:moveTo>
                  <a:lnTo>
                    <a:pt x="7620" y="13716"/>
                  </a:lnTo>
                  <a:lnTo>
                    <a:pt x="13716" y="13716"/>
                  </a:lnTo>
                  <a:lnTo>
                    <a:pt x="13716" y="7620"/>
                  </a:lnTo>
                  <a:close/>
                </a:path>
                <a:path w="2455545" h="597535">
                  <a:moveTo>
                    <a:pt x="2442972" y="7620"/>
                  </a:moveTo>
                  <a:lnTo>
                    <a:pt x="13716" y="7620"/>
                  </a:lnTo>
                  <a:lnTo>
                    <a:pt x="13716" y="13716"/>
                  </a:lnTo>
                  <a:lnTo>
                    <a:pt x="2442972" y="13716"/>
                  </a:lnTo>
                  <a:lnTo>
                    <a:pt x="2442972" y="7620"/>
                  </a:lnTo>
                  <a:close/>
                </a:path>
                <a:path w="2455545" h="597535">
                  <a:moveTo>
                    <a:pt x="2455164" y="7620"/>
                  </a:moveTo>
                  <a:lnTo>
                    <a:pt x="2442972" y="7620"/>
                  </a:lnTo>
                  <a:lnTo>
                    <a:pt x="2449068" y="13716"/>
                  </a:lnTo>
                  <a:lnTo>
                    <a:pt x="2455164" y="13716"/>
                  </a:lnTo>
                  <a:lnTo>
                    <a:pt x="2455164" y="7620"/>
                  </a:lnTo>
                  <a:close/>
                </a:path>
              </a:pathLst>
            </a:custGeom>
            <a:solidFill>
              <a:srgbClr val="000000"/>
            </a:solidFill>
          </p:spPr>
          <p:txBody>
            <a:bodyPr wrap="square" lIns="0" tIns="0" rIns="0" bIns="0" rtlCol="0"/>
            <a:lstStyle/>
            <a:p>
              <a:endParaRPr/>
            </a:p>
          </p:txBody>
        </p:sp>
      </p:grpSp>
      <p:sp>
        <p:nvSpPr>
          <p:cNvPr id="76" name="object 76"/>
          <p:cNvSpPr txBox="1"/>
          <p:nvPr/>
        </p:nvSpPr>
        <p:spPr>
          <a:xfrm>
            <a:off x="8908795" y="6135115"/>
            <a:ext cx="227965" cy="186690"/>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595959"/>
                </a:solidFill>
                <a:latin typeface="Carlito"/>
                <a:cs typeface="Carlito"/>
              </a:rPr>
              <a:t>50</a:t>
            </a:r>
            <a:r>
              <a:rPr sz="1050" dirty="0">
                <a:solidFill>
                  <a:srgbClr val="595959"/>
                </a:solidFill>
                <a:latin typeface="Carlito"/>
                <a:cs typeface="Carlito"/>
              </a:rPr>
              <a:t>0</a:t>
            </a:r>
            <a:endParaRPr sz="1050">
              <a:latin typeface="Carlito"/>
              <a:cs typeface="Carlito"/>
            </a:endParaRPr>
          </a:p>
        </p:txBody>
      </p:sp>
      <p:sp>
        <p:nvSpPr>
          <p:cNvPr id="77" name="object 77"/>
          <p:cNvSpPr txBox="1"/>
          <p:nvPr/>
        </p:nvSpPr>
        <p:spPr>
          <a:xfrm>
            <a:off x="9425431" y="6135115"/>
            <a:ext cx="227965" cy="186690"/>
          </a:xfrm>
          <a:prstGeom prst="rect">
            <a:avLst/>
          </a:prstGeom>
        </p:spPr>
        <p:txBody>
          <a:bodyPr vert="horz" wrap="square" lIns="0" tIns="13335" rIns="0" bIns="0" rtlCol="0">
            <a:spAutoFit/>
          </a:bodyPr>
          <a:lstStyle/>
          <a:p>
            <a:pPr marL="12700">
              <a:lnSpc>
                <a:spcPct val="100000"/>
              </a:lnSpc>
              <a:spcBef>
                <a:spcPts val="105"/>
              </a:spcBef>
            </a:pPr>
            <a:r>
              <a:rPr sz="1050" spc="-10" dirty="0">
                <a:solidFill>
                  <a:srgbClr val="595959"/>
                </a:solidFill>
                <a:latin typeface="Carlito"/>
                <a:cs typeface="Carlito"/>
              </a:rPr>
              <a:t>60</a:t>
            </a:r>
            <a:r>
              <a:rPr sz="1050" dirty="0">
                <a:solidFill>
                  <a:srgbClr val="595959"/>
                </a:solidFill>
                <a:latin typeface="Carlito"/>
                <a:cs typeface="Carlito"/>
              </a:rPr>
              <a:t>0</a:t>
            </a:r>
            <a:endParaRPr sz="1050">
              <a:latin typeface="Carlito"/>
              <a:cs typeface="Carlito"/>
            </a:endParaRPr>
          </a:p>
        </p:txBody>
      </p:sp>
      <p:sp>
        <p:nvSpPr>
          <p:cNvPr id="78" name="object 78"/>
          <p:cNvSpPr txBox="1"/>
          <p:nvPr/>
        </p:nvSpPr>
        <p:spPr>
          <a:xfrm>
            <a:off x="5402071" y="982472"/>
            <a:ext cx="939800" cy="5083810"/>
          </a:xfrm>
          <a:prstGeom prst="rect">
            <a:avLst/>
          </a:prstGeom>
        </p:spPr>
        <p:txBody>
          <a:bodyPr vert="horz" wrap="square" lIns="0" tIns="12700" rIns="0" bIns="0" rtlCol="0">
            <a:spAutoFit/>
          </a:bodyPr>
          <a:lstStyle/>
          <a:p>
            <a:pPr marL="469900" marR="5080" indent="228600" algn="just">
              <a:lnSpc>
                <a:spcPct val="123300"/>
              </a:lnSpc>
              <a:spcBef>
                <a:spcPts val="100"/>
              </a:spcBef>
            </a:pPr>
            <a:r>
              <a:rPr sz="900" dirty="0">
                <a:solidFill>
                  <a:srgbClr val="595959"/>
                </a:solidFill>
                <a:latin typeface="Noto Sans CJK JP Regular"/>
                <a:cs typeface="Noto Sans CJK JP Regular"/>
              </a:rPr>
              <a:t>発熱 上気道炎 気管支炎</a:t>
            </a:r>
            <a:endParaRPr sz="900">
              <a:latin typeface="Noto Sans CJK JP Regular"/>
              <a:cs typeface="Noto Sans CJK JP Regular"/>
            </a:endParaRPr>
          </a:p>
          <a:p>
            <a:pPr marL="12700" marR="5080" indent="685800" algn="r">
              <a:lnSpc>
                <a:spcPts val="1330"/>
              </a:lnSpc>
              <a:spcBef>
                <a:spcPts val="75"/>
              </a:spcBef>
            </a:pPr>
            <a:r>
              <a:rPr sz="900" dirty="0">
                <a:solidFill>
                  <a:srgbClr val="595959"/>
                </a:solidFill>
                <a:latin typeface="Noto Sans CJK JP Regular"/>
                <a:cs typeface="Noto Sans CJK JP Regular"/>
              </a:rPr>
              <a:t>湿疹 アレルギー性鼻炎</a:t>
            </a:r>
            <a:endParaRPr sz="900">
              <a:latin typeface="Noto Sans CJK JP Regular"/>
              <a:cs typeface="Noto Sans CJK JP Regular"/>
            </a:endParaRPr>
          </a:p>
          <a:p>
            <a:pPr marR="6350" algn="r">
              <a:lnSpc>
                <a:spcPct val="100000"/>
              </a:lnSpc>
              <a:spcBef>
                <a:spcPts val="155"/>
              </a:spcBef>
            </a:pPr>
            <a:r>
              <a:rPr sz="900" dirty="0">
                <a:solidFill>
                  <a:srgbClr val="595959"/>
                </a:solidFill>
                <a:latin typeface="Noto Sans CJK JP Regular"/>
                <a:cs typeface="Noto Sans CJK JP Regular"/>
              </a:rPr>
              <a:t>咽頭炎</a:t>
            </a:r>
            <a:endParaRPr sz="900">
              <a:latin typeface="Noto Sans CJK JP Regular"/>
              <a:cs typeface="Noto Sans CJK JP Regular"/>
            </a:endParaRPr>
          </a:p>
          <a:p>
            <a:pPr marL="698500" marR="5080" indent="112395" algn="r">
              <a:lnSpc>
                <a:spcPct val="123300"/>
              </a:lnSpc>
            </a:pPr>
            <a:r>
              <a:rPr sz="900" dirty="0">
                <a:solidFill>
                  <a:srgbClr val="595959"/>
                </a:solidFill>
                <a:latin typeface="Noto Sans CJK JP Regular"/>
                <a:cs typeface="Noto Sans CJK JP Regular"/>
              </a:rPr>
              <a:t>咳 感冒</a:t>
            </a:r>
            <a:endParaRPr sz="900">
              <a:latin typeface="Noto Sans CJK JP Regular"/>
              <a:cs typeface="Noto Sans CJK JP Regular"/>
            </a:endParaRPr>
          </a:p>
          <a:p>
            <a:pPr marR="6350" algn="r">
              <a:lnSpc>
                <a:spcPct val="100000"/>
              </a:lnSpc>
              <a:spcBef>
                <a:spcPts val="240"/>
              </a:spcBef>
            </a:pPr>
            <a:r>
              <a:rPr sz="900" dirty="0">
                <a:solidFill>
                  <a:srgbClr val="595959"/>
                </a:solidFill>
                <a:latin typeface="Noto Sans CJK JP Regular"/>
                <a:cs typeface="Noto Sans CJK JP Regular"/>
              </a:rPr>
              <a:t>気管支喘息</a:t>
            </a:r>
            <a:endParaRPr sz="900">
              <a:latin typeface="Noto Sans CJK JP Regular"/>
              <a:cs typeface="Noto Sans CJK JP Regular"/>
            </a:endParaRPr>
          </a:p>
          <a:p>
            <a:pPr marL="582295" marR="5080" algn="r">
              <a:lnSpc>
                <a:spcPct val="122800"/>
              </a:lnSpc>
              <a:spcBef>
                <a:spcPts val="5"/>
              </a:spcBef>
            </a:pPr>
            <a:r>
              <a:rPr sz="900" dirty="0">
                <a:solidFill>
                  <a:srgbClr val="595959"/>
                </a:solidFill>
                <a:latin typeface="Noto Sans CJK JP Regular"/>
                <a:cs typeface="Noto Sans CJK JP Regular"/>
              </a:rPr>
              <a:t>咽頭痛 扁桃炎 便秘  結膜炎 下痢  胃炎  喉頭炎</a:t>
            </a:r>
            <a:endParaRPr sz="900">
              <a:latin typeface="Noto Sans CJK JP Regular"/>
              <a:cs typeface="Noto Sans CJK JP Regular"/>
            </a:endParaRPr>
          </a:p>
          <a:p>
            <a:pPr marR="5080" algn="r">
              <a:lnSpc>
                <a:spcPct val="100000"/>
              </a:lnSpc>
              <a:spcBef>
                <a:spcPts val="254"/>
              </a:spcBef>
            </a:pPr>
            <a:r>
              <a:rPr sz="900" dirty="0">
                <a:solidFill>
                  <a:srgbClr val="595959"/>
                </a:solidFill>
                <a:latin typeface="Noto Sans CJK JP Regular"/>
                <a:cs typeface="Noto Sans CJK JP Regular"/>
              </a:rPr>
              <a:t>副鼻腔炎</a:t>
            </a:r>
            <a:endParaRPr sz="900">
              <a:latin typeface="Noto Sans CJK JP Regular"/>
              <a:cs typeface="Noto Sans CJK JP Regular"/>
            </a:endParaRPr>
          </a:p>
          <a:p>
            <a:pPr marL="241300" marR="5080" indent="457200" algn="r">
              <a:lnSpc>
                <a:spcPct val="122200"/>
              </a:lnSpc>
              <a:spcBef>
                <a:spcPts val="10"/>
              </a:spcBef>
            </a:pPr>
            <a:r>
              <a:rPr sz="900" dirty="0">
                <a:solidFill>
                  <a:srgbClr val="595959"/>
                </a:solidFill>
                <a:latin typeface="Noto Sans CJK JP Regular"/>
                <a:cs typeface="Noto Sans CJK JP Regular"/>
              </a:rPr>
              <a:t>ざ瘡 逆流性食道炎</a:t>
            </a:r>
            <a:endParaRPr sz="900">
              <a:latin typeface="Noto Sans CJK JP Regular"/>
              <a:cs typeface="Noto Sans CJK JP Regular"/>
            </a:endParaRPr>
          </a:p>
          <a:p>
            <a:pPr marL="469900" marR="5080" indent="228600" algn="r">
              <a:lnSpc>
                <a:spcPct val="122800"/>
              </a:lnSpc>
              <a:spcBef>
                <a:spcPts val="5"/>
              </a:spcBef>
            </a:pPr>
            <a:r>
              <a:rPr sz="900" dirty="0">
                <a:solidFill>
                  <a:srgbClr val="595959"/>
                </a:solidFill>
                <a:latin typeface="Noto Sans CJK JP Regular"/>
                <a:cs typeface="Noto Sans CJK JP Regular"/>
              </a:rPr>
              <a:t>鼻汁 高血圧症 片頭痛</a:t>
            </a:r>
            <a:endParaRPr sz="900">
              <a:latin typeface="Noto Sans CJK JP Regular"/>
              <a:cs typeface="Noto Sans CJK JP Regular"/>
            </a:endParaRPr>
          </a:p>
          <a:p>
            <a:pPr marL="241300">
              <a:lnSpc>
                <a:spcPct val="100000"/>
              </a:lnSpc>
              <a:spcBef>
                <a:spcPts val="160"/>
              </a:spcBef>
            </a:pPr>
            <a:r>
              <a:rPr sz="900" dirty="0">
                <a:solidFill>
                  <a:srgbClr val="595959"/>
                </a:solidFill>
                <a:latin typeface="kiloji"/>
                <a:cs typeface="kiloji"/>
              </a:rPr>
              <a:t>脂漏性皮膚炎</a:t>
            </a:r>
            <a:endParaRPr sz="900">
              <a:latin typeface="kiloji"/>
              <a:cs typeface="kiloji"/>
            </a:endParaRPr>
          </a:p>
          <a:p>
            <a:pPr marL="698500" marR="5080" indent="-116205" algn="r">
              <a:lnSpc>
                <a:spcPct val="123300"/>
              </a:lnSpc>
              <a:spcBef>
                <a:spcPts val="80"/>
              </a:spcBef>
            </a:pPr>
            <a:r>
              <a:rPr sz="900" dirty="0">
                <a:solidFill>
                  <a:srgbClr val="595959"/>
                </a:solidFill>
                <a:latin typeface="Noto Sans CJK JP Regular"/>
                <a:cs typeface="Noto Sans CJK JP Regular"/>
              </a:rPr>
              <a:t>糖尿病 不眠</a:t>
            </a:r>
            <a:endParaRPr sz="900">
              <a:latin typeface="Noto Sans CJK JP Regular"/>
              <a:cs typeface="Noto Sans CJK JP Regular"/>
            </a:endParaRPr>
          </a:p>
          <a:p>
            <a:pPr marR="6350" algn="r">
              <a:lnSpc>
                <a:spcPct val="100000"/>
              </a:lnSpc>
              <a:spcBef>
                <a:spcPts val="240"/>
              </a:spcBef>
            </a:pPr>
            <a:r>
              <a:rPr sz="900" dirty="0">
                <a:solidFill>
                  <a:srgbClr val="595959"/>
                </a:solidFill>
                <a:latin typeface="Noto Sans CJK JP Regular"/>
                <a:cs typeface="Noto Sans CJK JP Regular"/>
              </a:rPr>
              <a:t>脂質異常症</a:t>
            </a:r>
            <a:endParaRPr sz="900">
              <a:latin typeface="Noto Sans CJK JP Regular"/>
              <a:cs typeface="Noto Sans CJK JP Regular"/>
            </a:endParaRPr>
          </a:p>
          <a:p>
            <a:pPr marL="698500" marR="5080" indent="-116205" algn="just">
              <a:lnSpc>
                <a:spcPct val="122800"/>
              </a:lnSpc>
              <a:spcBef>
                <a:spcPts val="10"/>
              </a:spcBef>
            </a:pPr>
            <a:r>
              <a:rPr sz="900" dirty="0">
                <a:solidFill>
                  <a:srgbClr val="595959"/>
                </a:solidFill>
                <a:latin typeface="Noto Sans CJK JP Regular"/>
                <a:cs typeface="Noto Sans CJK JP Regular"/>
              </a:rPr>
              <a:t>緑内障 鼻閉 うつ</a:t>
            </a:r>
            <a:endParaRPr sz="900">
              <a:latin typeface="Noto Sans CJK JP Regular"/>
              <a:cs typeface="Noto Sans CJK JP Regular"/>
            </a:endParaRPr>
          </a:p>
          <a:p>
            <a:pPr marR="6350" algn="r">
              <a:lnSpc>
                <a:spcPct val="100000"/>
              </a:lnSpc>
              <a:spcBef>
                <a:spcPts val="250"/>
              </a:spcBef>
            </a:pPr>
            <a:r>
              <a:rPr sz="900" dirty="0">
                <a:solidFill>
                  <a:srgbClr val="595959"/>
                </a:solidFill>
                <a:latin typeface="Noto Sans CJK JP Regular"/>
                <a:cs typeface="Noto Sans CJK JP Regular"/>
              </a:rPr>
              <a:t>じんましん</a:t>
            </a:r>
            <a:endParaRPr sz="900">
              <a:latin typeface="Noto Sans CJK JP Regular"/>
              <a:cs typeface="Noto Sans CJK JP Regular"/>
            </a:endParaRPr>
          </a:p>
        </p:txBody>
      </p:sp>
      <p:sp>
        <p:nvSpPr>
          <p:cNvPr id="79" name="object 79"/>
          <p:cNvSpPr txBox="1"/>
          <p:nvPr/>
        </p:nvSpPr>
        <p:spPr>
          <a:xfrm>
            <a:off x="9655556" y="6910831"/>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rlito"/>
                <a:cs typeface="Carlito"/>
              </a:rPr>
              <a:t>19</a:t>
            </a:r>
            <a:endParaRPr sz="1200">
              <a:latin typeface="Carlito"/>
              <a:cs typeface="Carlito"/>
            </a:endParaRPr>
          </a:p>
        </p:txBody>
      </p:sp>
      <p:sp>
        <p:nvSpPr>
          <p:cNvPr id="80" name="object 80"/>
          <p:cNvSpPr txBox="1"/>
          <p:nvPr/>
        </p:nvSpPr>
        <p:spPr>
          <a:xfrm>
            <a:off x="2970276" y="379494"/>
            <a:ext cx="4721860" cy="257810"/>
          </a:xfrm>
          <a:prstGeom prst="rect">
            <a:avLst/>
          </a:prstGeom>
        </p:spPr>
        <p:txBody>
          <a:bodyPr vert="horz" wrap="square" lIns="0" tIns="11430" rIns="0" bIns="0" rtlCol="0">
            <a:spAutoFit/>
          </a:bodyPr>
          <a:lstStyle/>
          <a:p>
            <a:pPr>
              <a:lnSpc>
                <a:spcPct val="100000"/>
              </a:lnSpc>
              <a:spcBef>
                <a:spcPts val="90"/>
              </a:spcBef>
            </a:pPr>
            <a:r>
              <a:rPr sz="1600" b="0" spc="-800" dirty="0">
                <a:solidFill>
                  <a:srgbClr val="FFFFFF"/>
                </a:solidFill>
                <a:latin typeface="Noto Sans CJK JP Medium"/>
                <a:cs typeface="Noto Sans CJK JP Medium"/>
              </a:rPr>
              <a:t>「</a:t>
            </a:r>
            <a:r>
              <a:rPr sz="1600" b="0" spc="-5" dirty="0">
                <a:solidFill>
                  <a:srgbClr val="FFFFFF"/>
                </a:solidFill>
                <a:latin typeface="Noto Sans CJK JP Medium"/>
                <a:cs typeface="Noto Sans CJK JP Medium"/>
              </a:rPr>
              <a:t>医師</a:t>
            </a:r>
            <a:r>
              <a:rPr sz="1600" b="0" spc="-105" dirty="0">
                <a:solidFill>
                  <a:srgbClr val="FFFFFF"/>
                </a:solidFill>
                <a:latin typeface="Noto Sans CJK JP Medium"/>
                <a:cs typeface="Noto Sans CJK JP Medium"/>
              </a:rPr>
              <a:t>が</a:t>
            </a:r>
            <a:r>
              <a:rPr sz="1600" b="0" spc="-5" dirty="0">
                <a:solidFill>
                  <a:srgbClr val="FFFFFF"/>
                </a:solidFill>
                <a:latin typeface="Noto Sans CJK JP Medium"/>
                <a:cs typeface="Noto Sans CJK JP Medium"/>
              </a:rPr>
              <a:t>医学的</a:t>
            </a:r>
            <a:r>
              <a:rPr sz="1600" b="0" spc="-310" dirty="0">
                <a:solidFill>
                  <a:srgbClr val="FFFFFF"/>
                </a:solidFill>
                <a:latin typeface="Noto Sans CJK JP Medium"/>
                <a:cs typeface="Noto Sans CJK JP Medium"/>
              </a:rPr>
              <a:t>に</a:t>
            </a:r>
            <a:r>
              <a:rPr sz="1600" b="0" spc="-5" dirty="0">
                <a:solidFill>
                  <a:srgbClr val="FFFFFF"/>
                </a:solidFill>
                <a:latin typeface="Noto Sans CJK JP Medium"/>
                <a:cs typeface="Noto Sans CJK JP Medium"/>
              </a:rPr>
              <a:t>可能</a:t>
            </a:r>
            <a:r>
              <a:rPr sz="1600" b="0" spc="-475" dirty="0">
                <a:solidFill>
                  <a:srgbClr val="FFFFFF"/>
                </a:solidFill>
                <a:latin typeface="Noto Sans CJK JP Medium"/>
                <a:cs typeface="Noto Sans CJK JP Medium"/>
              </a:rPr>
              <a:t>と</a:t>
            </a:r>
            <a:r>
              <a:rPr sz="1600" b="0" spc="-5" dirty="0">
                <a:solidFill>
                  <a:srgbClr val="FFFFFF"/>
                </a:solidFill>
                <a:latin typeface="Noto Sans CJK JP Medium"/>
                <a:cs typeface="Noto Sans CJK JP Medium"/>
              </a:rPr>
              <a:t>判断</a:t>
            </a:r>
            <a:r>
              <a:rPr sz="1600" b="0" spc="-420" dirty="0">
                <a:solidFill>
                  <a:srgbClr val="FFFFFF"/>
                </a:solidFill>
                <a:latin typeface="Noto Sans CJK JP Medium"/>
                <a:cs typeface="Noto Sans CJK JP Medium"/>
              </a:rPr>
              <a:t>し</a:t>
            </a:r>
            <a:r>
              <a:rPr sz="1600" b="0" spc="-260" dirty="0">
                <a:solidFill>
                  <a:srgbClr val="FFFFFF"/>
                </a:solidFill>
                <a:latin typeface="Noto Sans CJK JP Medium"/>
                <a:cs typeface="Noto Sans CJK JP Medium"/>
              </a:rPr>
              <a:t>た</a:t>
            </a:r>
            <a:r>
              <a:rPr sz="1600" b="0" spc="-5" dirty="0">
                <a:solidFill>
                  <a:srgbClr val="FFFFFF"/>
                </a:solidFill>
                <a:latin typeface="Noto Sans CJK JP Medium"/>
                <a:cs typeface="Noto Sans CJK JP Medium"/>
              </a:rPr>
              <a:t>範囲</a:t>
            </a:r>
            <a:r>
              <a:rPr sz="1600" b="0" spc="-800" dirty="0">
                <a:solidFill>
                  <a:srgbClr val="FFFFFF"/>
                </a:solidFill>
                <a:latin typeface="Noto Sans CJK JP Medium"/>
                <a:cs typeface="Noto Sans CJK JP Medium"/>
              </a:rPr>
              <a:t>」</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a:t>
            </a:r>
            <a:r>
              <a:rPr sz="1600" b="0" spc="5" dirty="0">
                <a:solidFill>
                  <a:srgbClr val="FFFFFF"/>
                </a:solidFill>
                <a:latin typeface="Noto Sans CJK JP Medium"/>
                <a:cs typeface="Noto Sans CJK JP Medium"/>
              </a:rPr>
              <a:t>性</a:t>
            </a:r>
            <a:r>
              <a:rPr sz="1600" b="0" spc="-310" dirty="0">
                <a:solidFill>
                  <a:srgbClr val="FFFFFF"/>
                </a:solidFill>
                <a:latin typeface="Noto Sans CJK JP Medium"/>
                <a:cs typeface="Noto Sans CJK JP Medium"/>
              </a:rPr>
              <a:t>に</a:t>
            </a:r>
            <a:r>
              <a:rPr sz="1600" b="0" spc="-285"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81" name="object 81"/>
          <p:cNvSpPr/>
          <p:nvPr/>
        </p:nvSpPr>
        <p:spPr>
          <a:xfrm>
            <a:off x="772668" y="348996"/>
            <a:ext cx="9131808" cy="329183"/>
          </a:xfrm>
          <a:prstGeom prst="rect">
            <a:avLst/>
          </a:prstGeom>
          <a:blipFill>
            <a:blip r:embed="rId3" cstate="print"/>
            <a:stretch>
              <a:fillRect/>
            </a:stretch>
          </a:blipFill>
        </p:spPr>
        <p:txBody>
          <a:bodyPr wrap="square" lIns="0" tIns="0" rIns="0" bIns="0" rtlCol="0"/>
          <a:lstStyle/>
          <a:p>
            <a:endParaRPr/>
          </a:p>
        </p:txBody>
      </p:sp>
      <p:sp>
        <p:nvSpPr>
          <p:cNvPr id="82" name="object 82"/>
          <p:cNvSpPr txBox="1"/>
          <p:nvPr/>
        </p:nvSpPr>
        <p:spPr>
          <a:xfrm>
            <a:off x="1860295" y="289965"/>
            <a:ext cx="7305675" cy="690245"/>
          </a:xfrm>
          <a:prstGeom prst="rect">
            <a:avLst/>
          </a:prstGeom>
        </p:spPr>
        <p:txBody>
          <a:bodyPr vert="horz" wrap="square" lIns="0" tIns="100965" rIns="0" bIns="0" rtlCol="0">
            <a:spAutoFit/>
          </a:bodyPr>
          <a:lstStyle/>
          <a:p>
            <a:pPr marR="356235" algn="ctr">
              <a:lnSpc>
                <a:spcPct val="100000"/>
              </a:lnSpc>
              <a:spcBef>
                <a:spcPts val="795"/>
              </a:spcBef>
            </a:pPr>
            <a:r>
              <a:rPr sz="1600" b="0" spc="-800" dirty="0">
                <a:solidFill>
                  <a:srgbClr val="FFFFFF"/>
                </a:solidFill>
                <a:latin typeface="Noto Sans CJK JP Medium"/>
                <a:cs typeface="Noto Sans CJK JP Medium"/>
              </a:rPr>
              <a:t>「</a:t>
            </a:r>
            <a:r>
              <a:rPr sz="1600" b="0" spc="-5" dirty="0">
                <a:solidFill>
                  <a:srgbClr val="FFFFFF"/>
                </a:solidFill>
                <a:latin typeface="Noto Sans CJK JP Medium"/>
                <a:cs typeface="Noto Sans CJK JP Medium"/>
              </a:rPr>
              <a:t>医師</a:t>
            </a:r>
            <a:r>
              <a:rPr sz="1600" b="0" spc="-105" dirty="0">
                <a:solidFill>
                  <a:srgbClr val="FFFFFF"/>
                </a:solidFill>
                <a:latin typeface="Noto Sans CJK JP Medium"/>
                <a:cs typeface="Noto Sans CJK JP Medium"/>
              </a:rPr>
              <a:t>が</a:t>
            </a:r>
            <a:r>
              <a:rPr sz="1600" b="0" spc="-5" dirty="0">
                <a:solidFill>
                  <a:srgbClr val="FFFFFF"/>
                </a:solidFill>
                <a:latin typeface="Noto Sans CJK JP Medium"/>
                <a:cs typeface="Noto Sans CJK JP Medium"/>
              </a:rPr>
              <a:t>医学的</a:t>
            </a:r>
            <a:r>
              <a:rPr sz="1600" b="0" spc="-310" dirty="0">
                <a:solidFill>
                  <a:srgbClr val="FFFFFF"/>
                </a:solidFill>
                <a:latin typeface="Noto Sans CJK JP Medium"/>
                <a:cs typeface="Noto Sans CJK JP Medium"/>
              </a:rPr>
              <a:t>に</a:t>
            </a:r>
            <a:r>
              <a:rPr sz="1600" b="0" spc="-5" dirty="0">
                <a:solidFill>
                  <a:srgbClr val="FFFFFF"/>
                </a:solidFill>
                <a:latin typeface="Noto Sans CJK JP Medium"/>
                <a:cs typeface="Noto Sans CJK JP Medium"/>
              </a:rPr>
              <a:t>可能</a:t>
            </a:r>
            <a:r>
              <a:rPr sz="1600" b="0" spc="-475" dirty="0">
                <a:solidFill>
                  <a:srgbClr val="FFFFFF"/>
                </a:solidFill>
                <a:latin typeface="Noto Sans CJK JP Medium"/>
                <a:cs typeface="Noto Sans CJK JP Medium"/>
              </a:rPr>
              <a:t>と</a:t>
            </a:r>
            <a:r>
              <a:rPr sz="1600" b="0" spc="-5" dirty="0">
                <a:solidFill>
                  <a:srgbClr val="FFFFFF"/>
                </a:solidFill>
                <a:latin typeface="Noto Sans CJK JP Medium"/>
                <a:cs typeface="Noto Sans CJK JP Medium"/>
              </a:rPr>
              <a:t>判断</a:t>
            </a:r>
            <a:r>
              <a:rPr sz="1600" b="0" spc="-420" dirty="0">
                <a:solidFill>
                  <a:srgbClr val="FFFFFF"/>
                </a:solidFill>
                <a:latin typeface="Noto Sans CJK JP Medium"/>
                <a:cs typeface="Noto Sans CJK JP Medium"/>
              </a:rPr>
              <a:t>し</a:t>
            </a:r>
            <a:r>
              <a:rPr sz="1600" b="0" spc="-260" dirty="0">
                <a:solidFill>
                  <a:srgbClr val="FFFFFF"/>
                </a:solidFill>
                <a:latin typeface="Noto Sans CJK JP Medium"/>
                <a:cs typeface="Noto Sans CJK JP Medium"/>
              </a:rPr>
              <a:t>た</a:t>
            </a:r>
            <a:r>
              <a:rPr sz="1600" b="0" spc="-5" dirty="0">
                <a:solidFill>
                  <a:srgbClr val="FFFFFF"/>
                </a:solidFill>
                <a:latin typeface="Noto Sans CJK JP Medium"/>
                <a:cs typeface="Noto Sans CJK JP Medium"/>
              </a:rPr>
              <a:t>範囲</a:t>
            </a:r>
            <a:r>
              <a:rPr sz="1600" b="0" spc="-800" dirty="0">
                <a:solidFill>
                  <a:srgbClr val="FFFFFF"/>
                </a:solidFill>
                <a:latin typeface="Noto Sans CJK JP Medium"/>
                <a:cs typeface="Noto Sans CJK JP Medium"/>
              </a:rPr>
              <a:t>」</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a:t>
            </a:r>
            <a:r>
              <a:rPr sz="1600" b="0" spc="5" dirty="0">
                <a:solidFill>
                  <a:srgbClr val="FFFFFF"/>
                </a:solidFill>
                <a:latin typeface="Noto Sans CJK JP Medium"/>
                <a:cs typeface="Noto Sans CJK JP Medium"/>
              </a:rPr>
              <a:t>性</a:t>
            </a:r>
            <a:r>
              <a:rPr sz="1600" b="0" spc="-310" dirty="0">
                <a:solidFill>
                  <a:srgbClr val="FFFFFF"/>
                </a:solidFill>
                <a:latin typeface="Noto Sans CJK JP Medium"/>
                <a:cs typeface="Noto Sans CJK JP Medium"/>
              </a:rPr>
              <a:t>に</a:t>
            </a:r>
            <a:r>
              <a:rPr sz="1600" b="0" spc="-285"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a:p>
            <a:pPr algn="ctr">
              <a:lnSpc>
                <a:spcPct val="100000"/>
              </a:lnSpc>
              <a:spcBef>
                <a:spcPts val="695"/>
              </a:spcBef>
              <a:tabLst>
                <a:tab pos="4036695" algn="l"/>
              </a:tabLst>
            </a:pPr>
            <a:r>
              <a:rPr sz="1600" b="0" spc="-5" dirty="0">
                <a:latin typeface="Noto Sans CJK JP Medium"/>
                <a:cs typeface="Noto Sans CJK JP Medium"/>
              </a:rPr>
              <a:t>電話診療での主な疾患・症候	オンライン診療での主な疾患・症候</a:t>
            </a:r>
            <a:endParaRPr sz="1600">
              <a:latin typeface="Noto Sans CJK JP Medium"/>
              <a:cs typeface="Noto Sans CJK JP Medium"/>
            </a:endParaRPr>
          </a:p>
        </p:txBody>
      </p:sp>
      <p:grpSp>
        <p:nvGrpSpPr>
          <p:cNvPr id="83" name="object 83"/>
          <p:cNvGrpSpPr/>
          <p:nvPr/>
        </p:nvGrpSpPr>
        <p:grpSpPr>
          <a:xfrm>
            <a:off x="2104644" y="1016508"/>
            <a:ext cx="2990215" cy="5055235"/>
            <a:chOff x="2104644" y="1016508"/>
            <a:chExt cx="2990215" cy="5055235"/>
          </a:xfrm>
        </p:grpSpPr>
        <p:sp>
          <p:nvSpPr>
            <p:cNvPr id="84" name="object 84"/>
            <p:cNvSpPr/>
            <p:nvPr/>
          </p:nvSpPr>
          <p:spPr>
            <a:xfrm>
              <a:off x="2599944" y="1016508"/>
              <a:ext cx="10795" cy="5055235"/>
            </a:xfrm>
            <a:custGeom>
              <a:avLst/>
              <a:gdLst/>
              <a:ahLst/>
              <a:cxnLst/>
              <a:rect l="l" t="t" r="r" b="b"/>
              <a:pathLst>
                <a:path w="10794" h="5055235">
                  <a:moveTo>
                    <a:pt x="10668" y="0"/>
                  </a:moveTo>
                  <a:lnTo>
                    <a:pt x="0" y="0"/>
                  </a:lnTo>
                  <a:lnTo>
                    <a:pt x="0" y="5055108"/>
                  </a:lnTo>
                  <a:lnTo>
                    <a:pt x="10668" y="5055108"/>
                  </a:lnTo>
                  <a:lnTo>
                    <a:pt x="10668" y="0"/>
                  </a:lnTo>
                  <a:close/>
                </a:path>
              </a:pathLst>
            </a:custGeom>
            <a:solidFill>
              <a:srgbClr val="D8D8D8"/>
            </a:solidFill>
          </p:spPr>
          <p:txBody>
            <a:bodyPr wrap="square" lIns="0" tIns="0" rIns="0" bIns="0" rtlCol="0"/>
            <a:lstStyle/>
            <a:p>
              <a:endParaRPr/>
            </a:p>
          </p:txBody>
        </p:sp>
        <p:sp>
          <p:nvSpPr>
            <p:cNvPr id="85" name="object 85"/>
            <p:cNvSpPr/>
            <p:nvPr/>
          </p:nvSpPr>
          <p:spPr>
            <a:xfrm>
              <a:off x="2109216" y="2110739"/>
              <a:ext cx="864235" cy="550545"/>
            </a:xfrm>
            <a:custGeom>
              <a:avLst/>
              <a:gdLst/>
              <a:ahLst/>
              <a:cxnLst/>
              <a:rect l="l" t="t" r="r" b="b"/>
              <a:pathLst>
                <a:path w="864235" h="550544">
                  <a:moveTo>
                    <a:pt x="577596" y="336804"/>
                  </a:moveTo>
                  <a:lnTo>
                    <a:pt x="0" y="336804"/>
                  </a:lnTo>
                  <a:lnTo>
                    <a:pt x="0" y="381000"/>
                  </a:lnTo>
                  <a:lnTo>
                    <a:pt x="577596" y="381000"/>
                  </a:lnTo>
                  <a:lnTo>
                    <a:pt x="577596" y="336804"/>
                  </a:lnTo>
                  <a:close/>
                </a:path>
                <a:path w="864235" h="550544">
                  <a:moveTo>
                    <a:pt x="597408" y="505968"/>
                  </a:moveTo>
                  <a:lnTo>
                    <a:pt x="0" y="505968"/>
                  </a:lnTo>
                  <a:lnTo>
                    <a:pt x="0" y="550164"/>
                  </a:lnTo>
                  <a:lnTo>
                    <a:pt x="597408" y="550164"/>
                  </a:lnTo>
                  <a:lnTo>
                    <a:pt x="597408" y="505968"/>
                  </a:lnTo>
                  <a:close/>
                </a:path>
                <a:path w="864235" h="550544">
                  <a:moveTo>
                    <a:pt x="699516" y="169164"/>
                  </a:moveTo>
                  <a:lnTo>
                    <a:pt x="0" y="169164"/>
                  </a:lnTo>
                  <a:lnTo>
                    <a:pt x="0" y="213360"/>
                  </a:lnTo>
                  <a:lnTo>
                    <a:pt x="699516" y="213360"/>
                  </a:lnTo>
                  <a:lnTo>
                    <a:pt x="699516" y="169164"/>
                  </a:lnTo>
                  <a:close/>
                </a:path>
                <a:path w="864235" h="550544">
                  <a:moveTo>
                    <a:pt x="864108" y="0"/>
                  </a:moveTo>
                  <a:lnTo>
                    <a:pt x="0" y="0"/>
                  </a:lnTo>
                  <a:lnTo>
                    <a:pt x="0" y="44196"/>
                  </a:lnTo>
                  <a:lnTo>
                    <a:pt x="864108" y="44196"/>
                  </a:lnTo>
                  <a:lnTo>
                    <a:pt x="864108" y="0"/>
                  </a:lnTo>
                  <a:close/>
                </a:path>
              </a:pathLst>
            </a:custGeom>
            <a:solidFill>
              <a:srgbClr val="5B9AD4"/>
            </a:solidFill>
          </p:spPr>
          <p:txBody>
            <a:bodyPr wrap="square" lIns="0" tIns="0" rIns="0" bIns="0" rtlCol="0"/>
            <a:lstStyle/>
            <a:p>
              <a:endParaRPr/>
            </a:p>
          </p:txBody>
        </p:sp>
        <p:sp>
          <p:nvSpPr>
            <p:cNvPr id="86" name="object 86"/>
            <p:cNvSpPr/>
            <p:nvPr/>
          </p:nvSpPr>
          <p:spPr>
            <a:xfrm>
              <a:off x="3096768" y="1016507"/>
              <a:ext cx="509270" cy="3792220"/>
            </a:xfrm>
            <a:custGeom>
              <a:avLst/>
              <a:gdLst/>
              <a:ahLst/>
              <a:cxnLst/>
              <a:rect l="l" t="t" r="r" b="b"/>
              <a:pathLst>
                <a:path w="509270" h="3792220">
                  <a:moveTo>
                    <a:pt x="10668" y="0"/>
                  </a:moveTo>
                  <a:lnTo>
                    <a:pt x="0" y="0"/>
                  </a:lnTo>
                  <a:lnTo>
                    <a:pt x="0" y="3791712"/>
                  </a:lnTo>
                  <a:lnTo>
                    <a:pt x="10668" y="3791712"/>
                  </a:lnTo>
                  <a:lnTo>
                    <a:pt x="10668" y="0"/>
                  </a:lnTo>
                  <a:close/>
                </a:path>
                <a:path w="509270" h="3792220">
                  <a:moveTo>
                    <a:pt x="509016" y="0"/>
                  </a:moveTo>
                  <a:lnTo>
                    <a:pt x="498348" y="0"/>
                  </a:lnTo>
                  <a:lnTo>
                    <a:pt x="498348" y="3791712"/>
                  </a:lnTo>
                  <a:lnTo>
                    <a:pt x="509016" y="3791712"/>
                  </a:lnTo>
                  <a:lnTo>
                    <a:pt x="509016" y="0"/>
                  </a:lnTo>
                  <a:close/>
                </a:path>
              </a:pathLst>
            </a:custGeom>
            <a:solidFill>
              <a:srgbClr val="D8D8D8"/>
            </a:solidFill>
          </p:spPr>
          <p:txBody>
            <a:bodyPr wrap="square" lIns="0" tIns="0" rIns="0" bIns="0" rtlCol="0"/>
            <a:lstStyle/>
            <a:p>
              <a:endParaRPr/>
            </a:p>
          </p:txBody>
        </p:sp>
        <p:sp>
          <p:nvSpPr>
            <p:cNvPr id="87" name="object 87"/>
            <p:cNvSpPr/>
            <p:nvPr/>
          </p:nvSpPr>
          <p:spPr>
            <a:xfrm>
              <a:off x="2109216" y="1437131"/>
              <a:ext cx="1906905" cy="550545"/>
            </a:xfrm>
            <a:custGeom>
              <a:avLst/>
              <a:gdLst/>
              <a:ahLst/>
              <a:cxnLst/>
              <a:rect l="l" t="t" r="r" b="b"/>
              <a:pathLst>
                <a:path w="1906904" h="550544">
                  <a:moveTo>
                    <a:pt x="1226820" y="169164"/>
                  </a:moveTo>
                  <a:lnTo>
                    <a:pt x="0" y="169164"/>
                  </a:lnTo>
                  <a:lnTo>
                    <a:pt x="0" y="213360"/>
                  </a:lnTo>
                  <a:lnTo>
                    <a:pt x="1226820" y="213360"/>
                  </a:lnTo>
                  <a:lnTo>
                    <a:pt x="1226820" y="169164"/>
                  </a:lnTo>
                  <a:close/>
                </a:path>
                <a:path w="1906904" h="550544">
                  <a:moveTo>
                    <a:pt x="1463040" y="505968"/>
                  </a:moveTo>
                  <a:lnTo>
                    <a:pt x="0" y="505968"/>
                  </a:lnTo>
                  <a:lnTo>
                    <a:pt x="0" y="550164"/>
                  </a:lnTo>
                  <a:lnTo>
                    <a:pt x="1463040" y="550164"/>
                  </a:lnTo>
                  <a:lnTo>
                    <a:pt x="1463040" y="505968"/>
                  </a:lnTo>
                  <a:close/>
                </a:path>
                <a:path w="1906904" h="550544">
                  <a:moveTo>
                    <a:pt x="1866900" y="0"/>
                  </a:moveTo>
                  <a:lnTo>
                    <a:pt x="0" y="0"/>
                  </a:lnTo>
                  <a:lnTo>
                    <a:pt x="0" y="44196"/>
                  </a:lnTo>
                  <a:lnTo>
                    <a:pt x="1866900" y="44196"/>
                  </a:lnTo>
                  <a:lnTo>
                    <a:pt x="1866900" y="0"/>
                  </a:lnTo>
                  <a:close/>
                </a:path>
                <a:path w="1906904" h="550544">
                  <a:moveTo>
                    <a:pt x="1906524" y="336804"/>
                  </a:moveTo>
                  <a:lnTo>
                    <a:pt x="0" y="336804"/>
                  </a:lnTo>
                  <a:lnTo>
                    <a:pt x="0" y="381000"/>
                  </a:lnTo>
                  <a:lnTo>
                    <a:pt x="1906524" y="381000"/>
                  </a:lnTo>
                  <a:lnTo>
                    <a:pt x="1906524" y="336804"/>
                  </a:lnTo>
                  <a:close/>
                </a:path>
              </a:pathLst>
            </a:custGeom>
            <a:solidFill>
              <a:srgbClr val="5B9AD4"/>
            </a:solidFill>
          </p:spPr>
          <p:txBody>
            <a:bodyPr wrap="square" lIns="0" tIns="0" rIns="0" bIns="0" rtlCol="0"/>
            <a:lstStyle/>
            <a:p>
              <a:endParaRPr/>
            </a:p>
          </p:txBody>
        </p:sp>
        <p:sp>
          <p:nvSpPr>
            <p:cNvPr id="88" name="object 88"/>
            <p:cNvSpPr/>
            <p:nvPr/>
          </p:nvSpPr>
          <p:spPr>
            <a:xfrm>
              <a:off x="4091939" y="1016508"/>
              <a:ext cx="10795" cy="3792220"/>
            </a:xfrm>
            <a:custGeom>
              <a:avLst/>
              <a:gdLst/>
              <a:ahLst/>
              <a:cxnLst/>
              <a:rect l="l" t="t" r="r" b="b"/>
              <a:pathLst>
                <a:path w="10795" h="3792220">
                  <a:moveTo>
                    <a:pt x="0" y="3791711"/>
                  </a:moveTo>
                  <a:lnTo>
                    <a:pt x="10668" y="3791711"/>
                  </a:lnTo>
                  <a:lnTo>
                    <a:pt x="10668" y="0"/>
                  </a:lnTo>
                  <a:lnTo>
                    <a:pt x="0" y="0"/>
                  </a:lnTo>
                  <a:lnTo>
                    <a:pt x="0" y="3791711"/>
                  </a:lnTo>
                  <a:close/>
                </a:path>
              </a:pathLst>
            </a:custGeom>
            <a:solidFill>
              <a:srgbClr val="D8D8D8"/>
            </a:solidFill>
          </p:spPr>
          <p:txBody>
            <a:bodyPr wrap="square" lIns="0" tIns="0" rIns="0" bIns="0" rtlCol="0"/>
            <a:lstStyle/>
            <a:p>
              <a:endParaRPr/>
            </a:p>
          </p:txBody>
        </p:sp>
        <p:sp>
          <p:nvSpPr>
            <p:cNvPr id="89" name="object 89"/>
            <p:cNvSpPr/>
            <p:nvPr/>
          </p:nvSpPr>
          <p:spPr>
            <a:xfrm>
              <a:off x="2109216" y="1267968"/>
              <a:ext cx="2138680" cy="44450"/>
            </a:xfrm>
            <a:custGeom>
              <a:avLst/>
              <a:gdLst/>
              <a:ahLst/>
              <a:cxnLst/>
              <a:rect l="l" t="t" r="r" b="b"/>
              <a:pathLst>
                <a:path w="2138679" h="44450">
                  <a:moveTo>
                    <a:pt x="2138172" y="0"/>
                  </a:moveTo>
                  <a:lnTo>
                    <a:pt x="0" y="0"/>
                  </a:lnTo>
                  <a:lnTo>
                    <a:pt x="0" y="44195"/>
                  </a:lnTo>
                  <a:lnTo>
                    <a:pt x="2138172" y="44195"/>
                  </a:lnTo>
                  <a:lnTo>
                    <a:pt x="2138172" y="0"/>
                  </a:lnTo>
                  <a:close/>
                </a:path>
              </a:pathLst>
            </a:custGeom>
            <a:solidFill>
              <a:srgbClr val="5B9AD4"/>
            </a:solidFill>
          </p:spPr>
          <p:txBody>
            <a:bodyPr wrap="square" lIns="0" tIns="0" rIns="0" bIns="0" rtlCol="0"/>
            <a:lstStyle/>
            <a:p>
              <a:endParaRPr/>
            </a:p>
          </p:txBody>
        </p:sp>
        <p:sp>
          <p:nvSpPr>
            <p:cNvPr id="90" name="object 90"/>
            <p:cNvSpPr/>
            <p:nvPr/>
          </p:nvSpPr>
          <p:spPr>
            <a:xfrm>
              <a:off x="4588764" y="1016508"/>
              <a:ext cx="10795" cy="3792220"/>
            </a:xfrm>
            <a:custGeom>
              <a:avLst/>
              <a:gdLst/>
              <a:ahLst/>
              <a:cxnLst/>
              <a:rect l="l" t="t" r="r" b="b"/>
              <a:pathLst>
                <a:path w="10795" h="3792220">
                  <a:moveTo>
                    <a:pt x="0" y="3791711"/>
                  </a:moveTo>
                  <a:lnTo>
                    <a:pt x="10668" y="3791711"/>
                  </a:lnTo>
                  <a:lnTo>
                    <a:pt x="10668" y="0"/>
                  </a:lnTo>
                  <a:lnTo>
                    <a:pt x="0" y="0"/>
                  </a:lnTo>
                  <a:lnTo>
                    <a:pt x="0" y="3791711"/>
                  </a:lnTo>
                  <a:close/>
                </a:path>
              </a:pathLst>
            </a:custGeom>
            <a:solidFill>
              <a:srgbClr val="D8D8D8"/>
            </a:solidFill>
          </p:spPr>
          <p:txBody>
            <a:bodyPr wrap="square" lIns="0" tIns="0" rIns="0" bIns="0" rtlCol="0"/>
            <a:lstStyle/>
            <a:p>
              <a:endParaRPr/>
            </a:p>
          </p:txBody>
        </p:sp>
        <p:sp>
          <p:nvSpPr>
            <p:cNvPr id="91" name="object 91"/>
            <p:cNvSpPr/>
            <p:nvPr/>
          </p:nvSpPr>
          <p:spPr>
            <a:xfrm>
              <a:off x="2109216" y="1100327"/>
              <a:ext cx="2504440" cy="4930140"/>
            </a:xfrm>
            <a:custGeom>
              <a:avLst/>
              <a:gdLst/>
              <a:ahLst/>
              <a:cxnLst/>
              <a:rect l="l" t="t" r="r" b="b"/>
              <a:pathLst>
                <a:path w="2504440" h="4930140">
                  <a:moveTo>
                    <a:pt x="21336" y="4885944"/>
                  </a:moveTo>
                  <a:lnTo>
                    <a:pt x="0" y="4885944"/>
                  </a:lnTo>
                  <a:lnTo>
                    <a:pt x="0" y="4930140"/>
                  </a:lnTo>
                  <a:lnTo>
                    <a:pt x="21336" y="4930140"/>
                  </a:lnTo>
                  <a:lnTo>
                    <a:pt x="21336" y="4885944"/>
                  </a:lnTo>
                  <a:close/>
                </a:path>
                <a:path w="2504440" h="4930140">
                  <a:moveTo>
                    <a:pt x="2503932" y="0"/>
                  </a:moveTo>
                  <a:lnTo>
                    <a:pt x="0" y="0"/>
                  </a:lnTo>
                  <a:lnTo>
                    <a:pt x="0" y="44196"/>
                  </a:lnTo>
                  <a:lnTo>
                    <a:pt x="2503932" y="44196"/>
                  </a:lnTo>
                  <a:lnTo>
                    <a:pt x="2503932" y="0"/>
                  </a:lnTo>
                  <a:close/>
                </a:path>
              </a:pathLst>
            </a:custGeom>
            <a:solidFill>
              <a:srgbClr val="5B9AD4"/>
            </a:solidFill>
          </p:spPr>
          <p:txBody>
            <a:bodyPr wrap="square" lIns="0" tIns="0" rIns="0" bIns="0" rtlCol="0"/>
            <a:lstStyle/>
            <a:p>
              <a:endParaRPr/>
            </a:p>
          </p:txBody>
        </p:sp>
        <p:sp>
          <p:nvSpPr>
            <p:cNvPr id="92" name="object 92"/>
            <p:cNvSpPr/>
            <p:nvPr/>
          </p:nvSpPr>
          <p:spPr>
            <a:xfrm>
              <a:off x="2109216" y="5942075"/>
              <a:ext cx="26034" cy="44450"/>
            </a:xfrm>
            <a:custGeom>
              <a:avLst/>
              <a:gdLst/>
              <a:ahLst/>
              <a:cxnLst/>
              <a:rect l="l" t="t" r="r" b="b"/>
              <a:pathLst>
                <a:path w="26035" h="44450">
                  <a:moveTo>
                    <a:pt x="25907" y="0"/>
                  </a:moveTo>
                  <a:lnTo>
                    <a:pt x="0" y="0"/>
                  </a:lnTo>
                  <a:lnTo>
                    <a:pt x="0" y="44196"/>
                  </a:lnTo>
                  <a:lnTo>
                    <a:pt x="25907" y="44196"/>
                  </a:lnTo>
                  <a:lnTo>
                    <a:pt x="25907" y="0"/>
                  </a:lnTo>
                  <a:close/>
                </a:path>
              </a:pathLst>
            </a:custGeom>
            <a:solidFill>
              <a:srgbClr val="ED7C31"/>
            </a:solidFill>
          </p:spPr>
          <p:txBody>
            <a:bodyPr wrap="square" lIns="0" tIns="0" rIns="0" bIns="0" rtlCol="0"/>
            <a:lstStyle/>
            <a:p>
              <a:endParaRPr/>
            </a:p>
          </p:txBody>
        </p:sp>
        <p:sp>
          <p:nvSpPr>
            <p:cNvPr id="93" name="object 93"/>
            <p:cNvSpPr/>
            <p:nvPr/>
          </p:nvSpPr>
          <p:spPr>
            <a:xfrm>
              <a:off x="2109216" y="5818631"/>
              <a:ext cx="9525" cy="44450"/>
            </a:xfrm>
            <a:custGeom>
              <a:avLst/>
              <a:gdLst/>
              <a:ahLst/>
              <a:cxnLst/>
              <a:rect l="l" t="t" r="r" b="b"/>
              <a:pathLst>
                <a:path w="9525" h="44450">
                  <a:moveTo>
                    <a:pt x="9143" y="0"/>
                  </a:moveTo>
                  <a:lnTo>
                    <a:pt x="0" y="0"/>
                  </a:lnTo>
                  <a:lnTo>
                    <a:pt x="0" y="44195"/>
                  </a:lnTo>
                  <a:lnTo>
                    <a:pt x="9143" y="44195"/>
                  </a:lnTo>
                  <a:lnTo>
                    <a:pt x="9143" y="0"/>
                  </a:lnTo>
                  <a:close/>
                </a:path>
              </a:pathLst>
            </a:custGeom>
            <a:solidFill>
              <a:srgbClr val="5B9AD4"/>
            </a:solidFill>
          </p:spPr>
          <p:txBody>
            <a:bodyPr wrap="square" lIns="0" tIns="0" rIns="0" bIns="0" rtlCol="0"/>
            <a:lstStyle/>
            <a:p>
              <a:endParaRPr/>
            </a:p>
          </p:txBody>
        </p:sp>
        <p:sp>
          <p:nvSpPr>
            <p:cNvPr id="94" name="object 94"/>
            <p:cNvSpPr/>
            <p:nvPr/>
          </p:nvSpPr>
          <p:spPr>
            <a:xfrm>
              <a:off x="2109216" y="5774436"/>
              <a:ext cx="48895" cy="44450"/>
            </a:xfrm>
            <a:custGeom>
              <a:avLst/>
              <a:gdLst/>
              <a:ahLst/>
              <a:cxnLst/>
              <a:rect l="l" t="t" r="r" b="b"/>
              <a:pathLst>
                <a:path w="48894" h="44450">
                  <a:moveTo>
                    <a:pt x="48767" y="0"/>
                  </a:moveTo>
                  <a:lnTo>
                    <a:pt x="0" y="0"/>
                  </a:lnTo>
                  <a:lnTo>
                    <a:pt x="0" y="44195"/>
                  </a:lnTo>
                  <a:lnTo>
                    <a:pt x="48767" y="44195"/>
                  </a:lnTo>
                  <a:lnTo>
                    <a:pt x="48767" y="0"/>
                  </a:lnTo>
                  <a:close/>
                </a:path>
              </a:pathLst>
            </a:custGeom>
            <a:solidFill>
              <a:srgbClr val="ED7C31"/>
            </a:solidFill>
          </p:spPr>
          <p:txBody>
            <a:bodyPr wrap="square" lIns="0" tIns="0" rIns="0" bIns="0" rtlCol="0"/>
            <a:lstStyle/>
            <a:p>
              <a:endParaRPr/>
            </a:p>
          </p:txBody>
        </p:sp>
        <p:sp>
          <p:nvSpPr>
            <p:cNvPr id="95" name="object 95"/>
            <p:cNvSpPr/>
            <p:nvPr/>
          </p:nvSpPr>
          <p:spPr>
            <a:xfrm>
              <a:off x="2109216" y="5649467"/>
              <a:ext cx="53340" cy="44450"/>
            </a:xfrm>
            <a:custGeom>
              <a:avLst/>
              <a:gdLst/>
              <a:ahLst/>
              <a:cxnLst/>
              <a:rect l="l" t="t" r="r" b="b"/>
              <a:pathLst>
                <a:path w="53339" h="44450">
                  <a:moveTo>
                    <a:pt x="53339" y="0"/>
                  </a:moveTo>
                  <a:lnTo>
                    <a:pt x="0" y="0"/>
                  </a:lnTo>
                  <a:lnTo>
                    <a:pt x="0" y="44196"/>
                  </a:lnTo>
                  <a:lnTo>
                    <a:pt x="53339" y="44196"/>
                  </a:lnTo>
                  <a:lnTo>
                    <a:pt x="53339" y="0"/>
                  </a:lnTo>
                  <a:close/>
                </a:path>
              </a:pathLst>
            </a:custGeom>
            <a:solidFill>
              <a:srgbClr val="5B9AD4"/>
            </a:solidFill>
          </p:spPr>
          <p:txBody>
            <a:bodyPr wrap="square" lIns="0" tIns="0" rIns="0" bIns="0" rtlCol="0"/>
            <a:lstStyle/>
            <a:p>
              <a:endParaRPr/>
            </a:p>
          </p:txBody>
        </p:sp>
        <p:sp>
          <p:nvSpPr>
            <p:cNvPr id="96" name="object 96"/>
            <p:cNvSpPr/>
            <p:nvPr/>
          </p:nvSpPr>
          <p:spPr>
            <a:xfrm>
              <a:off x="2109216" y="5605272"/>
              <a:ext cx="33655" cy="44450"/>
            </a:xfrm>
            <a:custGeom>
              <a:avLst/>
              <a:gdLst/>
              <a:ahLst/>
              <a:cxnLst/>
              <a:rect l="l" t="t" r="r" b="b"/>
              <a:pathLst>
                <a:path w="33655" h="44450">
                  <a:moveTo>
                    <a:pt x="33527" y="0"/>
                  </a:moveTo>
                  <a:lnTo>
                    <a:pt x="0" y="0"/>
                  </a:lnTo>
                  <a:lnTo>
                    <a:pt x="0" y="44195"/>
                  </a:lnTo>
                  <a:lnTo>
                    <a:pt x="33527" y="44195"/>
                  </a:lnTo>
                  <a:lnTo>
                    <a:pt x="33527" y="0"/>
                  </a:lnTo>
                  <a:close/>
                </a:path>
              </a:pathLst>
            </a:custGeom>
            <a:solidFill>
              <a:srgbClr val="ED7C31"/>
            </a:solidFill>
          </p:spPr>
          <p:txBody>
            <a:bodyPr wrap="square" lIns="0" tIns="0" rIns="0" bIns="0" rtlCol="0"/>
            <a:lstStyle/>
            <a:p>
              <a:endParaRPr/>
            </a:p>
          </p:txBody>
        </p:sp>
        <p:sp>
          <p:nvSpPr>
            <p:cNvPr id="97" name="object 97"/>
            <p:cNvSpPr/>
            <p:nvPr/>
          </p:nvSpPr>
          <p:spPr>
            <a:xfrm>
              <a:off x="2109216" y="5481828"/>
              <a:ext cx="44450" cy="44450"/>
            </a:xfrm>
            <a:custGeom>
              <a:avLst/>
              <a:gdLst/>
              <a:ahLst/>
              <a:cxnLst/>
              <a:rect l="l" t="t" r="r" b="b"/>
              <a:pathLst>
                <a:path w="44450" h="44450">
                  <a:moveTo>
                    <a:pt x="44195" y="0"/>
                  </a:moveTo>
                  <a:lnTo>
                    <a:pt x="0" y="0"/>
                  </a:lnTo>
                  <a:lnTo>
                    <a:pt x="0" y="44195"/>
                  </a:lnTo>
                  <a:lnTo>
                    <a:pt x="44195" y="44195"/>
                  </a:lnTo>
                  <a:lnTo>
                    <a:pt x="44195" y="0"/>
                  </a:lnTo>
                  <a:close/>
                </a:path>
              </a:pathLst>
            </a:custGeom>
            <a:solidFill>
              <a:srgbClr val="5B9AD4"/>
            </a:solidFill>
          </p:spPr>
          <p:txBody>
            <a:bodyPr wrap="square" lIns="0" tIns="0" rIns="0" bIns="0" rtlCol="0"/>
            <a:lstStyle/>
            <a:p>
              <a:endParaRPr/>
            </a:p>
          </p:txBody>
        </p:sp>
        <p:sp>
          <p:nvSpPr>
            <p:cNvPr id="98" name="object 98"/>
            <p:cNvSpPr/>
            <p:nvPr/>
          </p:nvSpPr>
          <p:spPr>
            <a:xfrm>
              <a:off x="2109216" y="5437631"/>
              <a:ext cx="33655" cy="44450"/>
            </a:xfrm>
            <a:custGeom>
              <a:avLst/>
              <a:gdLst/>
              <a:ahLst/>
              <a:cxnLst/>
              <a:rect l="l" t="t" r="r" b="b"/>
              <a:pathLst>
                <a:path w="33655" h="44450">
                  <a:moveTo>
                    <a:pt x="33527" y="0"/>
                  </a:moveTo>
                  <a:lnTo>
                    <a:pt x="0" y="0"/>
                  </a:lnTo>
                  <a:lnTo>
                    <a:pt x="0" y="44195"/>
                  </a:lnTo>
                  <a:lnTo>
                    <a:pt x="33527" y="44195"/>
                  </a:lnTo>
                  <a:lnTo>
                    <a:pt x="33527" y="0"/>
                  </a:lnTo>
                  <a:close/>
                </a:path>
              </a:pathLst>
            </a:custGeom>
            <a:solidFill>
              <a:srgbClr val="ED7C31"/>
            </a:solidFill>
          </p:spPr>
          <p:txBody>
            <a:bodyPr wrap="square" lIns="0" tIns="0" rIns="0" bIns="0" rtlCol="0"/>
            <a:lstStyle/>
            <a:p>
              <a:endParaRPr/>
            </a:p>
          </p:txBody>
        </p:sp>
        <p:sp>
          <p:nvSpPr>
            <p:cNvPr id="99" name="object 99"/>
            <p:cNvSpPr/>
            <p:nvPr/>
          </p:nvSpPr>
          <p:spPr>
            <a:xfrm>
              <a:off x="2109216" y="5312663"/>
              <a:ext cx="41275" cy="44450"/>
            </a:xfrm>
            <a:custGeom>
              <a:avLst/>
              <a:gdLst/>
              <a:ahLst/>
              <a:cxnLst/>
              <a:rect l="l" t="t" r="r" b="b"/>
              <a:pathLst>
                <a:path w="41275" h="44450">
                  <a:moveTo>
                    <a:pt x="41147" y="0"/>
                  </a:moveTo>
                  <a:lnTo>
                    <a:pt x="0" y="0"/>
                  </a:lnTo>
                  <a:lnTo>
                    <a:pt x="0" y="44196"/>
                  </a:lnTo>
                  <a:lnTo>
                    <a:pt x="41147" y="44196"/>
                  </a:lnTo>
                  <a:lnTo>
                    <a:pt x="41147" y="0"/>
                  </a:lnTo>
                  <a:close/>
                </a:path>
              </a:pathLst>
            </a:custGeom>
            <a:solidFill>
              <a:srgbClr val="5B9AD4"/>
            </a:solidFill>
          </p:spPr>
          <p:txBody>
            <a:bodyPr wrap="square" lIns="0" tIns="0" rIns="0" bIns="0" rtlCol="0"/>
            <a:lstStyle/>
            <a:p>
              <a:endParaRPr/>
            </a:p>
          </p:txBody>
        </p:sp>
        <p:sp>
          <p:nvSpPr>
            <p:cNvPr id="100" name="object 100"/>
            <p:cNvSpPr/>
            <p:nvPr/>
          </p:nvSpPr>
          <p:spPr>
            <a:xfrm>
              <a:off x="2109216" y="5268467"/>
              <a:ext cx="6350" cy="44450"/>
            </a:xfrm>
            <a:custGeom>
              <a:avLst/>
              <a:gdLst/>
              <a:ahLst/>
              <a:cxnLst/>
              <a:rect l="l" t="t" r="r" b="b"/>
              <a:pathLst>
                <a:path w="6350" h="44450">
                  <a:moveTo>
                    <a:pt x="6095" y="0"/>
                  </a:moveTo>
                  <a:lnTo>
                    <a:pt x="0" y="0"/>
                  </a:lnTo>
                  <a:lnTo>
                    <a:pt x="0" y="44196"/>
                  </a:lnTo>
                  <a:lnTo>
                    <a:pt x="6095" y="44196"/>
                  </a:lnTo>
                  <a:lnTo>
                    <a:pt x="6095" y="0"/>
                  </a:lnTo>
                  <a:close/>
                </a:path>
              </a:pathLst>
            </a:custGeom>
            <a:solidFill>
              <a:srgbClr val="ED7C31"/>
            </a:solidFill>
          </p:spPr>
          <p:txBody>
            <a:bodyPr wrap="square" lIns="0" tIns="0" rIns="0" bIns="0" rtlCol="0"/>
            <a:lstStyle/>
            <a:p>
              <a:endParaRPr/>
            </a:p>
          </p:txBody>
        </p:sp>
        <p:sp>
          <p:nvSpPr>
            <p:cNvPr id="101" name="object 101"/>
            <p:cNvSpPr/>
            <p:nvPr/>
          </p:nvSpPr>
          <p:spPr>
            <a:xfrm>
              <a:off x="2109216" y="5145023"/>
              <a:ext cx="40005" cy="43180"/>
            </a:xfrm>
            <a:custGeom>
              <a:avLst/>
              <a:gdLst/>
              <a:ahLst/>
              <a:cxnLst/>
              <a:rect l="l" t="t" r="r" b="b"/>
              <a:pathLst>
                <a:path w="40005" h="43179">
                  <a:moveTo>
                    <a:pt x="39623" y="0"/>
                  </a:moveTo>
                  <a:lnTo>
                    <a:pt x="0" y="0"/>
                  </a:lnTo>
                  <a:lnTo>
                    <a:pt x="0" y="42672"/>
                  </a:lnTo>
                  <a:lnTo>
                    <a:pt x="39623" y="42672"/>
                  </a:lnTo>
                  <a:lnTo>
                    <a:pt x="39623" y="0"/>
                  </a:lnTo>
                  <a:close/>
                </a:path>
              </a:pathLst>
            </a:custGeom>
            <a:solidFill>
              <a:srgbClr val="5B9AD4"/>
            </a:solidFill>
          </p:spPr>
          <p:txBody>
            <a:bodyPr wrap="square" lIns="0" tIns="0" rIns="0" bIns="0" rtlCol="0"/>
            <a:lstStyle/>
            <a:p>
              <a:endParaRPr/>
            </a:p>
          </p:txBody>
        </p:sp>
        <p:sp>
          <p:nvSpPr>
            <p:cNvPr id="102" name="object 102"/>
            <p:cNvSpPr/>
            <p:nvPr/>
          </p:nvSpPr>
          <p:spPr>
            <a:xfrm>
              <a:off x="2109216" y="5100828"/>
              <a:ext cx="18415" cy="44450"/>
            </a:xfrm>
            <a:custGeom>
              <a:avLst/>
              <a:gdLst/>
              <a:ahLst/>
              <a:cxnLst/>
              <a:rect l="l" t="t" r="r" b="b"/>
              <a:pathLst>
                <a:path w="18414" h="44450">
                  <a:moveTo>
                    <a:pt x="18287" y="0"/>
                  </a:moveTo>
                  <a:lnTo>
                    <a:pt x="0" y="0"/>
                  </a:lnTo>
                  <a:lnTo>
                    <a:pt x="0" y="44195"/>
                  </a:lnTo>
                  <a:lnTo>
                    <a:pt x="18287" y="44195"/>
                  </a:lnTo>
                  <a:lnTo>
                    <a:pt x="18287" y="0"/>
                  </a:lnTo>
                  <a:close/>
                </a:path>
              </a:pathLst>
            </a:custGeom>
            <a:solidFill>
              <a:srgbClr val="ED7C31"/>
            </a:solidFill>
          </p:spPr>
          <p:txBody>
            <a:bodyPr wrap="square" lIns="0" tIns="0" rIns="0" bIns="0" rtlCol="0"/>
            <a:lstStyle/>
            <a:p>
              <a:endParaRPr/>
            </a:p>
          </p:txBody>
        </p:sp>
        <p:sp>
          <p:nvSpPr>
            <p:cNvPr id="103" name="object 103"/>
            <p:cNvSpPr/>
            <p:nvPr/>
          </p:nvSpPr>
          <p:spPr>
            <a:xfrm>
              <a:off x="2109216" y="4975860"/>
              <a:ext cx="60960" cy="44450"/>
            </a:xfrm>
            <a:custGeom>
              <a:avLst/>
              <a:gdLst/>
              <a:ahLst/>
              <a:cxnLst/>
              <a:rect l="l" t="t" r="r" b="b"/>
              <a:pathLst>
                <a:path w="60960" h="44450">
                  <a:moveTo>
                    <a:pt x="60959" y="0"/>
                  </a:moveTo>
                  <a:lnTo>
                    <a:pt x="0" y="0"/>
                  </a:lnTo>
                  <a:lnTo>
                    <a:pt x="0" y="44195"/>
                  </a:lnTo>
                  <a:lnTo>
                    <a:pt x="60959" y="44195"/>
                  </a:lnTo>
                  <a:lnTo>
                    <a:pt x="60959" y="0"/>
                  </a:lnTo>
                  <a:close/>
                </a:path>
              </a:pathLst>
            </a:custGeom>
            <a:solidFill>
              <a:srgbClr val="5B9AD4"/>
            </a:solidFill>
          </p:spPr>
          <p:txBody>
            <a:bodyPr wrap="square" lIns="0" tIns="0" rIns="0" bIns="0" rtlCol="0"/>
            <a:lstStyle/>
            <a:p>
              <a:endParaRPr/>
            </a:p>
          </p:txBody>
        </p:sp>
        <p:sp>
          <p:nvSpPr>
            <p:cNvPr id="104" name="object 104"/>
            <p:cNvSpPr/>
            <p:nvPr/>
          </p:nvSpPr>
          <p:spPr>
            <a:xfrm>
              <a:off x="2109216" y="4931663"/>
              <a:ext cx="33655" cy="44450"/>
            </a:xfrm>
            <a:custGeom>
              <a:avLst/>
              <a:gdLst/>
              <a:ahLst/>
              <a:cxnLst/>
              <a:rect l="l" t="t" r="r" b="b"/>
              <a:pathLst>
                <a:path w="33655" h="44450">
                  <a:moveTo>
                    <a:pt x="33527" y="0"/>
                  </a:moveTo>
                  <a:lnTo>
                    <a:pt x="0" y="0"/>
                  </a:lnTo>
                  <a:lnTo>
                    <a:pt x="0" y="44196"/>
                  </a:lnTo>
                  <a:lnTo>
                    <a:pt x="33527" y="44196"/>
                  </a:lnTo>
                  <a:lnTo>
                    <a:pt x="33527" y="0"/>
                  </a:lnTo>
                  <a:close/>
                </a:path>
              </a:pathLst>
            </a:custGeom>
            <a:solidFill>
              <a:srgbClr val="ED7C31"/>
            </a:solidFill>
          </p:spPr>
          <p:txBody>
            <a:bodyPr wrap="square" lIns="0" tIns="0" rIns="0" bIns="0" rtlCol="0"/>
            <a:lstStyle/>
            <a:p>
              <a:endParaRPr/>
            </a:p>
          </p:txBody>
        </p:sp>
        <p:sp>
          <p:nvSpPr>
            <p:cNvPr id="105" name="object 105"/>
            <p:cNvSpPr/>
            <p:nvPr/>
          </p:nvSpPr>
          <p:spPr>
            <a:xfrm>
              <a:off x="2109216" y="4806696"/>
              <a:ext cx="21590" cy="44450"/>
            </a:xfrm>
            <a:custGeom>
              <a:avLst/>
              <a:gdLst/>
              <a:ahLst/>
              <a:cxnLst/>
              <a:rect l="l" t="t" r="r" b="b"/>
              <a:pathLst>
                <a:path w="21589" h="44450">
                  <a:moveTo>
                    <a:pt x="21335" y="0"/>
                  </a:moveTo>
                  <a:lnTo>
                    <a:pt x="0" y="0"/>
                  </a:lnTo>
                  <a:lnTo>
                    <a:pt x="0" y="44195"/>
                  </a:lnTo>
                  <a:lnTo>
                    <a:pt x="21335" y="44195"/>
                  </a:lnTo>
                  <a:lnTo>
                    <a:pt x="21335" y="0"/>
                  </a:lnTo>
                  <a:close/>
                </a:path>
              </a:pathLst>
            </a:custGeom>
            <a:solidFill>
              <a:srgbClr val="5B9AD4"/>
            </a:solidFill>
          </p:spPr>
          <p:txBody>
            <a:bodyPr wrap="square" lIns="0" tIns="0" rIns="0" bIns="0" rtlCol="0"/>
            <a:lstStyle/>
            <a:p>
              <a:endParaRPr/>
            </a:p>
          </p:txBody>
        </p:sp>
        <p:sp>
          <p:nvSpPr>
            <p:cNvPr id="106" name="object 106"/>
            <p:cNvSpPr/>
            <p:nvPr/>
          </p:nvSpPr>
          <p:spPr>
            <a:xfrm>
              <a:off x="2109216" y="4762499"/>
              <a:ext cx="29209" cy="44450"/>
            </a:xfrm>
            <a:custGeom>
              <a:avLst/>
              <a:gdLst/>
              <a:ahLst/>
              <a:cxnLst/>
              <a:rect l="l" t="t" r="r" b="b"/>
              <a:pathLst>
                <a:path w="29210" h="44450">
                  <a:moveTo>
                    <a:pt x="28956" y="0"/>
                  </a:moveTo>
                  <a:lnTo>
                    <a:pt x="0" y="0"/>
                  </a:lnTo>
                  <a:lnTo>
                    <a:pt x="0" y="44196"/>
                  </a:lnTo>
                  <a:lnTo>
                    <a:pt x="28956" y="44196"/>
                  </a:lnTo>
                  <a:lnTo>
                    <a:pt x="28956" y="0"/>
                  </a:lnTo>
                  <a:close/>
                </a:path>
              </a:pathLst>
            </a:custGeom>
            <a:solidFill>
              <a:srgbClr val="ED7C31"/>
            </a:solidFill>
          </p:spPr>
          <p:txBody>
            <a:bodyPr wrap="square" lIns="0" tIns="0" rIns="0" bIns="0" rtlCol="0"/>
            <a:lstStyle/>
            <a:p>
              <a:endParaRPr/>
            </a:p>
          </p:txBody>
        </p:sp>
        <p:sp>
          <p:nvSpPr>
            <p:cNvPr id="107" name="object 107"/>
            <p:cNvSpPr/>
            <p:nvPr/>
          </p:nvSpPr>
          <p:spPr>
            <a:xfrm>
              <a:off x="2109216" y="4639055"/>
              <a:ext cx="119380" cy="44450"/>
            </a:xfrm>
            <a:custGeom>
              <a:avLst/>
              <a:gdLst/>
              <a:ahLst/>
              <a:cxnLst/>
              <a:rect l="l" t="t" r="r" b="b"/>
              <a:pathLst>
                <a:path w="119380" h="44450">
                  <a:moveTo>
                    <a:pt x="118871" y="0"/>
                  </a:moveTo>
                  <a:lnTo>
                    <a:pt x="0" y="0"/>
                  </a:lnTo>
                  <a:lnTo>
                    <a:pt x="0" y="44195"/>
                  </a:lnTo>
                  <a:lnTo>
                    <a:pt x="118871" y="44195"/>
                  </a:lnTo>
                  <a:lnTo>
                    <a:pt x="118871" y="0"/>
                  </a:lnTo>
                  <a:close/>
                </a:path>
              </a:pathLst>
            </a:custGeom>
            <a:solidFill>
              <a:srgbClr val="5B9AD4"/>
            </a:solidFill>
          </p:spPr>
          <p:txBody>
            <a:bodyPr wrap="square" lIns="0" tIns="0" rIns="0" bIns="0" rtlCol="0"/>
            <a:lstStyle/>
            <a:p>
              <a:endParaRPr/>
            </a:p>
          </p:txBody>
        </p:sp>
        <p:sp>
          <p:nvSpPr>
            <p:cNvPr id="108" name="object 108"/>
            <p:cNvSpPr/>
            <p:nvPr/>
          </p:nvSpPr>
          <p:spPr>
            <a:xfrm>
              <a:off x="2109216" y="4594860"/>
              <a:ext cx="24765" cy="44450"/>
            </a:xfrm>
            <a:custGeom>
              <a:avLst/>
              <a:gdLst/>
              <a:ahLst/>
              <a:cxnLst/>
              <a:rect l="l" t="t" r="r" b="b"/>
              <a:pathLst>
                <a:path w="24764" h="44450">
                  <a:moveTo>
                    <a:pt x="24383" y="0"/>
                  </a:moveTo>
                  <a:lnTo>
                    <a:pt x="0" y="0"/>
                  </a:lnTo>
                  <a:lnTo>
                    <a:pt x="0" y="44195"/>
                  </a:lnTo>
                  <a:lnTo>
                    <a:pt x="24383" y="44195"/>
                  </a:lnTo>
                  <a:lnTo>
                    <a:pt x="24383" y="0"/>
                  </a:lnTo>
                  <a:close/>
                </a:path>
              </a:pathLst>
            </a:custGeom>
            <a:solidFill>
              <a:srgbClr val="ED7C31"/>
            </a:solidFill>
          </p:spPr>
          <p:txBody>
            <a:bodyPr wrap="square" lIns="0" tIns="0" rIns="0" bIns="0" rtlCol="0"/>
            <a:lstStyle/>
            <a:p>
              <a:endParaRPr/>
            </a:p>
          </p:txBody>
        </p:sp>
        <p:sp>
          <p:nvSpPr>
            <p:cNvPr id="109" name="object 109"/>
            <p:cNvSpPr/>
            <p:nvPr/>
          </p:nvSpPr>
          <p:spPr>
            <a:xfrm>
              <a:off x="2109216" y="4469892"/>
              <a:ext cx="158750" cy="44450"/>
            </a:xfrm>
            <a:custGeom>
              <a:avLst/>
              <a:gdLst/>
              <a:ahLst/>
              <a:cxnLst/>
              <a:rect l="l" t="t" r="r" b="b"/>
              <a:pathLst>
                <a:path w="158750" h="44450">
                  <a:moveTo>
                    <a:pt x="158495" y="0"/>
                  </a:moveTo>
                  <a:lnTo>
                    <a:pt x="0" y="0"/>
                  </a:lnTo>
                  <a:lnTo>
                    <a:pt x="0" y="44196"/>
                  </a:lnTo>
                  <a:lnTo>
                    <a:pt x="158495" y="44196"/>
                  </a:lnTo>
                  <a:lnTo>
                    <a:pt x="158495" y="0"/>
                  </a:lnTo>
                  <a:close/>
                </a:path>
              </a:pathLst>
            </a:custGeom>
            <a:solidFill>
              <a:srgbClr val="5B9AD4"/>
            </a:solidFill>
          </p:spPr>
          <p:txBody>
            <a:bodyPr wrap="square" lIns="0" tIns="0" rIns="0" bIns="0" rtlCol="0"/>
            <a:lstStyle/>
            <a:p>
              <a:endParaRPr/>
            </a:p>
          </p:txBody>
        </p:sp>
        <p:sp>
          <p:nvSpPr>
            <p:cNvPr id="110" name="object 110"/>
            <p:cNvSpPr/>
            <p:nvPr/>
          </p:nvSpPr>
          <p:spPr>
            <a:xfrm>
              <a:off x="2109216" y="4425696"/>
              <a:ext cx="48895" cy="44450"/>
            </a:xfrm>
            <a:custGeom>
              <a:avLst/>
              <a:gdLst/>
              <a:ahLst/>
              <a:cxnLst/>
              <a:rect l="l" t="t" r="r" b="b"/>
              <a:pathLst>
                <a:path w="48894" h="44450">
                  <a:moveTo>
                    <a:pt x="48767" y="0"/>
                  </a:moveTo>
                  <a:lnTo>
                    <a:pt x="0" y="0"/>
                  </a:lnTo>
                  <a:lnTo>
                    <a:pt x="0" y="44195"/>
                  </a:lnTo>
                  <a:lnTo>
                    <a:pt x="48767" y="44195"/>
                  </a:lnTo>
                  <a:lnTo>
                    <a:pt x="48767" y="0"/>
                  </a:lnTo>
                  <a:close/>
                </a:path>
              </a:pathLst>
            </a:custGeom>
            <a:solidFill>
              <a:srgbClr val="ED7C31"/>
            </a:solidFill>
          </p:spPr>
          <p:txBody>
            <a:bodyPr wrap="square" lIns="0" tIns="0" rIns="0" bIns="0" rtlCol="0"/>
            <a:lstStyle/>
            <a:p>
              <a:endParaRPr/>
            </a:p>
          </p:txBody>
        </p:sp>
        <p:sp>
          <p:nvSpPr>
            <p:cNvPr id="111" name="object 111"/>
            <p:cNvSpPr/>
            <p:nvPr/>
          </p:nvSpPr>
          <p:spPr>
            <a:xfrm>
              <a:off x="2109216" y="4302252"/>
              <a:ext cx="238125" cy="44450"/>
            </a:xfrm>
            <a:custGeom>
              <a:avLst/>
              <a:gdLst/>
              <a:ahLst/>
              <a:cxnLst/>
              <a:rect l="l" t="t" r="r" b="b"/>
              <a:pathLst>
                <a:path w="238125" h="44450">
                  <a:moveTo>
                    <a:pt x="237744" y="0"/>
                  </a:moveTo>
                  <a:lnTo>
                    <a:pt x="0" y="0"/>
                  </a:lnTo>
                  <a:lnTo>
                    <a:pt x="0" y="44196"/>
                  </a:lnTo>
                  <a:lnTo>
                    <a:pt x="237744" y="44196"/>
                  </a:lnTo>
                  <a:lnTo>
                    <a:pt x="237744" y="0"/>
                  </a:lnTo>
                  <a:close/>
                </a:path>
              </a:pathLst>
            </a:custGeom>
            <a:solidFill>
              <a:srgbClr val="5B9AD4"/>
            </a:solidFill>
          </p:spPr>
          <p:txBody>
            <a:bodyPr wrap="square" lIns="0" tIns="0" rIns="0" bIns="0" rtlCol="0"/>
            <a:lstStyle/>
            <a:p>
              <a:endParaRPr/>
            </a:p>
          </p:txBody>
        </p:sp>
        <p:sp>
          <p:nvSpPr>
            <p:cNvPr id="112" name="object 112"/>
            <p:cNvSpPr/>
            <p:nvPr/>
          </p:nvSpPr>
          <p:spPr>
            <a:xfrm>
              <a:off x="2109216" y="4258056"/>
              <a:ext cx="71755" cy="44450"/>
            </a:xfrm>
            <a:custGeom>
              <a:avLst/>
              <a:gdLst/>
              <a:ahLst/>
              <a:cxnLst/>
              <a:rect l="l" t="t" r="r" b="b"/>
              <a:pathLst>
                <a:path w="71755" h="44450">
                  <a:moveTo>
                    <a:pt x="71627" y="0"/>
                  </a:moveTo>
                  <a:lnTo>
                    <a:pt x="0" y="0"/>
                  </a:lnTo>
                  <a:lnTo>
                    <a:pt x="0" y="44195"/>
                  </a:lnTo>
                  <a:lnTo>
                    <a:pt x="71627" y="44195"/>
                  </a:lnTo>
                  <a:lnTo>
                    <a:pt x="71627" y="0"/>
                  </a:lnTo>
                  <a:close/>
                </a:path>
              </a:pathLst>
            </a:custGeom>
            <a:solidFill>
              <a:srgbClr val="ED7C31"/>
            </a:solidFill>
          </p:spPr>
          <p:txBody>
            <a:bodyPr wrap="square" lIns="0" tIns="0" rIns="0" bIns="0" rtlCol="0"/>
            <a:lstStyle/>
            <a:p>
              <a:endParaRPr/>
            </a:p>
          </p:txBody>
        </p:sp>
        <p:sp>
          <p:nvSpPr>
            <p:cNvPr id="113" name="object 113"/>
            <p:cNvSpPr/>
            <p:nvPr/>
          </p:nvSpPr>
          <p:spPr>
            <a:xfrm>
              <a:off x="2109216" y="4133087"/>
              <a:ext cx="113030" cy="44450"/>
            </a:xfrm>
            <a:custGeom>
              <a:avLst/>
              <a:gdLst/>
              <a:ahLst/>
              <a:cxnLst/>
              <a:rect l="l" t="t" r="r" b="b"/>
              <a:pathLst>
                <a:path w="113030" h="44450">
                  <a:moveTo>
                    <a:pt x="112775" y="0"/>
                  </a:moveTo>
                  <a:lnTo>
                    <a:pt x="0" y="0"/>
                  </a:lnTo>
                  <a:lnTo>
                    <a:pt x="0" y="44196"/>
                  </a:lnTo>
                  <a:lnTo>
                    <a:pt x="112775" y="44196"/>
                  </a:lnTo>
                  <a:lnTo>
                    <a:pt x="112775" y="0"/>
                  </a:lnTo>
                  <a:close/>
                </a:path>
              </a:pathLst>
            </a:custGeom>
            <a:solidFill>
              <a:srgbClr val="5B9AD4"/>
            </a:solidFill>
          </p:spPr>
          <p:txBody>
            <a:bodyPr wrap="square" lIns="0" tIns="0" rIns="0" bIns="0" rtlCol="0"/>
            <a:lstStyle/>
            <a:p>
              <a:endParaRPr/>
            </a:p>
          </p:txBody>
        </p:sp>
        <p:sp>
          <p:nvSpPr>
            <p:cNvPr id="114" name="object 114"/>
            <p:cNvSpPr/>
            <p:nvPr/>
          </p:nvSpPr>
          <p:spPr>
            <a:xfrm>
              <a:off x="2109216" y="4088891"/>
              <a:ext cx="85725" cy="44450"/>
            </a:xfrm>
            <a:custGeom>
              <a:avLst/>
              <a:gdLst/>
              <a:ahLst/>
              <a:cxnLst/>
              <a:rect l="l" t="t" r="r" b="b"/>
              <a:pathLst>
                <a:path w="85725" h="44450">
                  <a:moveTo>
                    <a:pt x="85343" y="0"/>
                  </a:moveTo>
                  <a:lnTo>
                    <a:pt x="0" y="0"/>
                  </a:lnTo>
                  <a:lnTo>
                    <a:pt x="0" y="44195"/>
                  </a:lnTo>
                  <a:lnTo>
                    <a:pt x="85343" y="44195"/>
                  </a:lnTo>
                  <a:lnTo>
                    <a:pt x="85343" y="0"/>
                  </a:lnTo>
                  <a:close/>
                </a:path>
              </a:pathLst>
            </a:custGeom>
            <a:solidFill>
              <a:srgbClr val="ED7C31"/>
            </a:solidFill>
          </p:spPr>
          <p:txBody>
            <a:bodyPr wrap="square" lIns="0" tIns="0" rIns="0" bIns="0" rtlCol="0"/>
            <a:lstStyle/>
            <a:p>
              <a:endParaRPr/>
            </a:p>
          </p:txBody>
        </p:sp>
        <p:sp>
          <p:nvSpPr>
            <p:cNvPr id="115" name="object 115"/>
            <p:cNvSpPr/>
            <p:nvPr/>
          </p:nvSpPr>
          <p:spPr>
            <a:xfrm>
              <a:off x="2109216" y="3965447"/>
              <a:ext cx="68580" cy="43180"/>
            </a:xfrm>
            <a:custGeom>
              <a:avLst/>
              <a:gdLst/>
              <a:ahLst/>
              <a:cxnLst/>
              <a:rect l="l" t="t" r="r" b="b"/>
              <a:pathLst>
                <a:path w="68580" h="43179">
                  <a:moveTo>
                    <a:pt x="68579" y="0"/>
                  </a:moveTo>
                  <a:lnTo>
                    <a:pt x="0" y="0"/>
                  </a:lnTo>
                  <a:lnTo>
                    <a:pt x="0" y="42672"/>
                  </a:lnTo>
                  <a:lnTo>
                    <a:pt x="68579" y="42672"/>
                  </a:lnTo>
                  <a:lnTo>
                    <a:pt x="68579" y="0"/>
                  </a:lnTo>
                  <a:close/>
                </a:path>
              </a:pathLst>
            </a:custGeom>
            <a:solidFill>
              <a:srgbClr val="5B9AD4"/>
            </a:solidFill>
          </p:spPr>
          <p:txBody>
            <a:bodyPr wrap="square" lIns="0" tIns="0" rIns="0" bIns="0" rtlCol="0"/>
            <a:lstStyle/>
            <a:p>
              <a:endParaRPr/>
            </a:p>
          </p:txBody>
        </p:sp>
        <p:sp>
          <p:nvSpPr>
            <p:cNvPr id="116" name="object 116"/>
            <p:cNvSpPr/>
            <p:nvPr/>
          </p:nvSpPr>
          <p:spPr>
            <a:xfrm>
              <a:off x="2109216" y="3921252"/>
              <a:ext cx="91440" cy="44450"/>
            </a:xfrm>
            <a:custGeom>
              <a:avLst/>
              <a:gdLst/>
              <a:ahLst/>
              <a:cxnLst/>
              <a:rect l="l" t="t" r="r" b="b"/>
              <a:pathLst>
                <a:path w="91439" h="44450">
                  <a:moveTo>
                    <a:pt x="91439" y="0"/>
                  </a:moveTo>
                  <a:lnTo>
                    <a:pt x="0" y="0"/>
                  </a:lnTo>
                  <a:lnTo>
                    <a:pt x="0" y="44196"/>
                  </a:lnTo>
                  <a:lnTo>
                    <a:pt x="91439" y="44196"/>
                  </a:lnTo>
                  <a:lnTo>
                    <a:pt x="91439" y="0"/>
                  </a:lnTo>
                  <a:close/>
                </a:path>
              </a:pathLst>
            </a:custGeom>
            <a:solidFill>
              <a:srgbClr val="ED7C31"/>
            </a:solidFill>
          </p:spPr>
          <p:txBody>
            <a:bodyPr wrap="square" lIns="0" tIns="0" rIns="0" bIns="0" rtlCol="0"/>
            <a:lstStyle/>
            <a:p>
              <a:endParaRPr/>
            </a:p>
          </p:txBody>
        </p:sp>
        <p:sp>
          <p:nvSpPr>
            <p:cNvPr id="117" name="object 117"/>
            <p:cNvSpPr/>
            <p:nvPr/>
          </p:nvSpPr>
          <p:spPr>
            <a:xfrm>
              <a:off x="2109216" y="3796284"/>
              <a:ext cx="260985" cy="44450"/>
            </a:xfrm>
            <a:custGeom>
              <a:avLst/>
              <a:gdLst/>
              <a:ahLst/>
              <a:cxnLst/>
              <a:rect l="l" t="t" r="r" b="b"/>
              <a:pathLst>
                <a:path w="260985" h="44450">
                  <a:moveTo>
                    <a:pt x="260603" y="0"/>
                  </a:moveTo>
                  <a:lnTo>
                    <a:pt x="0" y="0"/>
                  </a:lnTo>
                  <a:lnTo>
                    <a:pt x="0" y="44196"/>
                  </a:lnTo>
                  <a:lnTo>
                    <a:pt x="260603" y="44196"/>
                  </a:lnTo>
                  <a:lnTo>
                    <a:pt x="260603" y="0"/>
                  </a:lnTo>
                  <a:close/>
                </a:path>
              </a:pathLst>
            </a:custGeom>
            <a:solidFill>
              <a:srgbClr val="5B9AD4"/>
            </a:solidFill>
          </p:spPr>
          <p:txBody>
            <a:bodyPr wrap="square" lIns="0" tIns="0" rIns="0" bIns="0" rtlCol="0"/>
            <a:lstStyle/>
            <a:p>
              <a:endParaRPr/>
            </a:p>
          </p:txBody>
        </p:sp>
        <p:sp>
          <p:nvSpPr>
            <p:cNvPr id="118" name="object 118"/>
            <p:cNvSpPr/>
            <p:nvPr/>
          </p:nvSpPr>
          <p:spPr>
            <a:xfrm>
              <a:off x="2109216" y="3752087"/>
              <a:ext cx="99060" cy="44450"/>
            </a:xfrm>
            <a:custGeom>
              <a:avLst/>
              <a:gdLst/>
              <a:ahLst/>
              <a:cxnLst/>
              <a:rect l="l" t="t" r="r" b="b"/>
              <a:pathLst>
                <a:path w="99060" h="44450">
                  <a:moveTo>
                    <a:pt x="99059" y="0"/>
                  </a:moveTo>
                  <a:lnTo>
                    <a:pt x="0" y="0"/>
                  </a:lnTo>
                  <a:lnTo>
                    <a:pt x="0" y="44196"/>
                  </a:lnTo>
                  <a:lnTo>
                    <a:pt x="99059" y="44196"/>
                  </a:lnTo>
                  <a:lnTo>
                    <a:pt x="99059" y="0"/>
                  </a:lnTo>
                  <a:close/>
                </a:path>
              </a:pathLst>
            </a:custGeom>
            <a:solidFill>
              <a:srgbClr val="ED7C31"/>
            </a:solidFill>
          </p:spPr>
          <p:txBody>
            <a:bodyPr wrap="square" lIns="0" tIns="0" rIns="0" bIns="0" rtlCol="0"/>
            <a:lstStyle/>
            <a:p>
              <a:endParaRPr/>
            </a:p>
          </p:txBody>
        </p:sp>
        <p:sp>
          <p:nvSpPr>
            <p:cNvPr id="119" name="object 119"/>
            <p:cNvSpPr/>
            <p:nvPr/>
          </p:nvSpPr>
          <p:spPr>
            <a:xfrm>
              <a:off x="2109216" y="3627119"/>
              <a:ext cx="280670" cy="44450"/>
            </a:xfrm>
            <a:custGeom>
              <a:avLst/>
              <a:gdLst/>
              <a:ahLst/>
              <a:cxnLst/>
              <a:rect l="l" t="t" r="r" b="b"/>
              <a:pathLst>
                <a:path w="280669" h="44450">
                  <a:moveTo>
                    <a:pt x="280415" y="0"/>
                  </a:moveTo>
                  <a:lnTo>
                    <a:pt x="0" y="0"/>
                  </a:lnTo>
                  <a:lnTo>
                    <a:pt x="0" y="44195"/>
                  </a:lnTo>
                  <a:lnTo>
                    <a:pt x="280415" y="44195"/>
                  </a:lnTo>
                  <a:lnTo>
                    <a:pt x="280415" y="0"/>
                  </a:lnTo>
                  <a:close/>
                </a:path>
              </a:pathLst>
            </a:custGeom>
            <a:solidFill>
              <a:srgbClr val="5B9AD4"/>
            </a:solidFill>
          </p:spPr>
          <p:txBody>
            <a:bodyPr wrap="square" lIns="0" tIns="0" rIns="0" bIns="0" rtlCol="0"/>
            <a:lstStyle/>
            <a:p>
              <a:endParaRPr/>
            </a:p>
          </p:txBody>
        </p:sp>
        <p:sp>
          <p:nvSpPr>
            <p:cNvPr id="120" name="object 120"/>
            <p:cNvSpPr/>
            <p:nvPr/>
          </p:nvSpPr>
          <p:spPr>
            <a:xfrm>
              <a:off x="2109216" y="3582924"/>
              <a:ext cx="198120" cy="44450"/>
            </a:xfrm>
            <a:custGeom>
              <a:avLst/>
              <a:gdLst/>
              <a:ahLst/>
              <a:cxnLst/>
              <a:rect l="l" t="t" r="r" b="b"/>
              <a:pathLst>
                <a:path w="198119" h="44450">
                  <a:moveTo>
                    <a:pt x="198119" y="0"/>
                  </a:moveTo>
                  <a:lnTo>
                    <a:pt x="0" y="0"/>
                  </a:lnTo>
                  <a:lnTo>
                    <a:pt x="0" y="44196"/>
                  </a:lnTo>
                  <a:lnTo>
                    <a:pt x="198119" y="44196"/>
                  </a:lnTo>
                  <a:lnTo>
                    <a:pt x="198119" y="0"/>
                  </a:lnTo>
                  <a:close/>
                </a:path>
              </a:pathLst>
            </a:custGeom>
            <a:solidFill>
              <a:srgbClr val="ED7C31"/>
            </a:solidFill>
          </p:spPr>
          <p:txBody>
            <a:bodyPr wrap="square" lIns="0" tIns="0" rIns="0" bIns="0" rtlCol="0"/>
            <a:lstStyle/>
            <a:p>
              <a:endParaRPr/>
            </a:p>
          </p:txBody>
        </p:sp>
        <p:sp>
          <p:nvSpPr>
            <p:cNvPr id="121" name="object 121"/>
            <p:cNvSpPr/>
            <p:nvPr/>
          </p:nvSpPr>
          <p:spPr>
            <a:xfrm>
              <a:off x="2109216" y="3459480"/>
              <a:ext cx="294640" cy="44450"/>
            </a:xfrm>
            <a:custGeom>
              <a:avLst/>
              <a:gdLst/>
              <a:ahLst/>
              <a:cxnLst/>
              <a:rect l="l" t="t" r="r" b="b"/>
              <a:pathLst>
                <a:path w="294639" h="44450">
                  <a:moveTo>
                    <a:pt x="294131" y="0"/>
                  </a:moveTo>
                  <a:lnTo>
                    <a:pt x="0" y="0"/>
                  </a:lnTo>
                  <a:lnTo>
                    <a:pt x="0" y="44195"/>
                  </a:lnTo>
                  <a:lnTo>
                    <a:pt x="294131" y="44195"/>
                  </a:lnTo>
                  <a:lnTo>
                    <a:pt x="294131" y="0"/>
                  </a:lnTo>
                  <a:close/>
                </a:path>
              </a:pathLst>
            </a:custGeom>
            <a:solidFill>
              <a:srgbClr val="5B9AD4"/>
            </a:solidFill>
          </p:spPr>
          <p:txBody>
            <a:bodyPr wrap="square" lIns="0" tIns="0" rIns="0" bIns="0" rtlCol="0"/>
            <a:lstStyle/>
            <a:p>
              <a:endParaRPr/>
            </a:p>
          </p:txBody>
        </p:sp>
        <p:sp>
          <p:nvSpPr>
            <p:cNvPr id="122" name="object 122"/>
            <p:cNvSpPr/>
            <p:nvPr/>
          </p:nvSpPr>
          <p:spPr>
            <a:xfrm>
              <a:off x="2109216" y="3415284"/>
              <a:ext cx="190500" cy="44450"/>
            </a:xfrm>
            <a:custGeom>
              <a:avLst/>
              <a:gdLst/>
              <a:ahLst/>
              <a:cxnLst/>
              <a:rect l="l" t="t" r="r" b="b"/>
              <a:pathLst>
                <a:path w="190500" h="44450">
                  <a:moveTo>
                    <a:pt x="190500" y="0"/>
                  </a:moveTo>
                  <a:lnTo>
                    <a:pt x="0" y="0"/>
                  </a:lnTo>
                  <a:lnTo>
                    <a:pt x="0" y="44196"/>
                  </a:lnTo>
                  <a:lnTo>
                    <a:pt x="190500" y="44196"/>
                  </a:lnTo>
                  <a:lnTo>
                    <a:pt x="190500" y="0"/>
                  </a:lnTo>
                  <a:close/>
                </a:path>
              </a:pathLst>
            </a:custGeom>
            <a:solidFill>
              <a:srgbClr val="ED7C31"/>
            </a:solidFill>
          </p:spPr>
          <p:txBody>
            <a:bodyPr wrap="square" lIns="0" tIns="0" rIns="0" bIns="0" rtlCol="0"/>
            <a:lstStyle/>
            <a:p>
              <a:endParaRPr/>
            </a:p>
          </p:txBody>
        </p:sp>
        <p:sp>
          <p:nvSpPr>
            <p:cNvPr id="123" name="object 123"/>
            <p:cNvSpPr/>
            <p:nvPr/>
          </p:nvSpPr>
          <p:spPr>
            <a:xfrm>
              <a:off x="2109216" y="3290315"/>
              <a:ext cx="367665" cy="44450"/>
            </a:xfrm>
            <a:custGeom>
              <a:avLst/>
              <a:gdLst/>
              <a:ahLst/>
              <a:cxnLst/>
              <a:rect l="l" t="t" r="r" b="b"/>
              <a:pathLst>
                <a:path w="367664" h="44450">
                  <a:moveTo>
                    <a:pt x="367283" y="0"/>
                  </a:moveTo>
                  <a:lnTo>
                    <a:pt x="0" y="0"/>
                  </a:lnTo>
                  <a:lnTo>
                    <a:pt x="0" y="44196"/>
                  </a:lnTo>
                  <a:lnTo>
                    <a:pt x="367283" y="44196"/>
                  </a:lnTo>
                  <a:lnTo>
                    <a:pt x="367283" y="0"/>
                  </a:lnTo>
                  <a:close/>
                </a:path>
              </a:pathLst>
            </a:custGeom>
            <a:solidFill>
              <a:srgbClr val="5B9AD4"/>
            </a:solidFill>
          </p:spPr>
          <p:txBody>
            <a:bodyPr wrap="square" lIns="0" tIns="0" rIns="0" bIns="0" rtlCol="0"/>
            <a:lstStyle/>
            <a:p>
              <a:endParaRPr/>
            </a:p>
          </p:txBody>
        </p:sp>
        <p:sp>
          <p:nvSpPr>
            <p:cNvPr id="124" name="object 124"/>
            <p:cNvSpPr/>
            <p:nvPr/>
          </p:nvSpPr>
          <p:spPr>
            <a:xfrm>
              <a:off x="2109216" y="3246119"/>
              <a:ext cx="218440" cy="44450"/>
            </a:xfrm>
            <a:custGeom>
              <a:avLst/>
              <a:gdLst/>
              <a:ahLst/>
              <a:cxnLst/>
              <a:rect l="l" t="t" r="r" b="b"/>
              <a:pathLst>
                <a:path w="218439" h="44450">
                  <a:moveTo>
                    <a:pt x="217931" y="0"/>
                  </a:moveTo>
                  <a:lnTo>
                    <a:pt x="0" y="0"/>
                  </a:lnTo>
                  <a:lnTo>
                    <a:pt x="0" y="44195"/>
                  </a:lnTo>
                  <a:lnTo>
                    <a:pt x="217931" y="44195"/>
                  </a:lnTo>
                  <a:lnTo>
                    <a:pt x="217931" y="0"/>
                  </a:lnTo>
                  <a:close/>
                </a:path>
              </a:pathLst>
            </a:custGeom>
            <a:solidFill>
              <a:srgbClr val="ED7C31"/>
            </a:solidFill>
          </p:spPr>
          <p:txBody>
            <a:bodyPr wrap="square" lIns="0" tIns="0" rIns="0" bIns="0" rtlCol="0"/>
            <a:lstStyle/>
            <a:p>
              <a:endParaRPr/>
            </a:p>
          </p:txBody>
        </p:sp>
        <p:sp>
          <p:nvSpPr>
            <p:cNvPr id="125" name="object 125"/>
            <p:cNvSpPr/>
            <p:nvPr/>
          </p:nvSpPr>
          <p:spPr>
            <a:xfrm>
              <a:off x="2109216" y="3122675"/>
              <a:ext cx="414655" cy="44450"/>
            </a:xfrm>
            <a:custGeom>
              <a:avLst/>
              <a:gdLst/>
              <a:ahLst/>
              <a:cxnLst/>
              <a:rect l="l" t="t" r="r" b="b"/>
              <a:pathLst>
                <a:path w="414655" h="44450">
                  <a:moveTo>
                    <a:pt x="414527" y="0"/>
                  </a:moveTo>
                  <a:lnTo>
                    <a:pt x="0" y="0"/>
                  </a:lnTo>
                  <a:lnTo>
                    <a:pt x="0" y="44196"/>
                  </a:lnTo>
                  <a:lnTo>
                    <a:pt x="414527" y="44196"/>
                  </a:lnTo>
                  <a:lnTo>
                    <a:pt x="414527" y="0"/>
                  </a:lnTo>
                  <a:close/>
                </a:path>
              </a:pathLst>
            </a:custGeom>
            <a:solidFill>
              <a:srgbClr val="5B9AD4"/>
            </a:solidFill>
          </p:spPr>
          <p:txBody>
            <a:bodyPr wrap="square" lIns="0" tIns="0" rIns="0" bIns="0" rtlCol="0"/>
            <a:lstStyle/>
            <a:p>
              <a:endParaRPr/>
            </a:p>
          </p:txBody>
        </p:sp>
        <p:sp>
          <p:nvSpPr>
            <p:cNvPr id="126" name="object 126"/>
            <p:cNvSpPr/>
            <p:nvPr/>
          </p:nvSpPr>
          <p:spPr>
            <a:xfrm>
              <a:off x="2109216" y="3078480"/>
              <a:ext cx="64135" cy="44450"/>
            </a:xfrm>
            <a:custGeom>
              <a:avLst/>
              <a:gdLst/>
              <a:ahLst/>
              <a:cxnLst/>
              <a:rect l="l" t="t" r="r" b="b"/>
              <a:pathLst>
                <a:path w="64135" h="44450">
                  <a:moveTo>
                    <a:pt x="64007" y="0"/>
                  </a:moveTo>
                  <a:lnTo>
                    <a:pt x="0" y="0"/>
                  </a:lnTo>
                  <a:lnTo>
                    <a:pt x="0" y="44195"/>
                  </a:lnTo>
                  <a:lnTo>
                    <a:pt x="64007" y="44195"/>
                  </a:lnTo>
                  <a:lnTo>
                    <a:pt x="64007" y="0"/>
                  </a:lnTo>
                  <a:close/>
                </a:path>
              </a:pathLst>
            </a:custGeom>
            <a:solidFill>
              <a:srgbClr val="ED7C31"/>
            </a:solidFill>
          </p:spPr>
          <p:txBody>
            <a:bodyPr wrap="square" lIns="0" tIns="0" rIns="0" bIns="0" rtlCol="0"/>
            <a:lstStyle/>
            <a:p>
              <a:endParaRPr/>
            </a:p>
          </p:txBody>
        </p:sp>
        <p:sp>
          <p:nvSpPr>
            <p:cNvPr id="127" name="object 127"/>
            <p:cNvSpPr/>
            <p:nvPr/>
          </p:nvSpPr>
          <p:spPr>
            <a:xfrm>
              <a:off x="2109216" y="2953512"/>
              <a:ext cx="387350" cy="44450"/>
            </a:xfrm>
            <a:custGeom>
              <a:avLst/>
              <a:gdLst/>
              <a:ahLst/>
              <a:cxnLst/>
              <a:rect l="l" t="t" r="r" b="b"/>
              <a:pathLst>
                <a:path w="387350" h="44450">
                  <a:moveTo>
                    <a:pt x="387095" y="0"/>
                  </a:moveTo>
                  <a:lnTo>
                    <a:pt x="0" y="0"/>
                  </a:lnTo>
                  <a:lnTo>
                    <a:pt x="0" y="44196"/>
                  </a:lnTo>
                  <a:lnTo>
                    <a:pt x="387095" y="44196"/>
                  </a:lnTo>
                  <a:lnTo>
                    <a:pt x="387095" y="0"/>
                  </a:lnTo>
                  <a:close/>
                </a:path>
              </a:pathLst>
            </a:custGeom>
            <a:solidFill>
              <a:srgbClr val="5B9AD4"/>
            </a:solidFill>
          </p:spPr>
          <p:txBody>
            <a:bodyPr wrap="square" lIns="0" tIns="0" rIns="0" bIns="0" rtlCol="0"/>
            <a:lstStyle/>
            <a:p>
              <a:endParaRPr/>
            </a:p>
          </p:txBody>
        </p:sp>
        <p:sp>
          <p:nvSpPr>
            <p:cNvPr id="128" name="object 128"/>
            <p:cNvSpPr/>
            <p:nvPr/>
          </p:nvSpPr>
          <p:spPr>
            <a:xfrm>
              <a:off x="2109216" y="2909315"/>
              <a:ext cx="85725" cy="44450"/>
            </a:xfrm>
            <a:custGeom>
              <a:avLst/>
              <a:gdLst/>
              <a:ahLst/>
              <a:cxnLst/>
              <a:rect l="l" t="t" r="r" b="b"/>
              <a:pathLst>
                <a:path w="85725" h="44450">
                  <a:moveTo>
                    <a:pt x="85343" y="0"/>
                  </a:moveTo>
                  <a:lnTo>
                    <a:pt x="0" y="0"/>
                  </a:lnTo>
                  <a:lnTo>
                    <a:pt x="0" y="44196"/>
                  </a:lnTo>
                  <a:lnTo>
                    <a:pt x="85343" y="44196"/>
                  </a:lnTo>
                  <a:lnTo>
                    <a:pt x="85343" y="0"/>
                  </a:lnTo>
                  <a:close/>
                </a:path>
              </a:pathLst>
            </a:custGeom>
            <a:solidFill>
              <a:srgbClr val="ED7C31"/>
            </a:solidFill>
          </p:spPr>
          <p:txBody>
            <a:bodyPr wrap="square" lIns="0" tIns="0" rIns="0" bIns="0" rtlCol="0"/>
            <a:lstStyle/>
            <a:p>
              <a:endParaRPr/>
            </a:p>
          </p:txBody>
        </p:sp>
        <p:sp>
          <p:nvSpPr>
            <p:cNvPr id="129" name="object 129"/>
            <p:cNvSpPr/>
            <p:nvPr/>
          </p:nvSpPr>
          <p:spPr>
            <a:xfrm>
              <a:off x="2109216" y="2785872"/>
              <a:ext cx="403860" cy="44450"/>
            </a:xfrm>
            <a:custGeom>
              <a:avLst/>
              <a:gdLst/>
              <a:ahLst/>
              <a:cxnLst/>
              <a:rect l="l" t="t" r="r" b="b"/>
              <a:pathLst>
                <a:path w="403860" h="44450">
                  <a:moveTo>
                    <a:pt x="403859" y="0"/>
                  </a:moveTo>
                  <a:lnTo>
                    <a:pt x="0" y="0"/>
                  </a:lnTo>
                  <a:lnTo>
                    <a:pt x="0" y="44196"/>
                  </a:lnTo>
                  <a:lnTo>
                    <a:pt x="403859" y="44196"/>
                  </a:lnTo>
                  <a:lnTo>
                    <a:pt x="403859" y="0"/>
                  </a:lnTo>
                  <a:close/>
                </a:path>
              </a:pathLst>
            </a:custGeom>
            <a:solidFill>
              <a:srgbClr val="5B9AD4"/>
            </a:solidFill>
          </p:spPr>
          <p:txBody>
            <a:bodyPr wrap="square" lIns="0" tIns="0" rIns="0" bIns="0" rtlCol="0"/>
            <a:lstStyle/>
            <a:p>
              <a:endParaRPr/>
            </a:p>
          </p:txBody>
        </p:sp>
        <p:sp>
          <p:nvSpPr>
            <p:cNvPr id="130" name="object 130"/>
            <p:cNvSpPr/>
            <p:nvPr/>
          </p:nvSpPr>
          <p:spPr>
            <a:xfrm>
              <a:off x="2109216" y="1056131"/>
              <a:ext cx="1964689" cy="1729739"/>
            </a:xfrm>
            <a:custGeom>
              <a:avLst/>
              <a:gdLst/>
              <a:ahLst/>
              <a:cxnLst/>
              <a:rect l="l" t="t" r="r" b="b"/>
              <a:pathLst>
                <a:path w="1964689" h="1729739">
                  <a:moveTo>
                    <a:pt x="240792" y="1348740"/>
                  </a:moveTo>
                  <a:lnTo>
                    <a:pt x="0" y="1348740"/>
                  </a:lnTo>
                  <a:lnTo>
                    <a:pt x="0" y="1391412"/>
                  </a:lnTo>
                  <a:lnTo>
                    <a:pt x="240792" y="1391412"/>
                  </a:lnTo>
                  <a:lnTo>
                    <a:pt x="240792" y="1348740"/>
                  </a:lnTo>
                  <a:close/>
                </a:path>
                <a:path w="1964689" h="1729739">
                  <a:moveTo>
                    <a:pt x="249936" y="1685544"/>
                  </a:moveTo>
                  <a:lnTo>
                    <a:pt x="0" y="1685544"/>
                  </a:lnTo>
                  <a:lnTo>
                    <a:pt x="0" y="1729740"/>
                  </a:lnTo>
                  <a:lnTo>
                    <a:pt x="249936" y="1729740"/>
                  </a:lnTo>
                  <a:lnTo>
                    <a:pt x="249936" y="1685544"/>
                  </a:lnTo>
                  <a:close/>
                </a:path>
                <a:path w="1964689" h="1729739">
                  <a:moveTo>
                    <a:pt x="292608" y="673608"/>
                  </a:moveTo>
                  <a:lnTo>
                    <a:pt x="0" y="673608"/>
                  </a:lnTo>
                  <a:lnTo>
                    <a:pt x="0" y="717804"/>
                  </a:lnTo>
                  <a:lnTo>
                    <a:pt x="292608" y="717804"/>
                  </a:lnTo>
                  <a:lnTo>
                    <a:pt x="292608" y="673608"/>
                  </a:lnTo>
                  <a:close/>
                </a:path>
                <a:path w="1964689" h="1729739">
                  <a:moveTo>
                    <a:pt x="294132" y="1516380"/>
                  </a:moveTo>
                  <a:lnTo>
                    <a:pt x="0" y="1516380"/>
                  </a:lnTo>
                  <a:lnTo>
                    <a:pt x="0" y="1560576"/>
                  </a:lnTo>
                  <a:lnTo>
                    <a:pt x="294132" y="1560576"/>
                  </a:lnTo>
                  <a:lnTo>
                    <a:pt x="294132" y="1516380"/>
                  </a:lnTo>
                  <a:close/>
                </a:path>
                <a:path w="1964689" h="1729739">
                  <a:moveTo>
                    <a:pt x="396240" y="505968"/>
                  </a:moveTo>
                  <a:lnTo>
                    <a:pt x="0" y="505968"/>
                  </a:lnTo>
                  <a:lnTo>
                    <a:pt x="0" y="550164"/>
                  </a:lnTo>
                  <a:lnTo>
                    <a:pt x="396240" y="550164"/>
                  </a:lnTo>
                  <a:lnTo>
                    <a:pt x="396240" y="505968"/>
                  </a:lnTo>
                  <a:close/>
                </a:path>
                <a:path w="1964689" h="1729739">
                  <a:moveTo>
                    <a:pt x="490728" y="1010412"/>
                  </a:moveTo>
                  <a:lnTo>
                    <a:pt x="0" y="1010412"/>
                  </a:lnTo>
                  <a:lnTo>
                    <a:pt x="0" y="1054608"/>
                  </a:lnTo>
                  <a:lnTo>
                    <a:pt x="490728" y="1054608"/>
                  </a:lnTo>
                  <a:lnTo>
                    <a:pt x="490728" y="1010412"/>
                  </a:lnTo>
                  <a:close/>
                </a:path>
                <a:path w="1964689" h="1729739">
                  <a:moveTo>
                    <a:pt x="679704" y="1179576"/>
                  </a:moveTo>
                  <a:lnTo>
                    <a:pt x="0" y="1179576"/>
                  </a:lnTo>
                  <a:lnTo>
                    <a:pt x="0" y="1223772"/>
                  </a:lnTo>
                  <a:lnTo>
                    <a:pt x="679704" y="1223772"/>
                  </a:lnTo>
                  <a:lnTo>
                    <a:pt x="679704" y="1179576"/>
                  </a:lnTo>
                  <a:close/>
                </a:path>
                <a:path w="1964689" h="1729739">
                  <a:moveTo>
                    <a:pt x="682752" y="842772"/>
                  </a:moveTo>
                  <a:lnTo>
                    <a:pt x="0" y="842772"/>
                  </a:lnTo>
                  <a:lnTo>
                    <a:pt x="0" y="886968"/>
                  </a:lnTo>
                  <a:lnTo>
                    <a:pt x="682752" y="886968"/>
                  </a:lnTo>
                  <a:lnTo>
                    <a:pt x="682752" y="842772"/>
                  </a:lnTo>
                  <a:close/>
                </a:path>
                <a:path w="1964689" h="1729739">
                  <a:moveTo>
                    <a:pt x="826008" y="336804"/>
                  </a:moveTo>
                  <a:lnTo>
                    <a:pt x="0" y="336804"/>
                  </a:lnTo>
                  <a:lnTo>
                    <a:pt x="0" y="381000"/>
                  </a:lnTo>
                  <a:lnTo>
                    <a:pt x="826008" y="381000"/>
                  </a:lnTo>
                  <a:lnTo>
                    <a:pt x="826008" y="336804"/>
                  </a:lnTo>
                  <a:close/>
                </a:path>
                <a:path w="1964689" h="1729739">
                  <a:moveTo>
                    <a:pt x="1109472" y="169164"/>
                  </a:moveTo>
                  <a:lnTo>
                    <a:pt x="0" y="169164"/>
                  </a:lnTo>
                  <a:lnTo>
                    <a:pt x="0" y="211836"/>
                  </a:lnTo>
                  <a:lnTo>
                    <a:pt x="1109472" y="211836"/>
                  </a:lnTo>
                  <a:lnTo>
                    <a:pt x="1109472" y="169164"/>
                  </a:lnTo>
                  <a:close/>
                </a:path>
                <a:path w="1964689" h="1729739">
                  <a:moveTo>
                    <a:pt x="1964436" y="0"/>
                  </a:moveTo>
                  <a:lnTo>
                    <a:pt x="0" y="0"/>
                  </a:lnTo>
                  <a:lnTo>
                    <a:pt x="0" y="44196"/>
                  </a:lnTo>
                  <a:lnTo>
                    <a:pt x="1964436" y="44196"/>
                  </a:lnTo>
                  <a:lnTo>
                    <a:pt x="1964436" y="0"/>
                  </a:lnTo>
                  <a:close/>
                </a:path>
              </a:pathLst>
            </a:custGeom>
            <a:solidFill>
              <a:srgbClr val="ED7C31"/>
            </a:solidFill>
          </p:spPr>
          <p:txBody>
            <a:bodyPr wrap="square" lIns="0" tIns="0" rIns="0" bIns="0" rtlCol="0"/>
            <a:lstStyle/>
            <a:p>
              <a:endParaRPr/>
            </a:p>
          </p:txBody>
        </p:sp>
        <p:sp>
          <p:nvSpPr>
            <p:cNvPr id="131" name="object 131"/>
            <p:cNvSpPr/>
            <p:nvPr/>
          </p:nvSpPr>
          <p:spPr>
            <a:xfrm>
              <a:off x="2104644" y="1016507"/>
              <a:ext cx="2990215" cy="5055235"/>
            </a:xfrm>
            <a:custGeom>
              <a:avLst/>
              <a:gdLst/>
              <a:ahLst/>
              <a:cxnLst/>
              <a:rect l="l" t="t" r="r" b="b"/>
              <a:pathLst>
                <a:path w="2990215" h="5055235">
                  <a:moveTo>
                    <a:pt x="9144" y="0"/>
                  </a:moveTo>
                  <a:lnTo>
                    <a:pt x="0" y="0"/>
                  </a:lnTo>
                  <a:lnTo>
                    <a:pt x="0" y="5055108"/>
                  </a:lnTo>
                  <a:lnTo>
                    <a:pt x="9144" y="5055108"/>
                  </a:lnTo>
                  <a:lnTo>
                    <a:pt x="9144" y="0"/>
                  </a:lnTo>
                  <a:close/>
                </a:path>
                <a:path w="2990215" h="5055235">
                  <a:moveTo>
                    <a:pt x="1002792" y="4375404"/>
                  </a:moveTo>
                  <a:lnTo>
                    <a:pt x="992124" y="4375404"/>
                  </a:lnTo>
                  <a:lnTo>
                    <a:pt x="992124" y="5055108"/>
                  </a:lnTo>
                  <a:lnTo>
                    <a:pt x="1002792" y="5055108"/>
                  </a:lnTo>
                  <a:lnTo>
                    <a:pt x="1002792" y="4375404"/>
                  </a:lnTo>
                  <a:close/>
                </a:path>
                <a:path w="2990215" h="5055235">
                  <a:moveTo>
                    <a:pt x="1501140" y="4375404"/>
                  </a:moveTo>
                  <a:lnTo>
                    <a:pt x="1490472" y="4375404"/>
                  </a:lnTo>
                  <a:lnTo>
                    <a:pt x="1490472" y="5055108"/>
                  </a:lnTo>
                  <a:lnTo>
                    <a:pt x="1501140" y="5055108"/>
                  </a:lnTo>
                  <a:lnTo>
                    <a:pt x="1501140" y="4375404"/>
                  </a:lnTo>
                  <a:close/>
                </a:path>
                <a:path w="2990215" h="5055235">
                  <a:moveTo>
                    <a:pt x="1997964" y="4375404"/>
                  </a:moveTo>
                  <a:lnTo>
                    <a:pt x="1987296" y="4375404"/>
                  </a:lnTo>
                  <a:lnTo>
                    <a:pt x="1987296" y="5055108"/>
                  </a:lnTo>
                  <a:lnTo>
                    <a:pt x="1997964" y="5055108"/>
                  </a:lnTo>
                  <a:lnTo>
                    <a:pt x="1997964" y="4375404"/>
                  </a:lnTo>
                  <a:close/>
                </a:path>
                <a:path w="2990215" h="5055235">
                  <a:moveTo>
                    <a:pt x="2494788" y="4375404"/>
                  </a:moveTo>
                  <a:lnTo>
                    <a:pt x="2484120" y="4375404"/>
                  </a:lnTo>
                  <a:lnTo>
                    <a:pt x="2484120" y="5055108"/>
                  </a:lnTo>
                  <a:lnTo>
                    <a:pt x="2494788" y="5055108"/>
                  </a:lnTo>
                  <a:lnTo>
                    <a:pt x="2494788" y="4375404"/>
                  </a:lnTo>
                  <a:close/>
                </a:path>
                <a:path w="2990215" h="5055235">
                  <a:moveTo>
                    <a:pt x="2990088" y="4375404"/>
                  </a:moveTo>
                  <a:lnTo>
                    <a:pt x="2980944" y="4375404"/>
                  </a:lnTo>
                  <a:lnTo>
                    <a:pt x="2980944" y="5055108"/>
                  </a:lnTo>
                  <a:lnTo>
                    <a:pt x="2990088" y="5055108"/>
                  </a:lnTo>
                  <a:lnTo>
                    <a:pt x="2990088" y="4375404"/>
                  </a:lnTo>
                  <a:close/>
                </a:path>
                <a:path w="2990215" h="5055235">
                  <a:moveTo>
                    <a:pt x="2990088" y="0"/>
                  </a:moveTo>
                  <a:lnTo>
                    <a:pt x="2980944" y="0"/>
                  </a:lnTo>
                  <a:lnTo>
                    <a:pt x="2980944" y="3791712"/>
                  </a:lnTo>
                  <a:lnTo>
                    <a:pt x="2990088" y="3791712"/>
                  </a:lnTo>
                  <a:lnTo>
                    <a:pt x="2990088" y="0"/>
                  </a:lnTo>
                  <a:close/>
                </a:path>
              </a:pathLst>
            </a:custGeom>
            <a:solidFill>
              <a:srgbClr val="D8D8D8"/>
            </a:solidFill>
          </p:spPr>
          <p:txBody>
            <a:bodyPr wrap="square" lIns="0" tIns="0" rIns="0" bIns="0" rtlCol="0"/>
            <a:lstStyle/>
            <a:p>
              <a:endParaRPr/>
            </a:p>
          </p:txBody>
        </p:sp>
      </p:grpSp>
      <p:sp>
        <p:nvSpPr>
          <p:cNvPr id="132" name="object 132"/>
          <p:cNvSpPr txBox="1"/>
          <p:nvPr/>
        </p:nvSpPr>
        <p:spPr>
          <a:xfrm>
            <a:off x="1075436" y="983995"/>
            <a:ext cx="939800" cy="5082540"/>
          </a:xfrm>
          <a:prstGeom prst="rect">
            <a:avLst/>
          </a:prstGeom>
        </p:spPr>
        <p:txBody>
          <a:bodyPr vert="horz" wrap="square" lIns="0" tIns="13335" rIns="0" bIns="0" rtlCol="0">
            <a:spAutoFit/>
          </a:bodyPr>
          <a:lstStyle/>
          <a:p>
            <a:pPr marL="469900" marR="5080" indent="228600" algn="just">
              <a:lnSpc>
                <a:spcPct val="122800"/>
              </a:lnSpc>
              <a:spcBef>
                <a:spcPts val="105"/>
              </a:spcBef>
            </a:pPr>
            <a:r>
              <a:rPr sz="900" dirty="0">
                <a:solidFill>
                  <a:srgbClr val="595959"/>
                </a:solidFill>
                <a:latin typeface="Noto Sans CJK JP Regular"/>
                <a:cs typeface="Noto Sans CJK JP Regular"/>
              </a:rPr>
              <a:t>発熱 上気道炎 気管支炎</a:t>
            </a:r>
            <a:endParaRPr sz="900">
              <a:latin typeface="Noto Sans CJK JP Regular"/>
              <a:cs typeface="Noto Sans CJK JP Regular"/>
            </a:endParaRPr>
          </a:p>
          <a:p>
            <a:pPr marL="12700" marR="5080" indent="685800" algn="r">
              <a:lnSpc>
                <a:spcPct val="123300"/>
              </a:lnSpc>
            </a:pPr>
            <a:r>
              <a:rPr sz="900" dirty="0">
                <a:solidFill>
                  <a:srgbClr val="595959"/>
                </a:solidFill>
                <a:latin typeface="Noto Sans CJK JP Regular"/>
                <a:cs typeface="Noto Sans CJK JP Regular"/>
              </a:rPr>
              <a:t>湿疹 アレルギー性鼻炎</a:t>
            </a:r>
            <a:endParaRPr sz="900">
              <a:latin typeface="Noto Sans CJK JP Regular"/>
              <a:cs typeface="Noto Sans CJK JP Regular"/>
            </a:endParaRPr>
          </a:p>
          <a:p>
            <a:pPr marR="5080" algn="r">
              <a:lnSpc>
                <a:spcPct val="100000"/>
              </a:lnSpc>
              <a:spcBef>
                <a:spcPts val="240"/>
              </a:spcBef>
            </a:pPr>
            <a:r>
              <a:rPr sz="900" dirty="0">
                <a:solidFill>
                  <a:srgbClr val="595959"/>
                </a:solidFill>
                <a:latin typeface="Noto Sans CJK JP Regular"/>
                <a:cs typeface="Noto Sans CJK JP Regular"/>
              </a:rPr>
              <a:t>咽頭炎</a:t>
            </a:r>
            <a:endParaRPr sz="900">
              <a:latin typeface="Noto Sans CJK JP Regular"/>
              <a:cs typeface="Noto Sans CJK JP Regular"/>
            </a:endParaRPr>
          </a:p>
          <a:p>
            <a:pPr marL="698500" marR="5080" indent="114300" algn="r">
              <a:lnSpc>
                <a:spcPct val="122200"/>
              </a:lnSpc>
              <a:spcBef>
                <a:spcPts val="10"/>
              </a:spcBef>
            </a:pPr>
            <a:r>
              <a:rPr sz="900" dirty="0">
                <a:solidFill>
                  <a:srgbClr val="595959"/>
                </a:solidFill>
                <a:latin typeface="Noto Sans CJK JP Regular"/>
                <a:cs typeface="Noto Sans CJK JP Regular"/>
              </a:rPr>
              <a:t>咳 感冒</a:t>
            </a:r>
            <a:endParaRPr sz="900">
              <a:latin typeface="Noto Sans CJK JP Regular"/>
              <a:cs typeface="Noto Sans CJK JP Regular"/>
            </a:endParaRPr>
          </a:p>
          <a:p>
            <a:pPr marR="5080" algn="r">
              <a:lnSpc>
                <a:spcPct val="100000"/>
              </a:lnSpc>
              <a:spcBef>
                <a:spcPts val="254"/>
              </a:spcBef>
            </a:pPr>
            <a:r>
              <a:rPr sz="900" dirty="0">
                <a:solidFill>
                  <a:srgbClr val="595959"/>
                </a:solidFill>
                <a:latin typeface="Noto Sans CJK JP Regular"/>
                <a:cs typeface="Noto Sans CJK JP Regular"/>
              </a:rPr>
              <a:t>気管支喘息</a:t>
            </a:r>
            <a:endParaRPr sz="900">
              <a:latin typeface="Noto Sans CJK JP Regular"/>
              <a:cs typeface="Noto Sans CJK JP Regular"/>
            </a:endParaRPr>
          </a:p>
          <a:p>
            <a:pPr marR="5080" algn="r">
              <a:lnSpc>
                <a:spcPct val="100000"/>
              </a:lnSpc>
              <a:spcBef>
                <a:spcPts val="240"/>
              </a:spcBef>
            </a:pPr>
            <a:r>
              <a:rPr sz="900" dirty="0">
                <a:solidFill>
                  <a:srgbClr val="595959"/>
                </a:solidFill>
                <a:latin typeface="Noto Sans CJK JP Regular"/>
                <a:cs typeface="Noto Sans CJK JP Regular"/>
              </a:rPr>
              <a:t>咽頭痛</a:t>
            </a:r>
            <a:endParaRPr sz="900">
              <a:latin typeface="Noto Sans CJK JP Regular"/>
              <a:cs typeface="Noto Sans CJK JP Regular"/>
            </a:endParaRPr>
          </a:p>
          <a:p>
            <a:pPr marL="584200" marR="5080" algn="r">
              <a:lnSpc>
                <a:spcPct val="122900"/>
              </a:lnSpc>
              <a:spcBef>
                <a:spcPts val="5"/>
              </a:spcBef>
            </a:pPr>
            <a:r>
              <a:rPr sz="900" dirty="0">
                <a:solidFill>
                  <a:srgbClr val="595959"/>
                </a:solidFill>
                <a:latin typeface="Noto Sans CJK JP Regular"/>
                <a:cs typeface="Noto Sans CJK JP Regular"/>
              </a:rPr>
              <a:t>扁桃炎 便秘  結膜炎 下痢  胃炎  喉頭炎</a:t>
            </a:r>
            <a:endParaRPr sz="900">
              <a:latin typeface="Noto Sans CJK JP Regular"/>
              <a:cs typeface="Noto Sans CJK JP Regular"/>
            </a:endParaRPr>
          </a:p>
          <a:p>
            <a:pPr marR="5080" algn="r">
              <a:lnSpc>
                <a:spcPct val="100000"/>
              </a:lnSpc>
              <a:spcBef>
                <a:spcPts val="240"/>
              </a:spcBef>
            </a:pPr>
            <a:r>
              <a:rPr sz="900" dirty="0">
                <a:solidFill>
                  <a:srgbClr val="595959"/>
                </a:solidFill>
                <a:latin typeface="Noto Sans CJK JP Regular"/>
                <a:cs typeface="Noto Sans CJK JP Regular"/>
              </a:rPr>
              <a:t>副鼻腔炎</a:t>
            </a:r>
            <a:endParaRPr sz="900">
              <a:latin typeface="Noto Sans CJK JP Regular"/>
              <a:cs typeface="Noto Sans CJK JP Regular"/>
            </a:endParaRPr>
          </a:p>
          <a:p>
            <a:pPr marL="241300" marR="5080" indent="457200" algn="r">
              <a:lnSpc>
                <a:spcPct val="122200"/>
              </a:lnSpc>
              <a:spcBef>
                <a:spcPts val="10"/>
              </a:spcBef>
            </a:pPr>
            <a:r>
              <a:rPr sz="900" dirty="0">
                <a:solidFill>
                  <a:srgbClr val="595959"/>
                </a:solidFill>
                <a:latin typeface="Noto Sans CJK JP Regular"/>
                <a:cs typeface="Noto Sans CJK JP Regular"/>
              </a:rPr>
              <a:t>ざ瘡 逆流性食道炎</a:t>
            </a:r>
            <a:endParaRPr sz="900">
              <a:latin typeface="Noto Sans CJK JP Regular"/>
              <a:cs typeface="Noto Sans CJK JP Regular"/>
            </a:endParaRPr>
          </a:p>
          <a:p>
            <a:pPr marL="469900" marR="5080" indent="228600" algn="r">
              <a:lnSpc>
                <a:spcPct val="122800"/>
              </a:lnSpc>
              <a:spcBef>
                <a:spcPts val="5"/>
              </a:spcBef>
            </a:pPr>
            <a:r>
              <a:rPr sz="900" dirty="0">
                <a:solidFill>
                  <a:srgbClr val="595959"/>
                </a:solidFill>
                <a:latin typeface="Noto Sans CJK JP Regular"/>
                <a:cs typeface="Noto Sans CJK JP Regular"/>
              </a:rPr>
              <a:t>鼻汁 高血圧症 片頭痛</a:t>
            </a:r>
            <a:endParaRPr sz="900">
              <a:latin typeface="Noto Sans CJK JP Regular"/>
              <a:cs typeface="Noto Sans CJK JP Regular"/>
            </a:endParaRPr>
          </a:p>
          <a:p>
            <a:pPr marL="241300">
              <a:lnSpc>
                <a:spcPct val="100000"/>
              </a:lnSpc>
              <a:spcBef>
                <a:spcPts val="160"/>
              </a:spcBef>
            </a:pPr>
            <a:r>
              <a:rPr sz="900" dirty="0">
                <a:solidFill>
                  <a:srgbClr val="595959"/>
                </a:solidFill>
                <a:latin typeface="kiloji"/>
                <a:cs typeface="kiloji"/>
              </a:rPr>
              <a:t>脂漏性皮膚炎</a:t>
            </a:r>
            <a:endParaRPr sz="900">
              <a:latin typeface="kiloji"/>
              <a:cs typeface="kiloji"/>
            </a:endParaRPr>
          </a:p>
          <a:p>
            <a:pPr marL="698500" marR="5080" indent="-114300" algn="r">
              <a:lnSpc>
                <a:spcPct val="123300"/>
              </a:lnSpc>
              <a:spcBef>
                <a:spcPts val="80"/>
              </a:spcBef>
            </a:pPr>
            <a:r>
              <a:rPr sz="900" dirty="0">
                <a:solidFill>
                  <a:srgbClr val="595959"/>
                </a:solidFill>
                <a:latin typeface="Noto Sans CJK JP Regular"/>
                <a:cs typeface="Noto Sans CJK JP Regular"/>
              </a:rPr>
              <a:t>糖尿病 不眠</a:t>
            </a:r>
            <a:endParaRPr sz="900">
              <a:latin typeface="Noto Sans CJK JP Regular"/>
              <a:cs typeface="Noto Sans CJK JP Regular"/>
            </a:endParaRPr>
          </a:p>
          <a:p>
            <a:pPr marR="5080" algn="r">
              <a:lnSpc>
                <a:spcPct val="100000"/>
              </a:lnSpc>
              <a:spcBef>
                <a:spcPts val="240"/>
              </a:spcBef>
            </a:pPr>
            <a:r>
              <a:rPr sz="900" dirty="0">
                <a:solidFill>
                  <a:srgbClr val="595959"/>
                </a:solidFill>
                <a:latin typeface="Noto Sans CJK JP Regular"/>
                <a:cs typeface="Noto Sans CJK JP Regular"/>
              </a:rPr>
              <a:t>脂質異常症</a:t>
            </a:r>
            <a:endParaRPr sz="900">
              <a:latin typeface="Noto Sans CJK JP Regular"/>
              <a:cs typeface="Noto Sans CJK JP Regular"/>
            </a:endParaRPr>
          </a:p>
          <a:p>
            <a:pPr marL="698500" marR="5080" indent="-114300" algn="just">
              <a:lnSpc>
                <a:spcPct val="122800"/>
              </a:lnSpc>
              <a:spcBef>
                <a:spcPts val="10"/>
              </a:spcBef>
            </a:pPr>
            <a:r>
              <a:rPr sz="900" dirty="0">
                <a:solidFill>
                  <a:srgbClr val="595959"/>
                </a:solidFill>
                <a:latin typeface="Noto Sans CJK JP Regular"/>
                <a:cs typeface="Noto Sans CJK JP Regular"/>
              </a:rPr>
              <a:t>緑内障 鼻閉 うつ</a:t>
            </a:r>
            <a:endParaRPr sz="900">
              <a:latin typeface="Noto Sans CJK JP Regular"/>
              <a:cs typeface="Noto Sans CJK JP Regular"/>
            </a:endParaRPr>
          </a:p>
          <a:p>
            <a:pPr marR="5080" algn="r">
              <a:lnSpc>
                <a:spcPct val="100000"/>
              </a:lnSpc>
              <a:spcBef>
                <a:spcPts val="250"/>
              </a:spcBef>
            </a:pPr>
            <a:r>
              <a:rPr sz="900" dirty="0">
                <a:solidFill>
                  <a:srgbClr val="595959"/>
                </a:solidFill>
                <a:latin typeface="Noto Sans CJK JP Regular"/>
                <a:cs typeface="Noto Sans CJK JP Regular"/>
              </a:rPr>
              <a:t>じんましん</a:t>
            </a:r>
            <a:endParaRPr sz="900">
              <a:latin typeface="Noto Sans CJK JP Regular"/>
              <a:cs typeface="Noto Sans CJK JP Regular"/>
            </a:endParaRPr>
          </a:p>
        </p:txBody>
      </p:sp>
      <p:sp>
        <p:nvSpPr>
          <p:cNvPr id="133" name="object 133"/>
          <p:cNvSpPr txBox="1"/>
          <p:nvPr/>
        </p:nvSpPr>
        <p:spPr>
          <a:xfrm>
            <a:off x="7354316" y="4824476"/>
            <a:ext cx="2256790" cy="513080"/>
          </a:xfrm>
          <a:prstGeom prst="rect">
            <a:avLst/>
          </a:prstGeom>
        </p:spPr>
        <p:txBody>
          <a:bodyPr vert="horz" wrap="square" lIns="0" tIns="12065" rIns="0" bIns="0" rtlCol="0">
            <a:spAutoFit/>
          </a:bodyPr>
          <a:lstStyle/>
          <a:p>
            <a:pPr marL="419100" indent="-407034">
              <a:lnSpc>
                <a:spcPct val="100000"/>
              </a:lnSpc>
              <a:spcBef>
                <a:spcPts val="95"/>
              </a:spcBef>
              <a:buClr>
                <a:srgbClr val="4472C3"/>
              </a:buClr>
              <a:buChar char="■"/>
              <a:tabLst>
                <a:tab pos="419100" algn="l"/>
                <a:tab pos="419734" algn="l"/>
              </a:tabLst>
            </a:pPr>
            <a:r>
              <a:rPr sz="1600" spc="-5" dirty="0">
                <a:latin typeface="Noto Sans CJK JP Regular"/>
                <a:cs typeface="Noto Sans CJK JP Regular"/>
              </a:rPr>
              <a:t>基礎疾患の把握あり</a:t>
            </a:r>
            <a:endParaRPr sz="1600">
              <a:latin typeface="Noto Sans CJK JP Regular"/>
              <a:cs typeface="Noto Sans CJK JP Regular"/>
            </a:endParaRPr>
          </a:p>
          <a:p>
            <a:pPr marL="419100" indent="-407034">
              <a:lnSpc>
                <a:spcPct val="100000"/>
              </a:lnSpc>
              <a:buClr>
                <a:srgbClr val="ED7C31"/>
              </a:buClr>
              <a:buChar char="■"/>
              <a:tabLst>
                <a:tab pos="419100" algn="l"/>
                <a:tab pos="419734" algn="l"/>
              </a:tabLst>
            </a:pPr>
            <a:r>
              <a:rPr sz="1600" spc="-5" dirty="0">
                <a:latin typeface="Noto Sans CJK JP Regular"/>
                <a:cs typeface="Noto Sans CJK JP Regular"/>
              </a:rPr>
              <a:t>基礎疾患の把握なし</a:t>
            </a:r>
            <a:endParaRPr sz="1600">
              <a:latin typeface="Noto Sans CJK JP Regular"/>
              <a:cs typeface="Noto Sans CJK JP Regular"/>
            </a:endParaRPr>
          </a:p>
        </p:txBody>
      </p:sp>
      <p:sp>
        <p:nvSpPr>
          <p:cNvPr id="134" name="object 134"/>
          <p:cNvSpPr txBox="1"/>
          <p:nvPr/>
        </p:nvSpPr>
        <p:spPr>
          <a:xfrm>
            <a:off x="1767332" y="6054040"/>
            <a:ext cx="6926580" cy="877569"/>
          </a:xfrm>
          <a:prstGeom prst="rect">
            <a:avLst/>
          </a:prstGeom>
        </p:spPr>
        <p:txBody>
          <a:bodyPr vert="horz" wrap="square" lIns="0" tIns="94615" rIns="0" bIns="0" rtlCol="0">
            <a:spAutoFit/>
          </a:bodyPr>
          <a:lstStyle/>
          <a:p>
            <a:pPr marL="320040">
              <a:lnSpc>
                <a:spcPct val="100000"/>
              </a:lnSpc>
              <a:spcBef>
                <a:spcPts val="745"/>
              </a:spcBef>
              <a:tabLst>
                <a:tab pos="735965" algn="l"/>
                <a:tab pos="1233170" algn="l"/>
                <a:tab pos="1729739" algn="l"/>
                <a:tab pos="2226945" algn="l"/>
                <a:tab pos="2673350" algn="l"/>
                <a:tab pos="3169920" algn="l"/>
                <a:tab pos="4646930" algn="l"/>
                <a:tab pos="5084445" algn="l"/>
                <a:tab pos="5600700" algn="l"/>
                <a:tab pos="6118860" algn="l"/>
                <a:tab pos="6635750" algn="l"/>
              </a:tabLst>
            </a:pPr>
            <a:r>
              <a:rPr sz="1050" dirty="0">
                <a:solidFill>
                  <a:srgbClr val="595959"/>
                </a:solidFill>
                <a:latin typeface="Carlito"/>
                <a:cs typeface="Carlito"/>
              </a:rPr>
              <a:t>-	</a:t>
            </a:r>
            <a:r>
              <a:rPr sz="1050" spc="-5" dirty="0">
                <a:solidFill>
                  <a:srgbClr val="595959"/>
                </a:solidFill>
                <a:latin typeface="Carlito"/>
                <a:cs typeface="Carlito"/>
              </a:rPr>
              <a:t>200	400	600	800	1,000	1,200	</a:t>
            </a:r>
            <a:r>
              <a:rPr sz="1050" dirty="0">
                <a:solidFill>
                  <a:srgbClr val="595959"/>
                </a:solidFill>
                <a:latin typeface="Carlito"/>
                <a:cs typeface="Carlito"/>
              </a:rPr>
              <a:t>-	</a:t>
            </a:r>
            <a:r>
              <a:rPr sz="1050" spc="-5" dirty="0">
                <a:solidFill>
                  <a:srgbClr val="595959"/>
                </a:solidFill>
                <a:latin typeface="Carlito"/>
                <a:cs typeface="Carlito"/>
              </a:rPr>
              <a:t>100	200	300	400</a:t>
            </a:r>
            <a:endParaRPr sz="1050">
              <a:latin typeface="Carlito"/>
              <a:cs typeface="Carlito"/>
            </a:endParaRPr>
          </a:p>
          <a:p>
            <a:pPr>
              <a:lnSpc>
                <a:spcPct val="100000"/>
              </a:lnSpc>
              <a:spcBef>
                <a:spcPts val="45"/>
              </a:spcBef>
            </a:pPr>
            <a:endParaRPr sz="750">
              <a:latin typeface="Carlito"/>
              <a:cs typeface="Carlito"/>
            </a:endParaRPr>
          </a:p>
          <a:p>
            <a:pPr marL="12700" marR="5080">
              <a:lnSpc>
                <a:spcPct val="100000"/>
              </a:lnSpc>
            </a:pPr>
            <a:r>
              <a:rPr sz="1600" spc="-5" dirty="0">
                <a:latin typeface="Noto Sans CJK JP Regular"/>
                <a:cs typeface="Noto Sans CJK JP Regular"/>
              </a:rPr>
              <a:t>電話診療では、基礎疾患の把握の</a:t>
            </a:r>
            <a:r>
              <a:rPr sz="1600" spc="5" dirty="0">
                <a:latin typeface="Noto Sans CJK JP Regular"/>
                <a:cs typeface="Noto Sans CJK JP Regular"/>
              </a:rPr>
              <a:t>あ</a:t>
            </a:r>
            <a:r>
              <a:rPr sz="1600" spc="-5" dirty="0">
                <a:latin typeface="Noto Sans CJK JP Regular"/>
                <a:cs typeface="Noto Sans CJK JP Regular"/>
              </a:rPr>
              <a:t>る患</a:t>
            </a:r>
            <a:r>
              <a:rPr sz="1600" spc="5" dirty="0">
                <a:latin typeface="Noto Sans CJK JP Regular"/>
                <a:cs typeface="Noto Sans CJK JP Regular"/>
              </a:rPr>
              <a:t>者</a:t>
            </a:r>
            <a:r>
              <a:rPr sz="1600" spc="-5" dirty="0">
                <a:latin typeface="Noto Sans CJK JP Regular"/>
                <a:cs typeface="Noto Sans CJK JP Regular"/>
              </a:rPr>
              <a:t>の診</a:t>
            </a:r>
            <a:r>
              <a:rPr sz="1600" spc="5" dirty="0">
                <a:latin typeface="Noto Sans CJK JP Regular"/>
                <a:cs typeface="Noto Sans CJK JP Regular"/>
              </a:rPr>
              <a:t>療</a:t>
            </a:r>
            <a:r>
              <a:rPr sz="1600" spc="-5" dirty="0">
                <a:latin typeface="Noto Sans CJK JP Regular"/>
                <a:cs typeface="Noto Sans CJK JP Regular"/>
              </a:rPr>
              <a:t>をよ</a:t>
            </a:r>
            <a:r>
              <a:rPr sz="1600" spc="5" dirty="0">
                <a:latin typeface="Noto Sans CJK JP Regular"/>
                <a:cs typeface="Noto Sans CJK JP Regular"/>
              </a:rPr>
              <a:t>り</a:t>
            </a:r>
            <a:r>
              <a:rPr sz="1600" spc="-5" dirty="0">
                <a:latin typeface="Noto Sans CJK JP Regular"/>
                <a:cs typeface="Noto Sans CJK JP Regular"/>
              </a:rPr>
              <a:t>多く</a:t>
            </a:r>
            <a:r>
              <a:rPr sz="1600" spc="5" dirty="0">
                <a:latin typeface="Noto Sans CJK JP Regular"/>
                <a:cs typeface="Noto Sans CJK JP Regular"/>
              </a:rPr>
              <a:t>行</a:t>
            </a:r>
            <a:r>
              <a:rPr sz="1600" spc="-5" dirty="0">
                <a:latin typeface="Noto Sans CJK JP Regular"/>
                <a:cs typeface="Noto Sans CJK JP Regular"/>
              </a:rPr>
              <a:t>う傾</a:t>
            </a:r>
            <a:r>
              <a:rPr sz="1600" spc="5" dirty="0">
                <a:latin typeface="Noto Sans CJK JP Regular"/>
                <a:cs typeface="Noto Sans CJK JP Regular"/>
              </a:rPr>
              <a:t>向</a:t>
            </a:r>
            <a:r>
              <a:rPr sz="1600" spc="-5" dirty="0">
                <a:latin typeface="Noto Sans CJK JP Regular"/>
                <a:cs typeface="Noto Sans CJK JP Regular"/>
              </a:rPr>
              <a:t>がある オンライン診療では、湿疹等の皮</a:t>
            </a:r>
            <a:r>
              <a:rPr sz="1600" spc="5" dirty="0">
                <a:latin typeface="Noto Sans CJK JP Regular"/>
                <a:cs typeface="Noto Sans CJK JP Regular"/>
              </a:rPr>
              <a:t>膚</a:t>
            </a:r>
            <a:r>
              <a:rPr sz="1600" spc="-5" dirty="0">
                <a:latin typeface="Noto Sans CJK JP Regular"/>
                <a:cs typeface="Noto Sans CJK JP Regular"/>
              </a:rPr>
              <a:t>科疾</a:t>
            </a:r>
            <a:r>
              <a:rPr sz="1600" spc="5" dirty="0">
                <a:latin typeface="Noto Sans CJK JP Regular"/>
                <a:cs typeface="Noto Sans CJK JP Regular"/>
              </a:rPr>
              <a:t>患</a:t>
            </a:r>
            <a:r>
              <a:rPr sz="1600" spc="-5" dirty="0">
                <a:latin typeface="Noto Sans CJK JP Regular"/>
                <a:cs typeface="Noto Sans CJK JP Regular"/>
              </a:rPr>
              <a:t>の診</a:t>
            </a:r>
            <a:r>
              <a:rPr sz="1600" spc="5" dirty="0">
                <a:latin typeface="Noto Sans CJK JP Regular"/>
                <a:cs typeface="Noto Sans CJK JP Regular"/>
              </a:rPr>
              <a:t>療</a:t>
            </a:r>
            <a:r>
              <a:rPr sz="1600" spc="-5" dirty="0">
                <a:latin typeface="Noto Sans CJK JP Regular"/>
                <a:cs typeface="Noto Sans CJK JP Regular"/>
              </a:rPr>
              <a:t>の割</a:t>
            </a:r>
            <a:r>
              <a:rPr sz="1600" spc="5" dirty="0">
                <a:latin typeface="Noto Sans CJK JP Regular"/>
                <a:cs typeface="Noto Sans CJK JP Regular"/>
              </a:rPr>
              <a:t>合</a:t>
            </a:r>
            <a:r>
              <a:rPr sz="1600" spc="-5" dirty="0">
                <a:latin typeface="Noto Sans CJK JP Regular"/>
                <a:cs typeface="Noto Sans CJK JP Regular"/>
              </a:rPr>
              <a:t>が多い</a:t>
            </a:r>
            <a:endParaRPr sz="1600">
              <a:latin typeface="Noto Sans CJK JP Regular"/>
              <a:cs typeface="Noto Sans CJK JP Regular"/>
            </a:endParaRPr>
          </a:p>
        </p:txBody>
      </p:sp>
      <p:sp>
        <p:nvSpPr>
          <p:cNvPr id="135" name="object 135"/>
          <p:cNvSpPr/>
          <p:nvPr/>
        </p:nvSpPr>
        <p:spPr>
          <a:xfrm>
            <a:off x="1510283" y="6501389"/>
            <a:ext cx="117347" cy="117347"/>
          </a:xfrm>
          <a:prstGeom prst="rect">
            <a:avLst/>
          </a:prstGeom>
          <a:blipFill>
            <a:blip r:embed="rId4" cstate="print"/>
            <a:stretch>
              <a:fillRect/>
            </a:stretch>
          </a:blipFill>
        </p:spPr>
        <p:txBody>
          <a:bodyPr wrap="square" lIns="0" tIns="0" rIns="0" bIns="0" rtlCol="0"/>
          <a:lstStyle/>
          <a:p>
            <a:endParaRPr/>
          </a:p>
        </p:txBody>
      </p:sp>
      <p:sp>
        <p:nvSpPr>
          <p:cNvPr id="136" name="object 136"/>
          <p:cNvSpPr/>
          <p:nvPr/>
        </p:nvSpPr>
        <p:spPr>
          <a:xfrm>
            <a:off x="1510283" y="6745229"/>
            <a:ext cx="117347" cy="117348"/>
          </a:xfrm>
          <a:prstGeom prst="rect">
            <a:avLst/>
          </a:prstGeom>
          <a:blipFill>
            <a:blip r:embed="rId5" cstate="print"/>
            <a:stretch>
              <a:fillRect/>
            </a:stretch>
          </a:blipFill>
        </p:spPr>
        <p:txBody>
          <a:bodyPr wrap="square" lIns="0" tIns="0" rIns="0" bIns="0" rtlCol="0"/>
          <a:lstStyle/>
          <a:p>
            <a:endParaRPr/>
          </a:p>
        </p:txBody>
      </p:sp>
      <p:sp>
        <p:nvSpPr>
          <p:cNvPr id="137" name="object 137"/>
          <p:cNvSpPr/>
          <p:nvPr/>
        </p:nvSpPr>
        <p:spPr>
          <a:xfrm>
            <a:off x="2964179" y="4800600"/>
            <a:ext cx="2453640" cy="597535"/>
          </a:xfrm>
          <a:custGeom>
            <a:avLst/>
            <a:gdLst/>
            <a:ahLst/>
            <a:cxnLst/>
            <a:rect l="l" t="t" r="r" b="b"/>
            <a:pathLst>
              <a:path w="2453640" h="597535">
                <a:moveTo>
                  <a:pt x="2450592" y="0"/>
                </a:moveTo>
                <a:lnTo>
                  <a:pt x="3047" y="0"/>
                </a:lnTo>
                <a:lnTo>
                  <a:pt x="0" y="3048"/>
                </a:lnTo>
                <a:lnTo>
                  <a:pt x="0" y="595884"/>
                </a:lnTo>
                <a:lnTo>
                  <a:pt x="3047" y="597408"/>
                </a:lnTo>
                <a:lnTo>
                  <a:pt x="2450592" y="597408"/>
                </a:lnTo>
                <a:lnTo>
                  <a:pt x="2453640" y="595884"/>
                </a:lnTo>
                <a:lnTo>
                  <a:pt x="2453640" y="591312"/>
                </a:lnTo>
                <a:lnTo>
                  <a:pt x="12192" y="591312"/>
                </a:lnTo>
                <a:lnTo>
                  <a:pt x="6095" y="585216"/>
                </a:lnTo>
                <a:lnTo>
                  <a:pt x="12192" y="585216"/>
                </a:lnTo>
                <a:lnTo>
                  <a:pt x="12192" y="13716"/>
                </a:lnTo>
                <a:lnTo>
                  <a:pt x="6095" y="13716"/>
                </a:lnTo>
                <a:lnTo>
                  <a:pt x="12192" y="7620"/>
                </a:lnTo>
                <a:lnTo>
                  <a:pt x="2453640" y="7620"/>
                </a:lnTo>
                <a:lnTo>
                  <a:pt x="2453640" y="3048"/>
                </a:lnTo>
                <a:lnTo>
                  <a:pt x="2450592" y="0"/>
                </a:lnTo>
                <a:close/>
              </a:path>
              <a:path w="2453640" h="597535">
                <a:moveTo>
                  <a:pt x="12192" y="585216"/>
                </a:moveTo>
                <a:lnTo>
                  <a:pt x="6095" y="585216"/>
                </a:lnTo>
                <a:lnTo>
                  <a:pt x="12192" y="591312"/>
                </a:lnTo>
                <a:lnTo>
                  <a:pt x="12192" y="585216"/>
                </a:lnTo>
                <a:close/>
              </a:path>
              <a:path w="2453640" h="597535">
                <a:moveTo>
                  <a:pt x="2441447" y="585216"/>
                </a:moveTo>
                <a:lnTo>
                  <a:pt x="12192" y="585216"/>
                </a:lnTo>
                <a:lnTo>
                  <a:pt x="12192" y="591312"/>
                </a:lnTo>
                <a:lnTo>
                  <a:pt x="2441447" y="591312"/>
                </a:lnTo>
                <a:lnTo>
                  <a:pt x="2441447" y="585216"/>
                </a:lnTo>
                <a:close/>
              </a:path>
              <a:path w="2453640" h="597535">
                <a:moveTo>
                  <a:pt x="2441447" y="7620"/>
                </a:moveTo>
                <a:lnTo>
                  <a:pt x="2441447" y="591312"/>
                </a:lnTo>
                <a:lnTo>
                  <a:pt x="2447544" y="585216"/>
                </a:lnTo>
                <a:lnTo>
                  <a:pt x="2453640" y="585216"/>
                </a:lnTo>
                <a:lnTo>
                  <a:pt x="2453640" y="13716"/>
                </a:lnTo>
                <a:lnTo>
                  <a:pt x="2447544" y="13716"/>
                </a:lnTo>
                <a:lnTo>
                  <a:pt x="2441447" y="7620"/>
                </a:lnTo>
                <a:close/>
              </a:path>
              <a:path w="2453640" h="597535">
                <a:moveTo>
                  <a:pt x="2453640" y="585216"/>
                </a:moveTo>
                <a:lnTo>
                  <a:pt x="2447544" y="585216"/>
                </a:lnTo>
                <a:lnTo>
                  <a:pt x="2441447" y="591312"/>
                </a:lnTo>
                <a:lnTo>
                  <a:pt x="2453640" y="591312"/>
                </a:lnTo>
                <a:lnTo>
                  <a:pt x="2453640" y="585216"/>
                </a:lnTo>
                <a:close/>
              </a:path>
              <a:path w="2453640" h="597535">
                <a:moveTo>
                  <a:pt x="12192" y="7620"/>
                </a:moveTo>
                <a:lnTo>
                  <a:pt x="6095" y="13716"/>
                </a:lnTo>
                <a:lnTo>
                  <a:pt x="12192" y="13716"/>
                </a:lnTo>
                <a:lnTo>
                  <a:pt x="12192" y="7620"/>
                </a:lnTo>
                <a:close/>
              </a:path>
              <a:path w="2453640" h="597535">
                <a:moveTo>
                  <a:pt x="2441447" y="7620"/>
                </a:moveTo>
                <a:lnTo>
                  <a:pt x="12192" y="7620"/>
                </a:lnTo>
                <a:lnTo>
                  <a:pt x="12192" y="13716"/>
                </a:lnTo>
                <a:lnTo>
                  <a:pt x="2441447" y="13716"/>
                </a:lnTo>
                <a:lnTo>
                  <a:pt x="2441447" y="7620"/>
                </a:lnTo>
                <a:close/>
              </a:path>
              <a:path w="2453640" h="597535">
                <a:moveTo>
                  <a:pt x="2453640" y="7620"/>
                </a:moveTo>
                <a:lnTo>
                  <a:pt x="2441447" y="7620"/>
                </a:lnTo>
                <a:lnTo>
                  <a:pt x="2447544" y="13716"/>
                </a:lnTo>
                <a:lnTo>
                  <a:pt x="2453640" y="13716"/>
                </a:lnTo>
                <a:lnTo>
                  <a:pt x="2453640" y="7620"/>
                </a:lnTo>
                <a:close/>
              </a:path>
            </a:pathLst>
          </a:custGeom>
          <a:solidFill>
            <a:srgbClr val="000000"/>
          </a:solidFill>
        </p:spPr>
        <p:txBody>
          <a:bodyPr wrap="square" lIns="0" tIns="0" rIns="0" bIns="0" rtlCol="0"/>
          <a:lstStyle/>
          <a:p>
            <a:endParaRPr/>
          </a:p>
        </p:txBody>
      </p:sp>
      <p:sp>
        <p:nvSpPr>
          <p:cNvPr id="138" name="object 138"/>
          <p:cNvSpPr txBox="1"/>
          <p:nvPr/>
        </p:nvSpPr>
        <p:spPr>
          <a:xfrm>
            <a:off x="3049016" y="4824476"/>
            <a:ext cx="2256790" cy="513080"/>
          </a:xfrm>
          <a:prstGeom prst="rect">
            <a:avLst/>
          </a:prstGeom>
        </p:spPr>
        <p:txBody>
          <a:bodyPr vert="horz" wrap="square" lIns="0" tIns="12065" rIns="0" bIns="0" rtlCol="0">
            <a:spAutoFit/>
          </a:bodyPr>
          <a:lstStyle/>
          <a:p>
            <a:pPr marL="419100" indent="-407034">
              <a:lnSpc>
                <a:spcPct val="100000"/>
              </a:lnSpc>
              <a:spcBef>
                <a:spcPts val="95"/>
              </a:spcBef>
              <a:buClr>
                <a:srgbClr val="4472C3"/>
              </a:buClr>
              <a:buChar char="■"/>
              <a:tabLst>
                <a:tab pos="419100" algn="l"/>
                <a:tab pos="419734" algn="l"/>
              </a:tabLst>
            </a:pPr>
            <a:r>
              <a:rPr sz="1600" spc="-5" dirty="0">
                <a:latin typeface="Noto Sans CJK JP Regular"/>
                <a:cs typeface="Noto Sans CJK JP Regular"/>
              </a:rPr>
              <a:t>基礎疾患の把握あり</a:t>
            </a:r>
            <a:endParaRPr sz="1600">
              <a:latin typeface="Noto Sans CJK JP Regular"/>
              <a:cs typeface="Noto Sans CJK JP Regular"/>
            </a:endParaRPr>
          </a:p>
          <a:p>
            <a:pPr marL="419100" indent="-407034">
              <a:lnSpc>
                <a:spcPct val="100000"/>
              </a:lnSpc>
              <a:buClr>
                <a:srgbClr val="ED7C31"/>
              </a:buClr>
              <a:buChar char="■"/>
              <a:tabLst>
                <a:tab pos="419100" algn="l"/>
                <a:tab pos="419734" algn="l"/>
              </a:tabLst>
            </a:pPr>
            <a:r>
              <a:rPr sz="1600" spc="-5" dirty="0">
                <a:latin typeface="Noto Sans CJK JP Regular"/>
                <a:cs typeface="Noto Sans CJK JP Regular"/>
              </a:rPr>
              <a:t>基礎疾患の把握なし</a:t>
            </a:r>
            <a:endParaRPr sz="1600">
              <a:latin typeface="Noto Sans CJK JP Regular"/>
              <a:cs typeface="Noto Sans CJK JP Regul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28544" y="367270"/>
            <a:ext cx="5029200" cy="342900"/>
          </a:xfrm>
          <a:prstGeom prst="rect">
            <a:avLst/>
          </a:prstGeom>
        </p:spPr>
        <p:txBody>
          <a:bodyPr vert="horz" wrap="square" lIns="0" tIns="13335" rIns="0" bIns="0" rtlCol="0">
            <a:spAutoFit/>
          </a:bodyPr>
          <a:lstStyle/>
          <a:p>
            <a:pPr>
              <a:lnSpc>
                <a:spcPct val="100000"/>
              </a:lnSpc>
              <a:spcBef>
                <a:spcPts val="105"/>
              </a:spcBef>
            </a:pPr>
            <a:r>
              <a:rPr sz="1800" dirty="0">
                <a:solidFill>
                  <a:srgbClr val="FFFFFF"/>
                </a:solidFill>
                <a:latin typeface="Noto Sans CJK JP Black"/>
                <a:cs typeface="Noto Sans CJK JP Black"/>
              </a:rPr>
              <a:t>時限的・特例的な取扱いに対応する医療機関の数</a:t>
            </a:r>
            <a:endParaRPr sz="1800">
              <a:latin typeface="Noto Sans CJK JP Black"/>
              <a:cs typeface="Noto Sans CJK JP Black"/>
            </a:endParaRPr>
          </a:p>
        </p:txBody>
      </p:sp>
      <p:sp>
        <p:nvSpPr>
          <p:cNvPr id="3" name="object 3"/>
          <p:cNvSpPr/>
          <p:nvPr/>
        </p:nvSpPr>
        <p:spPr>
          <a:xfrm>
            <a:off x="772668" y="365760"/>
            <a:ext cx="9144000" cy="376427"/>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815844" y="368300"/>
            <a:ext cx="50546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Noto Sans CJK JP Black"/>
                <a:cs typeface="Noto Sans CJK JP Black"/>
              </a:rPr>
              <a:t>時限的・特例的な取扱いに対応する医療機関の数</a:t>
            </a:r>
            <a:endParaRPr sz="1800">
              <a:latin typeface="Noto Sans CJK JP Black"/>
              <a:cs typeface="Noto Sans CJK JP Black"/>
            </a:endParaRPr>
          </a:p>
        </p:txBody>
      </p:sp>
      <p:sp>
        <p:nvSpPr>
          <p:cNvPr id="5" name="object 5"/>
          <p:cNvSpPr txBox="1"/>
          <p:nvPr/>
        </p:nvSpPr>
        <p:spPr>
          <a:xfrm>
            <a:off x="1291844" y="1078484"/>
            <a:ext cx="36830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Noto Sans CJK JP Regular"/>
                <a:cs typeface="Noto Sans CJK JP Regular"/>
              </a:rPr>
              <a:t>医療機関数の推移（全体・初診別）</a:t>
            </a:r>
            <a:endParaRPr sz="1800">
              <a:latin typeface="Noto Sans CJK JP Regular"/>
              <a:cs typeface="Noto Sans CJK JP Regular"/>
            </a:endParaRPr>
          </a:p>
        </p:txBody>
      </p:sp>
      <p:grpSp>
        <p:nvGrpSpPr>
          <p:cNvPr id="6" name="object 6"/>
          <p:cNvGrpSpPr/>
          <p:nvPr/>
        </p:nvGrpSpPr>
        <p:grpSpPr>
          <a:xfrm>
            <a:off x="1207008" y="1498091"/>
            <a:ext cx="8318500" cy="4391025"/>
            <a:chOff x="1207008" y="1498091"/>
            <a:chExt cx="8318500" cy="4391025"/>
          </a:xfrm>
        </p:grpSpPr>
        <p:sp>
          <p:nvSpPr>
            <p:cNvPr id="7" name="object 7"/>
            <p:cNvSpPr/>
            <p:nvPr/>
          </p:nvSpPr>
          <p:spPr>
            <a:xfrm>
              <a:off x="1207008" y="1498091"/>
              <a:ext cx="8318500" cy="4391025"/>
            </a:xfrm>
            <a:custGeom>
              <a:avLst/>
              <a:gdLst/>
              <a:ahLst/>
              <a:cxnLst/>
              <a:rect l="l" t="t" r="r" b="b"/>
              <a:pathLst>
                <a:path w="8318500" h="4391025">
                  <a:moveTo>
                    <a:pt x="8317992" y="0"/>
                  </a:moveTo>
                  <a:lnTo>
                    <a:pt x="0" y="0"/>
                  </a:lnTo>
                  <a:lnTo>
                    <a:pt x="0" y="4390644"/>
                  </a:lnTo>
                  <a:lnTo>
                    <a:pt x="8317992" y="4390644"/>
                  </a:lnTo>
                  <a:lnTo>
                    <a:pt x="8317992" y="4384548"/>
                  </a:lnTo>
                  <a:lnTo>
                    <a:pt x="13715" y="4384548"/>
                  </a:lnTo>
                  <a:lnTo>
                    <a:pt x="7619" y="4378452"/>
                  </a:lnTo>
                  <a:lnTo>
                    <a:pt x="13715" y="4378451"/>
                  </a:lnTo>
                  <a:lnTo>
                    <a:pt x="13715" y="13715"/>
                  </a:lnTo>
                  <a:lnTo>
                    <a:pt x="7619" y="13715"/>
                  </a:lnTo>
                  <a:lnTo>
                    <a:pt x="13715" y="7619"/>
                  </a:lnTo>
                  <a:lnTo>
                    <a:pt x="8317992" y="7619"/>
                  </a:lnTo>
                  <a:lnTo>
                    <a:pt x="8317992" y="0"/>
                  </a:lnTo>
                  <a:close/>
                </a:path>
                <a:path w="8318500" h="4391025">
                  <a:moveTo>
                    <a:pt x="13715" y="4378452"/>
                  </a:moveTo>
                  <a:lnTo>
                    <a:pt x="7619" y="4378452"/>
                  </a:lnTo>
                  <a:lnTo>
                    <a:pt x="13715" y="4384548"/>
                  </a:lnTo>
                  <a:lnTo>
                    <a:pt x="13715" y="4378452"/>
                  </a:lnTo>
                  <a:close/>
                </a:path>
                <a:path w="8318500" h="4391025">
                  <a:moveTo>
                    <a:pt x="8304276" y="4378452"/>
                  </a:moveTo>
                  <a:lnTo>
                    <a:pt x="13715" y="4378452"/>
                  </a:lnTo>
                  <a:lnTo>
                    <a:pt x="13715" y="4384548"/>
                  </a:lnTo>
                  <a:lnTo>
                    <a:pt x="8304276" y="4384548"/>
                  </a:lnTo>
                  <a:lnTo>
                    <a:pt x="8304276" y="4378452"/>
                  </a:lnTo>
                  <a:close/>
                </a:path>
                <a:path w="8318500" h="4391025">
                  <a:moveTo>
                    <a:pt x="8304276" y="7619"/>
                  </a:moveTo>
                  <a:lnTo>
                    <a:pt x="8304276" y="4384548"/>
                  </a:lnTo>
                  <a:lnTo>
                    <a:pt x="8311896" y="4378452"/>
                  </a:lnTo>
                  <a:lnTo>
                    <a:pt x="8317992" y="4378452"/>
                  </a:lnTo>
                  <a:lnTo>
                    <a:pt x="8317992" y="13715"/>
                  </a:lnTo>
                  <a:lnTo>
                    <a:pt x="8311896" y="13715"/>
                  </a:lnTo>
                  <a:lnTo>
                    <a:pt x="8304276" y="7619"/>
                  </a:lnTo>
                  <a:close/>
                </a:path>
                <a:path w="8318500" h="4391025">
                  <a:moveTo>
                    <a:pt x="8317992" y="4378452"/>
                  </a:moveTo>
                  <a:lnTo>
                    <a:pt x="8311896" y="4378452"/>
                  </a:lnTo>
                  <a:lnTo>
                    <a:pt x="8304276" y="4384548"/>
                  </a:lnTo>
                  <a:lnTo>
                    <a:pt x="8317992" y="4384548"/>
                  </a:lnTo>
                  <a:lnTo>
                    <a:pt x="8317992" y="4378452"/>
                  </a:lnTo>
                  <a:close/>
                </a:path>
                <a:path w="8318500" h="4391025">
                  <a:moveTo>
                    <a:pt x="13715" y="7619"/>
                  </a:moveTo>
                  <a:lnTo>
                    <a:pt x="7619" y="13715"/>
                  </a:lnTo>
                  <a:lnTo>
                    <a:pt x="13715" y="13715"/>
                  </a:lnTo>
                  <a:lnTo>
                    <a:pt x="13715" y="7619"/>
                  </a:lnTo>
                  <a:close/>
                </a:path>
                <a:path w="8318500" h="4391025">
                  <a:moveTo>
                    <a:pt x="8304276" y="7619"/>
                  </a:moveTo>
                  <a:lnTo>
                    <a:pt x="13715" y="7619"/>
                  </a:lnTo>
                  <a:lnTo>
                    <a:pt x="13715" y="13715"/>
                  </a:lnTo>
                  <a:lnTo>
                    <a:pt x="8304276" y="13715"/>
                  </a:lnTo>
                  <a:lnTo>
                    <a:pt x="8304276" y="7619"/>
                  </a:lnTo>
                  <a:close/>
                </a:path>
                <a:path w="8318500" h="4391025">
                  <a:moveTo>
                    <a:pt x="8317992" y="7619"/>
                  </a:moveTo>
                  <a:lnTo>
                    <a:pt x="8304276" y="7619"/>
                  </a:lnTo>
                  <a:lnTo>
                    <a:pt x="8311896" y="13715"/>
                  </a:lnTo>
                  <a:lnTo>
                    <a:pt x="8317992" y="13715"/>
                  </a:lnTo>
                  <a:lnTo>
                    <a:pt x="8317992" y="7619"/>
                  </a:lnTo>
                  <a:close/>
                </a:path>
              </a:pathLst>
            </a:custGeom>
            <a:solidFill>
              <a:srgbClr val="41709C"/>
            </a:solidFill>
          </p:spPr>
          <p:txBody>
            <a:bodyPr wrap="square" lIns="0" tIns="0" rIns="0" bIns="0" rtlCol="0"/>
            <a:lstStyle/>
            <a:p>
              <a:endParaRPr/>
            </a:p>
          </p:txBody>
        </p:sp>
        <p:sp>
          <p:nvSpPr>
            <p:cNvPr id="8" name="object 8"/>
            <p:cNvSpPr/>
            <p:nvPr/>
          </p:nvSpPr>
          <p:spPr>
            <a:xfrm>
              <a:off x="2577084" y="1744979"/>
              <a:ext cx="5651500" cy="2865120"/>
            </a:xfrm>
            <a:custGeom>
              <a:avLst/>
              <a:gdLst/>
              <a:ahLst/>
              <a:cxnLst/>
              <a:rect l="l" t="t" r="r" b="b"/>
              <a:pathLst>
                <a:path w="5651500" h="2865120">
                  <a:moveTo>
                    <a:pt x="384048" y="2854452"/>
                  </a:moveTo>
                  <a:lnTo>
                    <a:pt x="0" y="2854452"/>
                  </a:lnTo>
                  <a:lnTo>
                    <a:pt x="0" y="2865120"/>
                  </a:lnTo>
                  <a:lnTo>
                    <a:pt x="384048" y="2865120"/>
                  </a:lnTo>
                  <a:lnTo>
                    <a:pt x="384048" y="2854452"/>
                  </a:lnTo>
                  <a:close/>
                </a:path>
                <a:path w="5651500" h="2865120">
                  <a:moveTo>
                    <a:pt x="384048" y="2497836"/>
                  </a:moveTo>
                  <a:lnTo>
                    <a:pt x="0" y="2497836"/>
                  </a:lnTo>
                  <a:lnTo>
                    <a:pt x="0" y="2508504"/>
                  </a:lnTo>
                  <a:lnTo>
                    <a:pt x="384048" y="2508504"/>
                  </a:lnTo>
                  <a:lnTo>
                    <a:pt x="384048" y="2497836"/>
                  </a:lnTo>
                  <a:close/>
                </a:path>
                <a:path w="5651500" h="2865120">
                  <a:moveTo>
                    <a:pt x="384048" y="2141220"/>
                  </a:moveTo>
                  <a:lnTo>
                    <a:pt x="0" y="2141220"/>
                  </a:lnTo>
                  <a:lnTo>
                    <a:pt x="0" y="2151888"/>
                  </a:lnTo>
                  <a:lnTo>
                    <a:pt x="384048" y="2151888"/>
                  </a:lnTo>
                  <a:lnTo>
                    <a:pt x="384048" y="2141220"/>
                  </a:lnTo>
                  <a:close/>
                </a:path>
                <a:path w="5651500" h="2865120">
                  <a:moveTo>
                    <a:pt x="384048" y="1784604"/>
                  </a:moveTo>
                  <a:lnTo>
                    <a:pt x="0" y="1784604"/>
                  </a:lnTo>
                  <a:lnTo>
                    <a:pt x="0" y="1795272"/>
                  </a:lnTo>
                  <a:lnTo>
                    <a:pt x="384048" y="1795272"/>
                  </a:lnTo>
                  <a:lnTo>
                    <a:pt x="384048" y="1784604"/>
                  </a:lnTo>
                  <a:close/>
                </a:path>
                <a:path w="5651500" h="2865120">
                  <a:moveTo>
                    <a:pt x="384048" y="1427988"/>
                  </a:moveTo>
                  <a:lnTo>
                    <a:pt x="0" y="1427988"/>
                  </a:lnTo>
                  <a:lnTo>
                    <a:pt x="0" y="1438656"/>
                  </a:lnTo>
                  <a:lnTo>
                    <a:pt x="384048" y="1438656"/>
                  </a:lnTo>
                  <a:lnTo>
                    <a:pt x="384048" y="1427988"/>
                  </a:lnTo>
                  <a:close/>
                </a:path>
                <a:path w="5651500" h="2865120">
                  <a:moveTo>
                    <a:pt x="1796796" y="2854452"/>
                  </a:moveTo>
                  <a:lnTo>
                    <a:pt x="1027176" y="2854452"/>
                  </a:lnTo>
                  <a:lnTo>
                    <a:pt x="1027176" y="2865120"/>
                  </a:lnTo>
                  <a:lnTo>
                    <a:pt x="1796796" y="2865120"/>
                  </a:lnTo>
                  <a:lnTo>
                    <a:pt x="1796796" y="2854452"/>
                  </a:lnTo>
                  <a:close/>
                </a:path>
                <a:path w="5651500" h="2865120">
                  <a:moveTo>
                    <a:pt x="1796796" y="2497836"/>
                  </a:moveTo>
                  <a:lnTo>
                    <a:pt x="1027176" y="2497836"/>
                  </a:lnTo>
                  <a:lnTo>
                    <a:pt x="1027176" y="2508504"/>
                  </a:lnTo>
                  <a:lnTo>
                    <a:pt x="1796796" y="2508504"/>
                  </a:lnTo>
                  <a:lnTo>
                    <a:pt x="1796796" y="2497836"/>
                  </a:lnTo>
                  <a:close/>
                </a:path>
                <a:path w="5651500" h="2865120">
                  <a:moveTo>
                    <a:pt x="1796796" y="2141220"/>
                  </a:moveTo>
                  <a:lnTo>
                    <a:pt x="897636" y="2141220"/>
                  </a:lnTo>
                  <a:lnTo>
                    <a:pt x="897636" y="2151888"/>
                  </a:lnTo>
                  <a:lnTo>
                    <a:pt x="1796796" y="2151888"/>
                  </a:lnTo>
                  <a:lnTo>
                    <a:pt x="1796796" y="2141220"/>
                  </a:lnTo>
                  <a:close/>
                </a:path>
                <a:path w="5651500" h="2865120">
                  <a:moveTo>
                    <a:pt x="1796796" y="1784604"/>
                  </a:moveTo>
                  <a:lnTo>
                    <a:pt x="897636" y="1784604"/>
                  </a:lnTo>
                  <a:lnTo>
                    <a:pt x="897636" y="1795272"/>
                  </a:lnTo>
                  <a:lnTo>
                    <a:pt x="1796796" y="1795272"/>
                  </a:lnTo>
                  <a:lnTo>
                    <a:pt x="1796796" y="1784604"/>
                  </a:lnTo>
                  <a:close/>
                </a:path>
                <a:path w="5651500" h="2865120">
                  <a:moveTo>
                    <a:pt x="1796796" y="1427988"/>
                  </a:moveTo>
                  <a:lnTo>
                    <a:pt x="897636" y="1427988"/>
                  </a:lnTo>
                  <a:lnTo>
                    <a:pt x="897636" y="1438656"/>
                  </a:lnTo>
                  <a:lnTo>
                    <a:pt x="1796796" y="1438656"/>
                  </a:lnTo>
                  <a:lnTo>
                    <a:pt x="1796796" y="1427988"/>
                  </a:lnTo>
                  <a:close/>
                </a:path>
                <a:path w="5651500" h="2865120">
                  <a:moveTo>
                    <a:pt x="1796796" y="713232"/>
                  </a:moveTo>
                  <a:lnTo>
                    <a:pt x="0" y="713232"/>
                  </a:lnTo>
                  <a:lnTo>
                    <a:pt x="0" y="723900"/>
                  </a:lnTo>
                  <a:lnTo>
                    <a:pt x="1796796" y="723900"/>
                  </a:lnTo>
                  <a:lnTo>
                    <a:pt x="1796796" y="713232"/>
                  </a:lnTo>
                  <a:close/>
                </a:path>
                <a:path w="5651500" h="2865120">
                  <a:moveTo>
                    <a:pt x="3209544" y="2854452"/>
                  </a:moveTo>
                  <a:lnTo>
                    <a:pt x="2439924" y="2854452"/>
                  </a:lnTo>
                  <a:lnTo>
                    <a:pt x="2439924" y="2865120"/>
                  </a:lnTo>
                  <a:lnTo>
                    <a:pt x="3209544" y="2865120"/>
                  </a:lnTo>
                  <a:lnTo>
                    <a:pt x="3209544" y="2854452"/>
                  </a:lnTo>
                  <a:close/>
                </a:path>
                <a:path w="5651500" h="2865120">
                  <a:moveTo>
                    <a:pt x="3209544" y="2497836"/>
                  </a:moveTo>
                  <a:lnTo>
                    <a:pt x="2439924" y="2497836"/>
                  </a:lnTo>
                  <a:lnTo>
                    <a:pt x="2439924" y="2508504"/>
                  </a:lnTo>
                  <a:lnTo>
                    <a:pt x="3209544" y="2508504"/>
                  </a:lnTo>
                  <a:lnTo>
                    <a:pt x="3209544" y="2497836"/>
                  </a:lnTo>
                  <a:close/>
                </a:path>
                <a:path w="5651500" h="2865120">
                  <a:moveTo>
                    <a:pt x="3209544" y="2141220"/>
                  </a:moveTo>
                  <a:lnTo>
                    <a:pt x="2439924" y="2141220"/>
                  </a:lnTo>
                  <a:lnTo>
                    <a:pt x="2439924" y="2151888"/>
                  </a:lnTo>
                  <a:lnTo>
                    <a:pt x="3209544" y="2151888"/>
                  </a:lnTo>
                  <a:lnTo>
                    <a:pt x="3209544" y="2141220"/>
                  </a:lnTo>
                  <a:close/>
                </a:path>
                <a:path w="5651500" h="2865120">
                  <a:moveTo>
                    <a:pt x="3209544" y="1784604"/>
                  </a:moveTo>
                  <a:lnTo>
                    <a:pt x="2310384" y="1784604"/>
                  </a:lnTo>
                  <a:lnTo>
                    <a:pt x="2310384" y="1795272"/>
                  </a:lnTo>
                  <a:lnTo>
                    <a:pt x="3209544" y="1795272"/>
                  </a:lnTo>
                  <a:lnTo>
                    <a:pt x="3209544" y="1784604"/>
                  </a:lnTo>
                  <a:close/>
                </a:path>
                <a:path w="5651500" h="2865120">
                  <a:moveTo>
                    <a:pt x="3209544" y="1427988"/>
                  </a:moveTo>
                  <a:lnTo>
                    <a:pt x="2310384" y="1427988"/>
                  </a:lnTo>
                  <a:lnTo>
                    <a:pt x="2310384" y="1438656"/>
                  </a:lnTo>
                  <a:lnTo>
                    <a:pt x="3209544" y="1438656"/>
                  </a:lnTo>
                  <a:lnTo>
                    <a:pt x="3209544" y="1427988"/>
                  </a:lnTo>
                  <a:close/>
                </a:path>
                <a:path w="5651500" h="2865120">
                  <a:moveTo>
                    <a:pt x="3209544" y="1069848"/>
                  </a:moveTo>
                  <a:lnTo>
                    <a:pt x="2310384" y="1069848"/>
                  </a:lnTo>
                  <a:lnTo>
                    <a:pt x="2310384" y="1080516"/>
                  </a:lnTo>
                  <a:lnTo>
                    <a:pt x="3209544" y="1080516"/>
                  </a:lnTo>
                  <a:lnTo>
                    <a:pt x="3209544" y="1069848"/>
                  </a:lnTo>
                  <a:close/>
                </a:path>
                <a:path w="5651500" h="2865120">
                  <a:moveTo>
                    <a:pt x="3209544" y="713232"/>
                  </a:moveTo>
                  <a:lnTo>
                    <a:pt x="2310384" y="713232"/>
                  </a:lnTo>
                  <a:lnTo>
                    <a:pt x="2310384" y="723900"/>
                  </a:lnTo>
                  <a:lnTo>
                    <a:pt x="3209544" y="723900"/>
                  </a:lnTo>
                  <a:lnTo>
                    <a:pt x="3209544" y="713232"/>
                  </a:lnTo>
                  <a:close/>
                </a:path>
                <a:path w="5651500" h="2865120">
                  <a:moveTo>
                    <a:pt x="4622292" y="2854452"/>
                  </a:moveTo>
                  <a:lnTo>
                    <a:pt x="3852672" y="2854452"/>
                  </a:lnTo>
                  <a:lnTo>
                    <a:pt x="3852672" y="2865120"/>
                  </a:lnTo>
                  <a:lnTo>
                    <a:pt x="4622292" y="2865120"/>
                  </a:lnTo>
                  <a:lnTo>
                    <a:pt x="4622292" y="2854452"/>
                  </a:lnTo>
                  <a:close/>
                </a:path>
                <a:path w="5651500" h="2865120">
                  <a:moveTo>
                    <a:pt x="4622292" y="2497836"/>
                  </a:moveTo>
                  <a:lnTo>
                    <a:pt x="3852672" y="2497836"/>
                  </a:lnTo>
                  <a:lnTo>
                    <a:pt x="3852672" y="2508504"/>
                  </a:lnTo>
                  <a:lnTo>
                    <a:pt x="4622292" y="2508504"/>
                  </a:lnTo>
                  <a:lnTo>
                    <a:pt x="4622292" y="2497836"/>
                  </a:lnTo>
                  <a:close/>
                </a:path>
                <a:path w="5651500" h="2865120">
                  <a:moveTo>
                    <a:pt x="4622292" y="2141220"/>
                  </a:moveTo>
                  <a:lnTo>
                    <a:pt x="3852672" y="2141220"/>
                  </a:lnTo>
                  <a:lnTo>
                    <a:pt x="3852672" y="2151888"/>
                  </a:lnTo>
                  <a:lnTo>
                    <a:pt x="4622292" y="2151888"/>
                  </a:lnTo>
                  <a:lnTo>
                    <a:pt x="4622292" y="2141220"/>
                  </a:lnTo>
                  <a:close/>
                </a:path>
                <a:path w="5651500" h="2865120">
                  <a:moveTo>
                    <a:pt x="4622292" y="1784604"/>
                  </a:moveTo>
                  <a:lnTo>
                    <a:pt x="3723132" y="1784604"/>
                  </a:lnTo>
                  <a:lnTo>
                    <a:pt x="3723132" y="1795272"/>
                  </a:lnTo>
                  <a:lnTo>
                    <a:pt x="4622292" y="1795272"/>
                  </a:lnTo>
                  <a:lnTo>
                    <a:pt x="4622292" y="1784604"/>
                  </a:lnTo>
                  <a:close/>
                </a:path>
                <a:path w="5651500" h="2865120">
                  <a:moveTo>
                    <a:pt x="4622292" y="1427988"/>
                  </a:moveTo>
                  <a:lnTo>
                    <a:pt x="3723132" y="1427988"/>
                  </a:lnTo>
                  <a:lnTo>
                    <a:pt x="3723132" y="1438656"/>
                  </a:lnTo>
                  <a:lnTo>
                    <a:pt x="4622292" y="1438656"/>
                  </a:lnTo>
                  <a:lnTo>
                    <a:pt x="4622292" y="1427988"/>
                  </a:lnTo>
                  <a:close/>
                </a:path>
                <a:path w="5651500" h="2865120">
                  <a:moveTo>
                    <a:pt x="4622292" y="1069848"/>
                  </a:moveTo>
                  <a:lnTo>
                    <a:pt x="3723132" y="1069848"/>
                  </a:lnTo>
                  <a:lnTo>
                    <a:pt x="3723132" y="1080516"/>
                  </a:lnTo>
                  <a:lnTo>
                    <a:pt x="4622292" y="1080516"/>
                  </a:lnTo>
                  <a:lnTo>
                    <a:pt x="4622292" y="1069848"/>
                  </a:lnTo>
                  <a:close/>
                </a:path>
                <a:path w="5651500" h="2865120">
                  <a:moveTo>
                    <a:pt x="4622292" y="713232"/>
                  </a:moveTo>
                  <a:lnTo>
                    <a:pt x="3723132" y="713232"/>
                  </a:lnTo>
                  <a:lnTo>
                    <a:pt x="3723132" y="723900"/>
                  </a:lnTo>
                  <a:lnTo>
                    <a:pt x="4622292" y="723900"/>
                  </a:lnTo>
                  <a:lnTo>
                    <a:pt x="4622292" y="713232"/>
                  </a:lnTo>
                  <a:close/>
                </a:path>
                <a:path w="5651500" h="2865120">
                  <a:moveTo>
                    <a:pt x="4622292" y="356616"/>
                  </a:moveTo>
                  <a:lnTo>
                    <a:pt x="3723132" y="356616"/>
                  </a:lnTo>
                  <a:lnTo>
                    <a:pt x="3723132" y="367284"/>
                  </a:lnTo>
                  <a:lnTo>
                    <a:pt x="4622292" y="367284"/>
                  </a:lnTo>
                  <a:lnTo>
                    <a:pt x="4622292" y="356616"/>
                  </a:lnTo>
                  <a:close/>
                </a:path>
                <a:path w="5651500" h="2865120">
                  <a:moveTo>
                    <a:pt x="5650992" y="2854452"/>
                  </a:moveTo>
                  <a:lnTo>
                    <a:pt x="5263896" y="2854452"/>
                  </a:lnTo>
                  <a:lnTo>
                    <a:pt x="5263896" y="2865120"/>
                  </a:lnTo>
                  <a:lnTo>
                    <a:pt x="5650992" y="2865120"/>
                  </a:lnTo>
                  <a:lnTo>
                    <a:pt x="5650992" y="2854452"/>
                  </a:lnTo>
                  <a:close/>
                </a:path>
                <a:path w="5651500" h="2865120">
                  <a:moveTo>
                    <a:pt x="5650992" y="2141220"/>
                  </a:moveTo>
                  <a:lnTo>
                    <a:pt x="5263896" y="2141220"/>
                  </a:lnTo>
                  <a:lnTo>
                    <a:pt x="5263896" y="2151888"/>
                  </a:lnTo>
                  <a:lnTo>
                    <a:pt x="5650992" y="2151888"/>
                  </a:lnTo>
                  <a:lnTo>
                    <a:pt x="5650992" y="2141220"/>
                  </a:lnTo>
                  <a:close/>
                </a:path>
                <a:path w="5651500" h="2865120">
                  <a:moveTo>
                    <a:pt x="5650992" y="1427988"/>
                  </a:moveTo>
                  <a:lnTo>
                    <a:pt x="5135880" y="1427988"/>
                  </a:lnTo>
                  <a:lnTo>
                    <a:pt x="5135880" y="1438656"/>
                  </a:lnTo>
                  <a:lnTo>
                    <a:pt x="5650992" y="1438656"/>
                  </a:lnTo>
                  <a:lnTo>
                    <a:pt x="5650992" y="1427988"/>
                  </a:lnTo>
                  <a:close/>
                </a:path>
                <a:path w="5651500" h="2865120">
                  <a:moveTo>
                    <a:pt x="5650992" y="1069848"/>
                  </a:moveTo>
                  <a:lnTo>
                    <a:pt x="5135880" y="1069848"/>
                  </a:lnTo>
                  <a:lnTo>
                    <a:pt x="5135880" y="1080516"/>
                  </a:lnTo>
                  <a:lnTo>
                    <a:pt x="5650992" y="1080516"/>
                  </a:lnTo>
                  <a:lnTo>
                    <a:pt x="5650992" y="1069848"/>
                  </a:lnTo>
                  <a:close/>
                </a:path>
                <a:path w="5651500" h="2865120">
                  <a:moveTo>
                    <a:pt x="5650992" y="0"/>
                  </a:moveTo>
                  <a:lnTo>
                    <a:pt x="0" y="0"/>
                  </a:lnTo>
                  <a:lnTo>
                    <a:pt x="0" y="9144"/>
                  </a:lnTo>
                  <a:lnTo>
                    <a:pt x="5650992" y="9144"/>
                  </a:lnTo>
                  <a:lnTo>
                    <a:pt x="5650992" y="0"/>
                  </a:lnTo>
                  <a:close/>
                </a:path>
              </a:pathLst>
            </a:custGeom>
            <a:solidFill>
              <a:srgbClr val="D8D8D8"/>
            </a:solidFill>
          </p:spPr>
          <p:txBody>
            <a:bodyPr wrap="square" lIns="0" tIns="0" rIns="0" bIns="0" rtlCol="0"/>
            <a:lstStyle/>
            <a:p>
              <a:endParaRPr/>
            </a:p>
          </p:txBody>
        </p:sp>
        <p:sp>
          <p:nvSpPr>
            <p:cNvPr id="9" name="object 9"/>
            <p:cNvSpPr/>
            <p:nvPr/>
          </p:nvSpPr>
          <p:spPr>
            <a:xfrm>
              <a:off x="2961132" y="2069591"/>
              <a:ext cx="4752340" cy="2893060"/>
            </a:xfrm>
            <a:custGeom>
              <a:avLst/>
              <a:gdLst/>
              <a:ahLst/>
              <a:cxnLst/>
              <a:rect l="l" t="t" r="r" b="b"/>
              <a:pathLst>
                <a:path w="4752340" h="2893060">
                  <a:moveTo>
                    <a:pt x="513588" y="961644"/>
                  </a:moveTo>
                  <a:lnTo>
                    <a:pt x="0" y="961644"/>
                  </a:lnTo>
                  <a:lnTo>
                    <a:pt x="0" y="2892552"/>
                  </a:lnTo>
                  <a:lnTo>
                    <a:pt x="513588" y="2892552"/>
                  </a:lnTo>
                  <a:lnTo>
                    <a:pt x="513588" y="961644"/>
                  </a:lnTo>
                  <a:close/>
                </a:path>
                <a:path w="4752340" h="2893060">
                  <a:moveTo>
                    <a:pt x="1926336" y="175260"/>
                  </a:moveTo>
                  <a:lnTo>
                    <a:pt x="1412748" y="175260"/>
                  </a:lnTo>
                  <a:lnTo>
                    <a:pt x="1412748" y="2892552"/>
                  </a:lnTo>
                  <a:lnTo>
                    <a:pt x="1926336" y="2892552"/>
                  </a:lnTo>
                  <a:lnTo>
                    <a:pt x="1926336" y="175260"/>
                  </a:lnTo>
                  <a:close/>
                </a:path>
                <a:path w="4752340" h="2893060">
                  <a:moveTo>
                    <a:pt x="3339084" y="19812"/>
                  </a:moveTo>
                  <a:lnTo>
                    <a:pt x="2825496" y="19812"/>
                  </a:lnTo>
                  <a:lnTo>
                    <a:pt x="2825496" y="2892552"/>
                  </a:lnTo>
                  <a:lnTo>
                    <a:pt x="3339084" y="2892552"/>
                  </a:lnTo>
                  <a:lnTo>
                    <a:pt x="3339084" y="19812"/>
                  </a:lnTo>
                  <a:close/>
                </a:path>
                <a:path w="4752340" h="2893060">
                  <a:moveTo>
                    <a:pt x="4751832" y="0"/>
                  </a:moveTo>
                  <a:lnTo>
                    <a:pt x="4238244" y="0"/>
                  </a:lnTo>
                  <a:lnTo>
                    <a:pt x="4238244" y="2892552"/>
                  </a:lnTo>
                  <a:lnTo>
                    <a:pt x="4751832" y="2892552"/>
                  </a:lnTo>
                  <a:lnTo>
                    <a:pt x="4751832" y="0"/>
                  </a:lnTo>
                  <a:close/>
                </a:path>
              </a:pathLst>
            </a:custGeom>
            <a:solidFill>
              <a:srgbClr val="5B9AD4"/>
            </a:solidFill>
          </p:spPr>
          <p:txBody>
            <a:bodyPr wrap="square" lIns="0" tIns="0" rIns="0" bIns="0" rtlCol="0"/>
            <a:lstStyle/>
            <a:p>
              <a:endParaRPr/>
            </a:p>
          </p:txBody>
        </p:sp>
        <p:sp>
          <p:nvSpPr>
            <p:cNvPr id="10" name="object 10"/>
            <p:cNvSpPr/>
            <p:nvPr/>
          </p:nvSpPr>
          <p:spPr>
            <a:xfrm>
              <a:off x="3090672" y="3747515"/>
              <a:ext cx="4750435" cy="1214755"/>
            </a:xfrm>
            <a:custGeom>
              <a:avLst/>
              <a:gdLst/>
              <a:ahLst/>
              <a:cxnLst/>
              <a:rect l="l" t="t" r="r" b="b"/>
              <a:pathLst>
                <a:path w="4750434" h="1214754">
                  <a:moveTo>
                    <a:pt x="513588" y="432816"/>
                  </a:moveTo>
                  <a:lnTo>
                    <a:pt x="0" y="432816"/>
                  </a:lnTo>
                  <a:lnTo>
                    <a:pt x="0" y="1214628"/>
                  </a:lnTo>
                  <a:lnTo>
                    <a:pt x="513588" y="1214628"/>
                  </a:lnTo>
                  <a:lnTo>
                    <a:pt x="513588" y="432816"/>
                  </a:lnTo>
                  <a:close/>
                </a:path>
                <a:path w="4750434" h="1214754">
                  <a:moveTo>
                    <a:pt x="1926336" y="114300"/>
                  </a:moveTo>
                  <a:lnTo>
                    <a:pt x="1412748" y="114300"/>
                  </a:lnTo>
                  <a:lnTo>
                    <a:pt x="1412748" y="1214628"/>
                  </a:lnTo>
                  <a:lnTo>
                    <a:pt x="1926336" y="1214628"/>
                  </a:lnTo>
                  <a:lnTo>
                    <a:pt x="1926336" y="114300"/>
                  </a:lnTo>
                  <a:close/>
                </a:path>
                <a:path w="4750434" h="1214754">
                  <a:moveTo>
                    <a:pt x="3339084" y="7620"/>
                  </a:moveTo>
                  <a:lnTo>
                    <a:pt x="2823972" y="7620"/>
                  </a:lnTo>
                  <a:lnTo>
                    <a:pt x="2823972" y="1214628"/>
                  </a:lnTo>
                  <a:lnTo>
                    <a:pt x="3339084" y="1214628"/>
                  </a:lnTo>
                  <a:lnTo>
                    <a:pt x="3339084" y="7620"/>
                  </a:lnTo>
                  <a:close/>
                </a:path>
                <a:path w="4750434" h="1214754">
                  <a:moveTo>
                    <a:pt x="4750308" y="0"/>
                  </a:moveTo>
                  <a:lnTo>
                    <a:pt x="4236720" y="0"/>
                  </a:lnTo>
                  <a:lnTo>
                    <a:pt x="4236720" y="1214628"/>
                  </a:lnTo>
                  <a:lnTo>
                    <a:pt x="4750308" y="1214628"/>
                  </a:lnTo>
                  <a:lnTo>
                    <a:pt x="4750308" y="0"/>
                  </a:lnTo>
                  <a:close/>
                </a:path>
              </a:pathLst>
            </a:custGeom>
            <a:solidFill>
              <a:srgbClr val="ED7C31"/>
            </a:solidFill>
          </p:spPr>
          <p:txBody>
            <a:bodyPr wrap="square" lIns="0" tIns="0" rIns="0" bIns="0" rtlCol="0"/>
            <a:lstStyle/>
            <a:p>
              <a:endParaRPr/>
            </a:p>
          </p:txBody>
        </p:sp>
        <p:sp>
          <p:nvSpPr>
            <p:cNvPr id="11" name="object 11"/>
            <p:cNvSpPr/>
            <p:nvPr/>
          </p:nvSpPr>
          <p:spPr>
            <a:xfrm>
              <a:off x="2577083" y="4957571"/>
              <a:ext cx="5651500" cy="9525"/>
            </a:xfrm>
            <a:custGeom>
              <a:avLst/>
              <a:gdLst/>
              <a:ahLst/>
              <a:cxnLst/>
              <a:rect l="l" t="t" r="r" b="b"/>
              <a:pathLst>
                <a:path w="5651500" h="9525">
                  <a:moveTo>
                    <a:pt x="5650992" y="0"/>
                  </a:moveTo>
                  <a:lnTo>
                    <a:pt x="0" y="0"/>
                  </a:lnTo>
                  <a:lnTo>
                    <a:pt x="0" y="9143"/>
                  </a:lnTo>
                  <a:lnTo>
                    <a:pt x="5650992" y="9143"/>
                  </a:lnTo>
                  <a:lnTo>
                    <a:pt x="5650992" y="0"/>
                  </a:lnTo>
                  <a:close/>
                </a:path>
              </a:pathLst>
            </a:custGeom>
            <a:solidFill>
              <a:srgbClr val="D8D8D8"/>
            </a:solidFill>
          </p:spPr>
          <p:txBody>
            <a:bodyPr wrap="square" lIns="0" tIns="0" rIns="0" bIns="0" rtlCol="0"/>
            <a:lstStyle/>
            <a:p>
              <a:endParaRPr/>
            </a:p>
          </p:txBody>
        </p:sp>
        <p:sp>
          <p:nvSpPr>
            <p:cNvPr id="12" name="object 12"/>
            <p:cNvSpPr/>
            <p:nvPr/>
          </p:nvSpPr>
          <p:spPr>
            <a:xfrm>
              <a:off x="3267456" y="2602991"/>
              <a:ext cx="4269105" cy="817244"/>
            </a:xfrm>
            <a:custGeom>
              <a:avLst/>
              <a:gdLst/>
              <a:ahLst/>
              <a:cxnLst/>
              <a:rect l="l" t="t" r="r" b="b"/>
              <a:pathLst>
                <a:path w="4269105" h="817245">
                  <a:moveTo>
                    <a:pt x="4261104" y="0"/>
                  </a:moveTo>
                  <a:lnTo>
                    <a:pt x="4253484" y="0"/>
                  </a:lnTo>
                  <a:lnTo>
                    <a:pt x="2840736" y="15239"/>
                  </a:lnTo>
                  <a:lnTo>
                    <a:pt x="1427988" y="144779"/>
                  </a:lnTo>
                  <a:lnTo>
                    <a:pt x="1424940" y="144779"/>
                  </a:lnTo>
                  <a:lnTo>
                    <a:pt x="1423416" y="146303"/>
                  </a:lnTo>
                  <a:lnTo>
                    <a:pt x="10668" y="787907"/>
                  </a:lnTo>
                  <a:lnTo>
                    <a:pt x="3048" y="790955"/>
                  </a:lnTo>
                  <a:lnTo>
                    <a:pt x="0" y="800100"/>
                  </a:lnTo>
                  <a:lnTo>
                    <a:pt x="3048" y="807719"/>
                  </a:lnTo>
                  <a:lnTo>
                    <a:pt x="6096" y="813815"/>
                  </a:lnTo>
                  <a:lnTo>
                    <a:pt x="15240" y="816863"/>
                  </a:lnTo>
                  <a:lnTo>
                    <a:pt x="21336" y="813815"/>
                  </a:lnTo>
                  <a:lnTo>
                    <a:pt x="1430728" y="173735"/>
                  </a:lnTo>
                  <a:lnTo>
                    <a:pt x="1429512" y="173735"/>
                  </a:lnTo>
                  <a:lnTo>
                    <a:pt x="1434084" y="172212"/>
                  </a:lnTo>
                  <a:lnTo>
                    <a:pt x="1446132" y="172212"/>
                  </a:lnTo>
                  <a:lnTo>
                    <a:pt x="2842260" y="44195"/>
                  </a:lnTo>
                  <a:lnTo>
                    <a:pt x="4253484" y="28955"/>
                  </a:lnTo>
                  <a:lnTo>
                    <a:pt x="4262628" y="28955"/>
                  </a:lnTo>
                  <a:lnTo>
                    <a:pt x="4268724" y="21335"/>
                  </a:lnTo>
                  <a:lnTo>
                    <a:pt x="4268724" y="6095"/>
                  </a:lnTo>
                  <a:lnTo>
                    <a:pt x="4261104" y="0"/>
                  </a:lnTo>
                  <a:close/>
                </a:path>
                <a:path w="4269105" h="817245">
                  <a:moveTo>
                    <a:pt x="1434084" y="172212"/>
                  </a:moveTo>
                  <a:lnTo>
                    <a:pt x="1429512" y="173735"/>
                  </a:lnTo>
                  <a:lnTo>
                    <a:pt x="1431036" y="173596"/>
                  </a:lnTo>
                  <a:lnTo>
                    <a:pt x="1434084" y="172212"/>
                  </a:lnTo>
                  <a:close/>
                </a:path>
                <a:path w="4269105" h="817245">
                  <a:moveTo>
                    <a:pt x="1431036" y="173596"/>
                  </a:moveTo>
                  <a:lnTo>
                    <a:pt x="1429512" y="173735"/>
                  </a:lnTo>
                  <a:lnTo>
                    <a:pt x="1430728" y="173735"/>
                  </a:lnTo>
                  <a:lnTo>
                    <a:pt x="1431036" y="173596"/>
                  </a:lnTo>
                  <a:close/>
                </a:path>
                <a:path w="4269105" h="817245">
                  <a:moveTo>
                    <a:pt x="1446132" y="172212"/>
                  </a:moveTo>
                  <a:lnTo>
                    <a:pt x="1434084" y="172212"/>
                  </a:lnTo>
                  <a:lnTo>
                    <a:pt x="1431036" y="173596"/>
                  </a:lnTo>
                  <a:lnTo>
                    <a:pt x="1446132" y="172212"/>
                  </a:lnTo>
                  <a:close/>
                </a:path>
              </a:pathLst>
            </a:custGeom>
            <a:solidFill>
              <a:srgbClr val="A5A5A5"/>
            </a:solidFill>
          </p:spPr>
          <p:txBody>
            <a:bodyPr wrap="square" lIns="0" tIns="0" rIns="0" bIns="0" rtlCol="0"/>
            <a:lstStyle/>
            <a:p>
              <a:endParaRPr/>
            </a:p>
          </p:txBody>
        </p:sp>
        <p:sp>
          <p:nvSpPr>
            <p:cNvPr id="13" name="object 13"/>
            <p:cNvSpPr/>
            <p:nvPr/>
          </p:nvSpPr>
          <p:spPr>
            <a:xfrm>
              <a:off x="3246119" y="3368040"/>
              <a:ext cx="73152" cy="7315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4658867" y="2726436"/>
              <a:ext cx="73152" cy="73151"/>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6071616" y="2596895"/>
              <a:ext cx="73151" cy="73151"/>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7484363" y="2581655"/>
              <a:ext cx="73151" cy="73151"/>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3267456" y="3968496"/>
              <a:ext cx="4269105" cy="382905"/>
            </a:xfrm>
            <a:custGeom>
              <a:avLst/>
              <a:gdLst/>
              <a:ahLst/>
              <a:cxnLst/>
              <a:rect l="l" t="t" r="r" b="b"/>
              <a:pathLst>
                <a:path w="4269105" h="382904">
                  <a:moveTo>
                    <a:pt x="4261104" y="0"/>
                  </a:moveTo>
                  <a:lnTo>
                    <a:pt x="2840736" y="0"/>
                  </a:lnTo>
                  <a:lnTo>
                    <a:pt x="1426464" y="79248"/>
                  </a:lnTo>
                  <a:lnTo>
                    <a:pt x="6096" y="355091"/>
                  </a:lnTo>
                  <a:lnTo>
                    <a:pt x="0" y="362712"/>
                  </a:lnTo>
                  <a:lnTo>
                    <a:pt x="3048" y="377951"/>
                  </a:lnTo>
                  <a:lnTo>
                    <a:pt x="10668" y="382524"/>
                  </a:lnTo>
                  <a:lnTo>
                    <a:pt x="1431036" y="108203"/>
                  </a:lnTo>
                  <a:lnTo>
                    <a:pt x="2842260" y="28955"/>
                  </a:lnTo>
                  <a:lnTo>
                    <a:pt x="4261104" y="28955"/>
                  </a:lnTo>
                  <a:lnTo>
                    <a:pt x="4268724" y="21336"/>
                  </a:lnTo>
                  <a:lnTo>
                    <a:pt x="4268724" y="6096"/>
                  </a:lnTo>
                  <a:close/>
                </a:path>
              </a:pathLst>
            </a:custGeom>
            <a:solidFill>
              <a:srgbClr val="FFBF00"/>
            </a:solidFill>
          </p:spPr>
          <p:txBody>
            <a:bodyPr wrap="square" lIns="0" tIns="0" rIns="0" bIns="0" rtlCol="0"/>
            <a:lstStyle/>
            <a:p>
              <a:endParaRPr/>
            </a:p>
          </p:txBody>
        </p:sp>
        <p:sp>
          <p:nvSpPr>
            <p:cNvPr id="18" name="object 18"/>
            <p:cNvSpPr/>
            <p:nvPr/>
          </p:nvSpPr>
          <p:spPr>
            <a:xfrm>
              <a:off x="3246119" y="4300727"/>
              <a:ext cx="73152" cy="73152"/>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4658867" y="4026408"/>
              <a:ext cx="73152" cy="73151"/>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6071616" y="3947159"/>
              <a:ext cx="73151" cy="73151"/>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7484363" y="3947159"/>
              <a:ext cx="73151" cy="73151"/>
            </a:xfrm>
            <a:prstGeom prst="rect">
              <a:avLst/>
            </a:prstGeom>
            <a:blipFill>
              <a:blip r:embed="rId7" cstate="print"/>
              <a:stretch>
                <a:fillRect/>
              </a:stretch>
            </a:blipFill>
          </p:spPr>
          <p:txBody>
            <a:bodyPr wrap="square" lIns="0" tIns="0" rIns="0" bIns="0" rtlCol="0"/>
            <a:lstStyle/>
            <a:p>
              <a:endParaRPr/>
            </a:p>
          </p:txBody>
        </p:sp>
      </p:grpSp>
      <p:sp>
        <p:nvSpPr>
          <p:cNvPr id="22" name="object 22"/>
          <p:cNvSpPr txBox="1"/>
          <p:nvPr/>
        </p:nvSpPr>
        <p:spPr>
          <a:xfrm>
            <a:off x="1291844" y="6118352"/>
            <a:ext cx="7797800" cy="361315"/>
          </a:xfrm>
          <a:prstGeom prst="rect">
            <a:avLst/>
          </a:prstGeom>
        </p:spPr>
        <p:txBody>
          <a:bodyPr vert="horz" wrap="square" lIns="0" tIns="12700" rIns="0" bIns="0" rtlCol="0">
            <a:spAutoFit/>
          </a:bodyPr>
          <a:lstStyle/>
          <a:p>
            <a:pPr marL="12700">
              <a:lnSpc>
                <a:spcPct val="100000"/>
              </a:lnSpc>
              <a:spcBef>
                <a:spcPts val="100"/>
              </a:spcBef>
            </a:pPr>
            <a:r>
              <a:rPr sz="1100" dirty="0">
                <a:latin typeface="Noto Sans CJK JP Regular"/>
                <a:cs typeface="Noto Sans CJK JP Regular"/>
              </a:rPr>
              <a:t>※５月末は</a:t>
            </a:r>
            <a:r>
              <a:rPr sz="1100" spc="-5" dirty="0">
                <a:latin typeface="Noto Sans CJK JP Regular"/>
                <a:cs typeface="Noto Sans CJK JP Regular"/>
              </a:rPr>
              <a:t>5</a:t>
            </a:r>
            <a:r>
              <a:rPr sz="1100" dirty="0">
                <a:latin typeface="Noto Sans CJK JP Regular"/>
                <a:cs typeface="Noto Sans CJK JP Regular"/>
              </a:rPr>
              <a:t>月</a:t>
            </a:r>
            <a:r>
              <a:rPr sz="1100" spc="-5" dirty="0">
                <a:latin typeface="Noto Sans CJK JP Regular"/>
                <a:cs typeface="Noto Sans CJK JP Regular"/>
              </a:rPr>
              <a:t>29</a:t>
            </a:r>
            <a:r>
              <a:rPr sz="1100" dirty="0">
                <a:latin typeface="Noto Sans CJK JP Regular"/>
                <a:cs typeface="Noto Sans CJK JP Regular"/>
              </a:rPr>
              <a:t>日</a:t>
            </a:r>
            <a:r>
              <a:rPr sz="1100" spc="-5" dirty="0">
                <a:latin typeface="Noto Sans CJK JP Regular"/>
                <a:cs typeface="Noto Sans CJK JP Regular"/>
              </a:rPr>
              <a:t>17</a:t>
            </a:r>
            <a:r>
              <a:rPr sz="1100" dirty="0">
                <a:latin typeface="Noto Sans CJK JP Regular"/>
                <a:cs typeface="Noto Sans CJK JP Regular"/>
              </a:rPr>
              <a:t>時時点、</a:t>
            </a:r>
            <a:r>
              <a:rPr sz="1100" spc="-15" dirty="0">
                <a:latin typeface="Noto Sans CJK JP Regular"/>
                <a:cs typeface="Noto Sans CJK JP Regular"/>
              </a:rPr>
              <a:t>６</a:t>
            </a:r>
            <a:r>
              <a:rPr sz="1100" dirty="0">
                <a:latin typeface="Noto Sans CJK JP Regular"/>
                <a:cs typeface="Noto Sans CJK JP Regular"/>
              </a:rPr>
              <a:t>月末</a:t>
            </a:r>
            <a:r>
              <a:rPr sz="1100" spc="-15" dirty="0">
                <a:latin typeface="Noto Sans CJK JP Regular"/>
                <a:cs typeface="Noto Sans CJK JP Regular"/>
              </a:rPr>
              <a:t>は</a:t>
            </a:r>
            <a:r>
              <a:rPr sz="1100" dirty="0">
                <a:latin typeface="Noto Sans CJK JP Regular"/>
                <a:cs typeface="Noto Sans CJK JP Regular"/>
              </a:rPr>
              <a:t>７月</a:t>
            </a:r>
            <a:r>
              <a:rPr sz="1100" spc="-15" dirty="0">
                <a:latin typeface="Noto Sans CJK JP Regular"/>
                <a:cs typeface="Noto Sans CJK JP Regular"/>
              </a:rPr>
              <a:t>１</a:t>
            </a:r>
            <a:r>
              <a:rPr sz="1100" dirty="0">
                <a:latin typeface="Noto Sans CJK JP Regular"/>
                <a:cs typeface="Noto Sans CJK JP Regular"/>
              </a:rPr>
              <a:t>日</a:t>
            </a:r>
            <a:r>
              <a:rPr sz="1100" spc="-5" dirty="0">
                <a:latin typeface="Noto Sans CJK JP Regular"/>
                <a:cs typeface="Noto Sans CJK JP Regular"/>
              </a:rPr>
              <a:t>13</a:t>
            </a:r>
            <a:r>
              <a:rPr sz="1100" dirty="0">
                <a:latin typeface="Noto Sans CJK JP Regular"/>
                <a:cs typeface="Noto Sans CJK JP Regular"/>
              </a:rPr>
              <a:t>時</a:t>
            </a:r>
            <a:r>
              <a:rPr sz="1100" spc="-15" dirty="0">
                <a:latin typeface="Noto Sans CJK JP Regular"/>
                <a:cs typeface="Noto Sans CJK JP Regular"/>
              </a:rPr>
              <a:t>時</a:t>
            </a:r>
            <a:r>
              <a:rPr sz="1100" dirty="0">
                <a:latin typeface="Noto Sans CJK JP Regular"/>
                <a:cs typeface="Noto Sans CJK JP Regular"/>
              </a:rPr>
              <a:t>点、</a:t>
            </a:r>
            <a:r>
              <a:rPr sz="1100" spc="-15" dirty="0">
                <a:latin typeface="Noto Sans CJK JP Regular"/>
                <a:cs typeface="Noto Sans CJK JP Regular"/>
              </a:rPr>
              <a:t>７</a:t>
            </a:r>
            <a:r>
              <a:rPr sz="1100" dirty="0">
                <a:latin typeface="Noto Sans CJK JP Regular"/>
                <a:cs typeface="Noto Sans CJK JP Regular"/>
              </a:rPr>
              <a:t>月末</a:t>
            </a:r>
            <a:r>
              <a:rPr sz="1100" spc="-15" dirty="0">
                <a:latin typeface="Noto Sans CJK JP Regular"/>
                <a:cs typeface="Noto Sans CJK JP Regular"/>
              </a:rPr>
              <a:t>は</a:t>
            </a:r>
            <a:r>
              <a:rPr sz="1100" dirty="0">
                <a:latin typeface="Noto Sans CJK JP Regular"/>
                <a:cs typeface="Noto Sans CJK JP Regular"/>
              </a:rPr>
              <a:t>７月</a:t>
            </a:r>
            <a:r>
              <a:rPr sz="1100" spc="-5" dirty="0">
                <a:latin typeface="Noto Sans CJK JP Regular"/>
                <a:cs typeface="Noto Sans CJK JP Regular"/>
              </a:rPr>
              <a:t>31</a:t>
            </a:r>
            <a:r>
              <a:rPr sz="1100" spc="-15" dirty="0">
                <a:latin typeface="Noto Sans CJK JP Regular"/>
                <a:cs typeface="Noto Sans CJK JP Regular"/>
              </a:rPr>
              <a:t>日</a:t>
            </a:r>
            <a:r>
              <a:rPr sz="1100" spc="-5" dirty="0">
                <a:latin typeface="Noto Sans CJK JP Regular"/>
                <a:cs typeface="Noto Sans CJK JP Regular"/>
              </a:rPr>
              <a:t>22</a:t>
            </a:r>
            <a:r>
              <a:rPr sz="1100" dirty="0">
                <a:latin typeface="Noto Sans CJK JP Regular"/>
                <a:cs typeface="Noto Sans CJK JP Regular"/>
              </a:rPr>
              <a:t>時時</a:t>
            </a:r>
            <a:r>
              <a:rPr sz="1100" spc="-15" dirty="0">
                <a:latin typeface="Noto Sans CJK JP Regular"/>
                <a:cs typeface="Noto Sans CJK JP Regular"/>
              </a:rPr>
              <a:t>点</a:t>
            </a:r>
            <a:r>
              <a:rPr sz="1100" dirty="0">
                <a:latin typeface="Noto Sans CJK JP Regular"/>
                <a:cs typeface="Noto Sans CJK JP Regular"/>
              </a:rPr>
              <a:t>の都</a:t>
            </a:r>
            <a:r>
              <a:rPr sz="1100" spc="-15" dirty="0">
                <a:latin typeface="Noto Sans CJK JP Regular"/>
                <a:cs typeface="Noto Sans CJK JP Regular"/>
              </a:rPr>
              <a:t>道</a:t>
            </a:r>
            <a:r>
              <a:rPr sz="1100" dirty="0">
                <a:latin typeface="Noto Sans CJK JP Regular"/>
                <a:cs typeface="Noto Sans CJK JP Regular"/>
              </a:rPr>
              <a:t>府県</a:t>
            </a:r>
            <a:r>
              <a:rPr sz="1100" spc="-15" dirty="0">
                <a:latin typeface="Noto Sans CJK JP Regular"/>
                <a:cs typeface="Noto Sans CJK JP Regular"/>
              </a:rPr>
              <a:t>か</a:t>
            </a:r>
            <a:r>
              <a:rPr sz="1100" dirty="0">
                <a:latin typeface="Noto Sans CJK JP Regular"/>
                <a:cs typeface="Noto Sans CJK JP Regular"/>
              </a:rPr>
              <a:t>らの</a:t>
            </a:r>
            <a:r>
              <a:rPr sz="1100" spc="-15" dirty="0">
                <a:latin typeface="Noto Sans CJK JP Regular"/>
                <a:cs typeface="Noto Sans CJK JP Regular"/>
              </a:rPr>
              <a:t>報</a:t>
            </a:r>
            <a:r>
              <a:rPr sz="1100" dirty="0">
                <a:latin typeface="Noto Sans CJK JP Regular"/>
                <a:cs typeface="Noto Sans CJK JP Regular"/>
              </a:rPr>
              <a:t>告集</a:t>
            </a:r>
            <a:r>
              <a:rPr sz="1100" spc="-15" dirty="0">
                <a:latin typeface="Noto Sans CJK JP Regular"/>
                <a:cs typeface="Noto Sans CJK JP Regular"/>
              </a:rPr>
              <a:t>計</a:t>
            </a:r>
            <a:r>
              <a:rPr sz="1100" dirty="0">
                <a:latin typeface="Noto Sans CJK JP Regular"/>
                <a:cs typeface="Noto Sans CJK JP Regular"/>
              </a:rPr>
              <a:t>によ</a:t>
            </a:r>
            <a:r>
              <a:rPr sz="1100" spc="-15" dirty="0">
                <a:latin typeface="Noto Sans CJK JP Regular"/>
                <a:cs typeface="Noto Sans CJK JP Regular"/>
              </a:rPr>
              <a:t>る</a:t>
            </a:r>
            <a:r>
              <a:rPr sz="1100" dirty="0">
                <a:latin typeface="Noto Sans CJK JP Regular"/>
                <a:cs typeface="Noto Sans CJK JP Regular"/>
              </a:rPr>
              <a:t>。</a:t>
            </a:r>
            <a:endParaRPr sz="1100">
              <a:latin typeface="Noto Sans CJK JP Regular"/>
              <a:cs typeface="Noto Sans CJK JP Regular"/>
            </a:endParaRPr>
          </a:p>
          <a:p>
            <a:pPr marL="12700">
              <a:lnSpc>
                <a:spcPct val="100000"/>
              </a:lnSpc>
              <a:spcBef>
                <a:spcPts val="5"/>
              </a:spcBef>
            </a:pPr>
            <a:r>
              <a:rPr sz="1100" dirty="0">
                <a:latin typeface="Noto Sans CJK JP Regular"/>
                <a:cs typeface="Noto Sans CJK JP Regular"/>
              </a:rPr>
              <a:t>※それぞれの割合の分</a:t>
            </a:r>
            <a:r>
              <a:rPr sz="1100" spc="-15" dirty="0">
                <a:latin typeface="Noto Sans CJK JP Regular"/>
                <a:cs typeface="Noto Sans CJK JP Regular"/>
              </a:rPr>
              <a:t>母</a:t>
            </a:r>
            <a:r>
              <a:rPr sz="1100" dirty="0">
                <a:latin typeface="Noto Sans CJK JP Regular"/>
                <a:cs typeface="Noto Sans CJK JP Regular"/>
              </a:rPr>
              <a:t>は、</a:t>
            </a:r>
            <a:r>
              <a:rPr sz="1100" spc="-15" dirty="0">
                <a:latin typeface="Noto Sans CJK JP Regular"/>
                <a:cs typeface="Noto Sans CJK JP Regular"/>
              </a:rPr>
              <a:t>医</a:t>
            </a:r>
            <a:r>
              <a:rPr sz="1100" dirty="0">
                <a:latin typeface="Noto Sans CJK JP Regular"/>
                <a:cs typeface="Noto Sans CJK JP Regular"/>
              </a:rPr>
              <a:t>療施</a:t>
            </a:r>
            <a:r>
              <a:rPr sz="1100" spc="-15" dirty="0">
                <a:latin typeface="Noto Sans CJK JP Regular"/>
                <a:cs typeface="Noto Sans CJK JP Regular"/>
              </a:rPr>
              <a:t>設</a:t>
            </a:r>
            <a:r>
              <a:rPr sz="1100" dirty="0">
                <a:latin typeface="Noto Sans CJK JP Regular"/>
                <a:cs typeface="Noto Sans CJK JP Regular"/>
              </a:rPr>
              <a:t>動態</a:t>
            </a:r>
            <a:r>
              <a:rPr sz="1100" spc="-15" dirty="0">
                <a:latin typeface="Noto Sans CJK JP Regular"/>
                <a:cs typeface="Noto Sans CJK JP Regular"/>
              </a:rPr>
              <a:t>調</a:t>
            </a:r>
            <a:r>
              <a:rPr sz="1100" dirty="0">
                <a:latin typeface="Noto Sans CJK JP Regular"/>
                <a:cs typeface="Noto Sans CJK JP Regular"/>
              </a:rPr>
              <a:t>査（</a:t>
            </a:r>
            <a:r>
              <a:rPr sz="1100" spc="-15" dirty="0">
                <a:latin typeface="Noto Sans CJK JP Regular"/>
                <a:cs typeface="Noto Sans CJK JP Regular"/>
              </a:rPr>
              <a:t>令</a:t>
            </a:r>
            <a:r>
              <a:rPr sz="1100" dirty="0">
                <a:latin typeface="Noto Sans CJK JP Regular"/>
                <a:cs typeface="Noto Sans CJK JP Regular"/>
              </a:rPr>
              <a:t>和２</a:t>
            </a:r>
            <a:r>
              <a:rPr sz="1100" spc="-15" dirty="0">
                <a:latin typeface="Noto Sans CJK JP Regular"/>
                <a:cs typeface="Noto Sans CJK JP Regular"/>
              </a:rPr>
              <a:t>年</a:t>
            </a:r>
            <a:r>
              <a:rPr sz="1100" dirty="0">
                <a:latin typeface="Noto Sans CJK JP Regular"/>
                <a:cs typeface="Noto Sans CJK JP Regular"/>
              </a:rPr>
              <a:t>４月</a:t>
            </a:r>
            <a:r>
              <a:rPr sz="1100" spc="-15" dirty="0">
                <a:latin typeface="Noto Sans CJK JP Regular"/>
                <a:cs typeface="Noto Sans CJK JP Regular"/>
              </a:rPr>
              <a:t>末</a:t>
            </a:r>
            <a:r>
              <a:rPr sz="1100" dirty="0">
                <a:latin typeface="Noto Sans CJK JP Regular"/>
                <a:cs typeface="Noto Sans CJK JP Regular"/>
              </a:rPr>
              <a:t>概数</a:t>
            </a:r>
            <a:r>
              <a:rPr sz="1100" spc="-15" dirty="0">
                <a:latin typeface="Noto Sans CJK JP Regular"/>
                <a:cs typeface="Noto Sans CJK JP Regular"/>
              </a:rPr>
              <a:t>）</a:t>
            </a:r>
            <a:r>
              <a:rPr sz="1100" dirty="0">
                <a:latin typeface="Noto Sans CJK JP Regular"/>
                <a:cs typeface="Noto Sans CJK JP Regular"/>
              </a:rPr>
              <a:t>にお</a:t>
            </a:r>
            <a:r>
              <a:rPr sz="1100" spc="-15" dirty="0">
                <a:latin typeface="Noto Sans CJK JP Regular"/>
                <a:cs typeface="Noto Sans CJK JP Regular"/>
              </a:rPr>
              <a:t>け</a:t>
            </a:r>
            <a:r>
              <a:rPr sz="1100" dirty="0">
                <a:latin typeface="Noto Sans CJK JP Regular"/>
                <a:cs typeface="Noto Sans CJK JP Regular"/>
              </a:rPr>
              <a:t>る病</a:t>
            </a:r>
            <a:r>
              <a:rPr sz="1100" spc="-15" dirty="0">
                <a:latin typeface="Noto Sans CJK JP Regular"/>
                <a:cs typeface="Noto Sans CJK JP Regular"/>
              </a:rPr>
              <a:t>院</a:t>
            </a:r>
            <a:r>
              <a:rPr sz="1100" dirty="0">
                <a:latin typeface="Noto Sans CJK JP Regular"/>
                <a:cs typeface="Noto Sans CJK JP Regular"/>
              </a:rPr>
              <a:t>及び</a:t>
            </a:r>
            <a:r>
              <a:rPr sz="1100" spc="-15" dirty="0">
                <a:latin typeface="Noto Sans CJK JP Regular"/>
                <a:cs typeface="Noto Sans CJK JP Regular"/>
              </a:rPr>
              <a:t>一</a:t>
            </a:r>
            <a:r>
              <a:rPr sz="1100" dirty="0">
                <a:latin typeface="Noto Sans CJK JP Regular"/>
                <a:cs typeface="Noto Sans CJK JP Regular"/>
              </a:rPr>
              <a:t>般診</a:t>
            </a:r>
            <a:r>
              <a:rPr sz="1100" spc="-15" dirty="0">
                <a:latin typeface="Noto Sans CJK JP Regular"/>
                <a:cs typeface="Noto Sans CJK JP Regular"/>
              </a:rPr>
              <a:t>療</a:t>
            </a:r>
            <a:r>
              <a:rPr sz="1100" dirty="0">
                <a:latin typeface="Noto Sans CJK JP Regular"/>
                <a:cs typeface="Noto Sans CJK JP Regular"/>
              </a:rPr>
              <a:t>所の</a:t>
            </a:r>
            <a:r>
              <a:rPr sz="1100" spc="-15" dirty="0">
                <a:latin typeface="Noto Sans CJK JP Regular"/>
                <a:cs typeface="Noto Sans CJK JP Regular"/>
              </a:rPr>
              <a:t>合</a:t>
            </a:r>
            <a:r>
              <a:rPr sz="1100" dirty="0">
                <a:latin typeface="Noto Sans CJK JP Regular"/>
                <a:cs typeface="Noto Sans CJK JP Regular"/>
              </a:rPr>
              <a:t>計</a:t>
            </a:r>
            <a:r>
              <a:rPr sz="1100" spc="-5" dirty="0">
                <a:latin typeface="Noto Sans CJK JP Regular"/>
                <a:cs typeface="Noto Sans CJK JP Regular"/>
              </a:rPr>
              <a:t>（110,898</a:t>
            </a:r>
            <a:r>
              <a:rPr sz="1100" dirty="0">
                <a:latin typeface="Noto Sans CJK JP Regular"/>
                <a:cs typeface="Noto Sans CJK JP Regular"/>
              </a:rPr>
              <a:t>施</a:t>
            </a:r>
            <a:r>
              <a:rPr sz="1100" spc="-15" dirty="0">
                <a:latin typeface="Noto Sans CJK JP Regular"/>
                <a:cs typeface="Noto Sans CJK JP Regular"/>
              </a:rPr>
              <a:t>設</a:t>
            </a:r>
            <a:r>
              <a:rPr sz="1100" dirty="0">
                <a:latin typeface="Noto Sans CJK JP Regular"/>
                <a:cs typeface="Noto Sans CJK JP Regular"/>
              </a:rPr>
              <a:t>）</a:t>
            </a:r>
            <a:endParaRPr sz="1100">
              <a:latin typeface="Noto Sans CJK JP Regular"/>
              <a:cs typeface="Noto Sans CJK JP Regular"/>
            </a:endParaRPr>
          </a:p>
        </p:txBody>
      </p:sp>
      <p:sp>
        <p:nvSpPr>
          <p:cNvPr id="23" name="object 23"/>
          <p:cNvSpPr txBox="1"/>
          <p:nvPr/>
        </p:nvSpPr>
        <p:spPr>
          <a:xfrm>
            <a:off x="2564383" y="2735072"/>
            <a:ext cx="1822450" cy="208279"/>
          </a:xfrm>
          <a:prstGeom prst="rect">
            <a:avLst/>
          </a:prstGeom>
        </p:spPr>
        <p:txBody>
          <a:bodyPr vert="horz" wrap="square" lIns="0" tIns="12700" rIns="0" bIns="0" rtlCol="0">
            <a:spAutoFit/>
          </a:bodyPr>
          <a:lstStyle/>
          <a:p>
            <a:pPr marL="12700">
              <a:lnSpc>
                <a:spcPct val="100000"/>
              </a:lnSpc>
              <a:spcBef>
                <a:spcPts val="100"/>
              </a:spcBef>
              <a:tabLst>
                <a:tab pos="414655" algn="l"/>
                <a:tab pos="1809114" algn="l"/>
              </a:tabLst>
            </a:pPr>
            <a:r>
              <a:rPr sz="1200" strike="sngStrike" dirty="0">
                <a:solidFill>
                  <a:srgbClr val="3F3F3F"/>
                </a:solidFill>
                <a:latin typeface="Times New Roman"/>
                <a:cs typeface="Times New Roman"/>
              </a:rPr>
              <a:t> 	</a:t>
            </a:r>
            <a:r>
              <a:rPr sz="1200" b="0" strike="sngStrike" spc="-5" dirty="0">
                <a:solidFill>
                  <a:srgbClr val="3F3F3F"/>
                </a:solidFill>
                <a:latin typeface="Noto Sans CJK JP Medium"/>
                <a:cs typeface="Noto Sans CJK JP Medium"/>
              </a:rPr>
              <a:t>10,812</a:t>
            </a:r>
            <a:r>
              <a:rPr sz="1200" b="0" strike="sngStrike" spc="70" dirty="0">
                <a:solidFill>
                  <a:srgbClr val="3F3F3F"/>
                </a:solidFill>
                <a:latin typeface="Noto Sans CJK JP Medium"/>
                <a:cs typeface="Noto Sans CJK JP Medium"/>
              </a:rPr>
              <a:t> </a:t>
            </a:r>
            <a:r>
              <a:rPr sz="1200" b="0" strike="sngStrike" dirty="0">
                <a:solidFill>
                  <a:srgbClr val="3F3F3F"/>
                </a:solidFill>
                <a:latin typeface="Noto Sans CJK JP Medium"/>
                <a:cs typeface="Noto Sans CJK JP Medium"/>
              </a:rPr>
              <a:t>	</a:t>
            </a:r>
            <a:endParaRPr sz="1200">
              <a:latin typeface="Noto Sans CJK JP Medium"/>
              <a:cs typeface="Noto Sans CJK JP Medium"/>
            </a:endParaRPr>
          </a:p>
        </p:txBody>
      </p:sp>
      <p:sp>
        <p:nvSpPr>
          <p:cNvPr id="24" name="object 24"/>
          <p:cNvSpPr txBox="1"/>
          <p:nvPr/>
        </p:nvSpPr>
        <p:spPr>
          <a:xfrm>
            <a:off x="2564383" y="1947164"/>
            <a:ext cx="3235325" cy="208279"/>
          </a:xfrm>
          <a:prstGeom prst="rect">
            <a:avLst/>
          </a:prstGeom>
        </p:spPr>
        <p:txBody>
          <a:bodyPr vert="horz" wrap="square" lIns="0" tIns="12700" rIns="0" bIns="0" rtlCol="0">
            <a:spAutoFit/>
          </a:bodyPr>
          <a:lstStyle/>
          <a:p>
            <a:pPr marL="12700">
              <a:lnSpc>
                <a:spcPct val="100000"/>
              </a:lnSpc>
              <a:spcBef>
                <a:spcPts val="100"/>
              </a:spcBef>
              <a:tabLst>
                <a:tab pos="1827530" algn="l"/>
                <a:tab pos="3221990" algn="l"/>
              </a:tabLst>
            </a:pPr>
            <a:r>
              <a:rPr sz="1200" u="sng" dirty="0">
                <a:solidFill>
                  <a:srgbClr val="3F3F3F"/>
                </a:solidFill>
                <a:uFill>
                  <a:solidFill>
                    <a:srgbClr val="D8D8D8"/>
                  </a:solidFill>
                </a:uFill>
                <a:latin typeface="Times New Roman"/>
                <a:cs typeface="Times New Roman"/>
              </a:rPr>
              <a:t> 	</a:t>
            </a:r>
            <a:r>
              <a:rPr sz="1200" b="0" u="sng" spc="-5" dirty="0">
                <a:solidFill>
                  <a:srgbClr val="3F3F3F"/>
                </a:solidFill>
                <a:uFill>
                  <a:solidFill>
                    <a:srgbClr val="D8D8D8"/>
                  </a:solidFill>
                </a:uFill>
                <a:latin typeface="Noto Sans CJK JP Medium"/>
                <a:cs typeface="Noto Sans CJK JP Medium"/>
              </a:rPr>
              <a:t>15,226</a:t>
            </a:r>
            <a:r>
              <a:rPr sz="1200" b="0" u="sng" spc="70" dirty="0">
                <a:solidFill>
                  <a:srgbClr val="3F3F3F"/>
                </a:solidFill>
                <a:uFill>
                  <a:solidFill>
                    <a:srgbClr val="D8D8D8"/>
                  </a:solidFill>
                </a:uFill>
                <a:latin typeface="Noto Sans CJK JP Medium"/>
                <a:cs typeface="Noto Sans CJK JP Medium"/>
              </a:rPr>
              <a:t> </a:t>
            </a:r>
            <a:r>
              <a:rPr sz="1200" b="0" u="sng" dirty="0">
                <a:solidFill>
                  <a:srgbClr val="3F3F3F"/>
                </a:solidFill>
                <a:uFill>
                  <a:solidFill>
                    <a:srgbClr val="D8D8D8"/>
                  </a:solidFill>
                </a:uFill>
                <a:latin typeface="Noto Sans CJK JP Medium"/>
                <a:cs typeface="Noto Sans CJK JP Medium"/>
              </a:rPr>
              <a:t>	</a:t>
            </a:r>
            <a:endParaRPr sz="1200">
              <a:latin typeface="Noto Sans CJK JP Medium"/>
              <a:cs typeface="Noto Sans CJK JP Medium"/>
            </a:endParaRPr>
          </a:p>
        </p:txBody>
      </p:sp>
      <p:sp>
        <p:nvSpPr>
          <p:cNvPr id="25" name="object 25"/>
          <p:cNvSpPr txBox="1"/>
          <p:nvPr/>
        </p:nvSpPr>
        <p:spPr>
          <a:xfrm>
            <a:off x="5792215" y="1791715"/>
            <a:ext cx="546100" cy="208279"/>
          </a:xfrm>
          <a:prstGeom prst="rect">
            <a:avLst/>
          </a:prstGeom>
        </p:spPr>
        <p:txBody>
          <a:bodyPr vert="horz" wrap="square" lIns="0" tIns="12700" rIns="0" bIns="0" rtlCol="0">
            <a:spAutoFit/>
          </a:bodyPr>
          <a:lstStyle/>
          <a:p>
            <a:pPr marL="12700">
              <a:lnSpc>
                <a:spcPct val="100000"/>
              </a:lnSpc>
              <a:spcBef>
                <a:spcPts val="100"/>
              </a:spcBef>
            </a:pPr>
            <a:r>
              <a:rPr sz="1200" b="0" spc="-5" dirty="0">
                <a:solidFill>
                  <a:srgbClr val="3F3F3F"/>
                </a:solidFill>
                <a:latin typeface="Noto Sans CJK JP Medium"/>
                <a:cs typeface="Noto Sans CJK JP Medium"/>
              </a:rPr>
              <a:t>16,095</a:t>
            </a:r>
            <a:r>
              <a:rPr sz="1200" b="0" spc="70" dirty="0">
                <a:solidFill>
                  <a:srgbClr val="3F3F3F"/>
                </a:solidFill>
                <a:latin typeface="Noto Sans CJK JP Medium"/>
                <a:cs typeface="Noto Sans CJK JP Medium"/>
              </a:rPr>
              <a:t> </a:t>
            </a:r>
            <a:endParaRPr sz="1200">
              <a:latin typeface="Noto Sans CJK JP Medium"/>
              <a:cs typeface="Noto Sans CJK JP Medium"/>
            </a:endParaRPr>
          </a:p>
        </p:txBody>
      </p:sp>
      <p:sp>
        <p:nvSpPr>
          <p:cNvPr id="26" name="object 26"/>
          <p:cNvSpPr txBox="1"/>
          <p:nvPr/>
        </p:nvSpPr>
        <p:spPr>
          <a:xfrm>
            <a:off x="7204964" y="1773428"/>
            <a:ext cx="546100" cy="208279"/>
          </a:xfrm>
          <a:prstGeom prst="rect">
            <a:avLst/>
          </a:prstGeom>
        </p:spPr>
        <p:txBody>
          <a:bodyPr vert="horz" wrap="square" lIns="0" tIns="12700" rIns="0" bIns="0" rtlCol="0">
            <a:spAutoFit/>
          </a:bodyPr>
          <a:lstStyle/>
          <a:p>
            <a:pPr marL="12700">
              <a:lnSpc>
                <a:spcPct val="100000"/>
              </a:lnSpc>
              <a:spcBef>
                <a:spcPts val="100"/>
              </a:spcBef>
            </a:pPr>
            <a:r>
              <a:rPr sz="1200" b="0" spc="-5" dirty="0">
                <a:solidFill>
                  <a:srgbClr val="3F3F3F"/>
                </a:solidFill>
                <a:latin typeface="Noto Sans CJK JP Medium"/>
                <a:cs typeface="Noto Sans CJK JP Medium"/>
              </a:rPr>
              <a:t>16,202</a:t>
            </a:r>
            <a:r>
              <a:rPr sz="1200" b="0" spc="70" dirty="0">
                <a:solidFill>
                  <a:srgbClr val="3F3F3F"/>
                </a:solidFill>
                <a:latin typeface="Noto Sans CJK JP Medium"/>
                <a:cs typeface="Noto Sans CJK JP Medium"/>
              </a:rPr>
              <a:t> </a:t>
            </a:r>
            <a:endParaRPr sz="1200">
              <a:latin typeface="Noto Sans CJK JP Medium"/>
              <a:cs typeface="Noto Sans CJK JP Medium"/>
            </a:endParaRPr>
          </a:p>
        </p:txBody>
      </p:sp>
      <p:sp>
        <p:nvSpPr>
          <p:cNvPr id="27" name="object 27"/>
          <p:cNvSpPr txBox="1"/>
          <p:nvPr/>
        </p:nvSpPr>
        <p:spPr>
          <a:xfrm>
            <a:off x="3454908" y="3884167"/>
            <a:ext cx="919480" cy="208279"/>
          </a:xfrm>
          <a:prstGeom prst="rect">
            <a:avLst/>
          </a:prstGeom>
        </p:spPr>
        <p:txBody>
          <a:bodyPr vert="horz" wrap="square" lIns="0" tIns="12700" rIns="0" bIns="0" rtlCol="0">
            <a:spAutoFit/>
          </a:bodyPr>
          <a:lstStyle/>
          <a:p>
            <a:pPr>
              <a:lnSpc>
                <a:spcPct val="100000"/>
              </a:lnSpc>
              <a:spcBef>
                <a:spcPts val="100"/>
              </a:spcBef>
            </a:pPr>
            <a:r>
              <a:rPr sz="1200" b="0" spc="-5" dirty="0">
                <a:solidFill>
                  <a:srgbClr val="3F3F3F"/>
                </a:solidFill>
                <a:latin typeface="Noto Sans CJK JP Medium"/>
                <a:cs typeface="Noto Sans CJK JP Medium"/>
              </a:rPr>
              <a:t>8</a:t>
            </a:r>
            <a:r>
              <a:rPr sz="1200" b="0" spc="70" dirty="0">
                <a:solidFill>
                  <a:srgbClr val="3F3F3F"/>
                </a:solidFill>
                <a:latin typeface="Noto Sans CJK JP Medium"/>
                <a:cs typeface="Noto Sans CJK JP Medium"/>
              </a:rPr>
              <a:t> </a:t>
            </a:r>
            <a:endParaRPr sz="1200">
              <a:latin typeface="Noto Sans CJK JP Medium"/>
              <a:cs typeface="Noto Sans CJK JP Medium"/>
            </a:endParaRPr>
          </a:p>
        </p:txBody>
      </p:sp>
      <p:sp>
        <p:nvSpPr>
          <p:cNvPr id="28" name="object 28"/>
          <p:cNvSpPr txBox="1"/>
          <p:nvPr/>
        </p:nvSpPr>
        <p:spPr>
          <a:xfrm>
            <a:off x="4551679" y="3565652"/>
            <a:ext cx="1235075" cy="208279"/>
          </a:xfrm>
          <a:prstGeom prst="rect">
            <a:avLst/>
          </a:prstGeom>
        </p:spPr>
        <p:txBody>
          <a:bodyPr vert="horz" wrap="square" lIns="0" tIns="12700" rIns="0" bIns="0" rtlCol="0">
            <a:spAutoFit/>
          </a:bodyPr>
          <a:lstStyle/>
          <a:p>
            <a:pPr marL="12700">
              <a:lnSpc>
                <a:spcPct val="100000"/>
              </a:lnSpc>
              <a:spcBef>
                <a:spcPts val="100"/>
              </a:spcBef>
            </a:pPr>
            <a:r>
              <a:rPr sz="1200" b="0" spc="-10" dirty="0">
                <a:solidFill>
                  <a:srgbClr val="3F3F3F"/>
                </a:solidFill>
                <a:latin typeface="Noto Sans CJK JP Medium"/>
                <a:cs typeface="Noto Sans CJK JP Medium"/>
              </a:rPr>
              <a:t>6,160</a:t>
            </a:r>
            <a:r>
              <a:rPr sz="1200" b="0" spc="70" dirty="0">
                <a:solidFill>
                  <a:srgbClr val="3F3F3F"/>
                </a:solidFill>
                <a:latin typeface="Noto Sans CJK JP Medium"/>
                <a:cs typeface="Noto Sans CJK JP Medium"/>
              </a:rPr>
              <a:t> </a:t>
            </a:r>
            <a:endParaRPr sz="1200">
              <a:latin typeface="Noto Sans CJK JP Medium"/>
              <a:cs typeface="Noto Sans CJK JP Medium"/>
            </a:endParaRPr>
          </a:p>
        </p:txBody>
      </p:sp>
      <p:sp>
        <p:nvSpPr>
          <p:cNvPr id="29" name="object 29"/>
          <p:cNvSpPr txBox="1"/>
          <p:nvPr/>
        </p:nvSpPr>
        <p:spPr>
          <a:xfrm>
            <a:off x="5964428" y="3458972"/>
            <a:ext cx="1235075" cy="208279"/>
          </a:xfrm>
          <a:prstGeom prst="rect">
            <a:avLst/>
          </a:prstGeom>
        </p:spPr>
        <p:txBody>
          <a:bodyPr vert="horz" wrap="square" lIns="0" tIns="12700" rIns="0" bIns="0" rtlCol="0">
            <a:spAutoFit/>
          </a:bodyPr>
          <a:lstStyle/>
          <a:p>
            <a:pPr marL="12700">
              <a:lnSpc>
                <a:spcPct val="100000"/>
              </a:lnSpc>
              <a:spcBef>
                <a:spcPts val="100"/>
              </a:spcBef>
            </a:pPr>
            <a:r>
              <a:rPr sz="1200" b="0" spc="-10" dirty="0">
                <a:solidFill>
                  <a:srgbClr val="3F3F3F"/>
                </a:solidFill>
                <a:latin typeface="Noto Sans CJK JP Medium"/>
                <a:cs typeface="Noto Sans CJK JP Medium"/>
              </a:rPr>
              <a:t>6,761</a:t>
            </a:r>
            <a:r>
              <a:rPr sz="1200" b="0" spc="70" dirty="0">
                <a:solidFill>
                  <a:srgbClr val="3F3F3F"/>
                </a:solidFill>
                <a:latin typeface="Noto Sans CJK JP Medium"/>
                <a:cs typeface="Noto Sans CJK JP Medium"/>
              </a:rPr>
              <a:t> </a:t>
            </a:r>
            <a:endParaRPr sz="1200">
              <a:latin typeface="Noto Sans CJK JP Medium"/>
              <a:cs typeface="Noto Sans CJK JP Medium"/>
            </a:endParaRPr>
          </a:p>
        </p:txBody>
      </p:sp>
      <p:sp>
        <p:nvSpPr>
          <p:cNvPr id="30" name="object 30"/>
          <p:cNvSpPr txBox="1"/>
          <p:nvPr/>
        </p:nvSpPr>
        <p:spPr>
          <a:xfrm>
            <a:off x="7377176" y="3451352"/>
            <a:ext cx="863600" cy="208279"/>
          </a:xfrm>
          <a:prstGeom prst="rect">
            <a:avLst/>
          </a:prstGeom>
        </p:spPr>
        <p:txBody>
          <a:bodyPr vert="horz" wrap="square" lIns="0" tIns="12700" rIns="0" bIns="0" rtlCol="0">
            <a:spAutoFit/>
          </a:bodyPr>
          <a:lstStyle/>
          <a:p>
            <a:pPr marL="12700">
              <a:lnSpc>
                <a:spcPct val="100000"/>
              </a:lnSpc>
              <a:spcBef>
                <a:spcPts val="100"/>
              </a:spcBef>
              <a:tabLst>
                <a:tab pos="850265" algn="l"/>
              </a:tabLst>
            </a:pPr>
            <a:r>
              <a:rPr sz="1200" b="0" spc="-10" dirty="0">
                <a:solidFill>
                  <a:srgbClr val="3F3F3F"/>
                </a:solidFill>
                <a:latin typeface="Noto Sans CJK JP Medium"/>
                <a:cs typeface="Noto Sans CJK JP Medium"/>
              </a:rPr>
              <a:t>6,80</a:t>
            </a:r>
            <a:r>
              <a:rPr sz="1200" b="0" strike="sngStrike" spc="-10" dirty="0">
                <a:solidFill>
                  <a:srgbClr val="3F3F3F"/>
                </a:solidFill>
                <a:latin typeface="Noto Sans CJK JP Medium"/>
                <a:cs typeface="Noto Sans CJK JP Medium"/>
              </a:rPr>
              <a:t>1</a:t>
            </a:r>
            <a:r>
              <a:rPr sz="1200" b="0" strike="sngStrike" spc="70" dirty="0">
                <a:solidFill>
                  <a:srgbClr val="3F3F3F"/>
                </a:solidFill>
                <a:latin typeface="Noto Sans CJK JP Medium"/>
                <a:cs typeface="Noto Sans CJK JP Medium"/>
              </a:rPr>
              <a:t> </a:t>
            </a:r>
            <a:r>
              <a:rPr sz="1200" b="0" strike="sngStrike" dirty="0">
                <a:solidFill>
                  <a:srgbClr val="3F3F3F"/>
                </a:solidFill>
                <a:latin typeface="Noto Sans CJK JP Medium"/>
                <a:cs typeface="Noto Sans CJK JP Medium"/>
              </a:rPr>
              <a:t>	</a:t>
            </a:r>
            <a:endParaRPr sz="1200">
              <a:latin typeface="Noto Sans CJK JP Medium"/>
              <a:cs typeface="Noto Sans CJK JP Medium"/>
            </a:endParaRPr>
          </a:p>
        </p:txBody>
      </p:sp>
      <p:sp>
        <p:nvSpPr>
          <p:cNvPr id="31" name="object 31"/>
          <p:cNvSpPr txBox="1"/>
          <p:nvPr/>
        </p:nvSpPr>
        <p:spPr>
          <a:xfrm>
            <a:off x="2961132" y="3031236"/>
            <a:ext cx="513715" cy="1149350"/>
          </a:xfrm>
          <a:prstGeom prst="rect">
            <a:avLst/>
          </a:prstGeom>
        </p:spPr>
        <p:txBody>
          <a:bodyPr vert="horz" wrap="square" lIns="0" tIns="0" rIns="0" bIns="0" rtlCol="0">
            <a:spAutoFit/>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marL="149225">
              <a:lnSpc>
                <a:spcPct val="100000"/>
              </a:lnSpc>
              <a:spcBef>
                <a:spcPts val="860"/>
              </a:spcBef>
            </a:pPr>
            <a:r>
              <a:rPr sz="1200" b="0" spc="-40" dirty="0">
                <a:solidFill>
                  <a:srgbClr val="3F3F3F"/>
                </a:solidFill>
                <a:latin typeface="Noto Sans CJK JP Medium"/>
                <a:cs typeface="Noto Sans CJK JP Medium"/>
              </a:rPr>
              <a:t>9.7%</a:t>
            </a:r>
            <a:endParaRPr sz="1200">
              <a:latin typeface="Noto Sans CJK JP Medium"/>
              <a:cs typeface="Noto Sans CJK JP Medium"/>
            </a:endParaRPr>
          </a:p>
          <a:p>
            <a:pPr>
              <a:lnSpc>
                <a:spcPct val="100000"/>
              </a:lnSpc>
              <a:spcBef>
                <a:spcPts val="40"/>
              </a:spcBef>
            </a:pPr>
            <a:endParaRPr sz="700">
              <a:latin typeface="Noto Sans CJK JP Medium"/>
              <a:cs typeface="Noto Sans CJK JP Medium"/>
            </a:endParaRPr>
          </a:p>
          <a:p>
            <a:pPr marL="189865">
              <a:lnSpc>
                <a:spcPct val="100000"/>
              </a:lnSpc>
            </a:pPr>
            <a:r>
              <a:rPr sz="1200" b="0" spc="-10" dirty="0">
                <a:solidFill>
                  <a:srgbClr val="3F3F3F"/>
                </a:solidFill>
                <a:latin typeface="Noto Sans CJK JP Medium"/>
                <a:cs typeface="Noto Sans CJK JP Medium"/>
              </a:rPr>
              <a:t>4,37</a:t>
            </a:r>
            <a:endParaRPr sz="1200">
              <a:latin typeface="Noto Sans CJK JP Medium"/>
              <a:cs typeface="Noto Sans CJK JP Medium"/>
            </a:endParaRPr>
          </a:p>
        </p:txBody>
      </p:sp>
      <p:sp>
        <p:nvSpPr>
          <p:cNvPr id="32" name="object 32"/>
          <p:cNvSpPr txBox="1"/>
          <p:nvPr/>
        </p:nvSpPr>
        <p:spPr>
          <a:xfrm>
            <a:off x="4466335" y="2864611"/>
            <a:ext cx="457200" cy="208279"/>
          </a:xfrm>
          <a:prstGeom prst="rect">
            <a:avLst/>
          </a:prstGeom>
        </p:spPr>
        <p:txBody>
          <a:bodyPr vert="horz" wrap="square" lIns="0" tIns="12700" rIns="0" bIns="0" rtlCol="0">
            <a:spAutoFit/>
          </a:bodyPr>
          <a:lstStyle/>
          <a:p>
            <a:pPr marL="12700">
              <a:lnSpc>
                <a:spcPct val="100000"/>
              </a:lnSpc>
              <a:spcBef>
                <a:spcPts val="100"/>
              </a:spcBef>
            </a:pPr>
            <a:r>
              <a:rPr sz="1200" b="0" spc="-5" dirty="0">
                <a:solidFill>
                  <a:srgbClr val="3F3F3F"/>
                </a:solidFill>
                <a:latin typeface="Noto Sans CJK JP Medium"/>
                <a:cs typeface="Noto Sans CJK JP Medium"/>
              </a:rPr>
              <a:t>13</a:t>
            </a:r>
            <a:r>
              <a:rPr sz="1200" b="0" spc="-25" dirty="0">
                <a:solidFill>
                  <a:srgbClr val="3F3F3F"/>
                </a:solidFill>
                <a:latin typeface="Noto Sans CJK JP Medium"/>
                <a:cs typeface="Noto Sans CJK JP Medium"/>
              </a:rPr>
              <a:t>.</a:t>
            </a:r>
            <a:r>
              <a:rPr sz="1200" b="0" spc="-5" dirty="0">
                <a:solidFill>
                  <a:srgbClr val="3F3F3F"/>
                </a:solidFill>
                <a:latin typeface="Noto Sans CJK JP Medium"/>
                <a:cs typeface="Noto Sans CJK JP Medium"/>
              </a:rPr>
              <a:t>7</a:t>
            </a:r>
            <a:r>
              <a:rPr sz="1200" b="0" spc="-120" dirty="0">
                <a:solidFill>
                  <a:srgbClr val="3F3F3F"/>
                </a:solidFill>
                <a:latin typeface="Noto Sans CJK JP Medium"/>
                <a:cs typeface="Noto Sans CJK JP Medium"/>
              </a:rPr>
              <a:t>%</a:t>
            </a:r>
            <a:endParaRPr sz="1200">
              <a:latin typeface="Noto Sans CJK JP Medium"/>
              <a:cs typeface="Noto Sans CJK JP Medium"/>
            </a:endParaRPr>
          </a:p>
        </p:txBody>
      </p:sp>
      <p:sp>
        <p:nvSpPr>
          <p:cNvPr id="33" name="object 33"/>
          <p:cNvSpPr txBox="1"/>
          <p:nvPr/>
        </p:nvSpPr>
        <p:spPr>
          <a:xfrm>
            <a:off x="5879084" y="2736596"/>
            <a:ext cx="457200" cy="208279"/>
          </a:xfrm>
          <a:prstGeom prst="rect">
            <a:avLst/>
          </a:prstGeom>
        </p:spPr>
        <p:txBody>
          <a:bodyPr vert="horz" wrap="square" lIns="0" tIns="12700" rIns="0" bIns="0" rtlCol="0">
            <a:spAutoFit/>
          </a:bodyPr>
          <a:lstStyle/>
          <a:p>
            <a:pPr marL="12700">
              <a:lnSpc>
                <a:spcPct val="100000"/>
              </a:lnSpc>
              <a:spcBef>
                <a:spcPts val="100"/>
              </a:spcBef>
            </a:pPr>
            <a:r>
              <a:rPr sz="1200" b="0" spc="-5" dirty="0">
                <a:solidFill>
                  <a:srgbClr val="3F3F3F"/>
                </a:solidFill>
                <a:latin typeface="Noto Sans CJK JP Medium"/>
                <a:cs typeface="Noto Sans CJK JP Medium"/>
              </a:rPr>
              <a:t>14</a:t>
            </a:r>
            <a:r>
              <a:rPr sz="1200" b="0" spc="-25" dirty="0">
                <a:solidFill>
                  <a:srgbClr val="3F3F3F"/>
                </a:solidFill>
                <a:latin typeface="Noto Sans CJK JP Medium"/>
                <a:cs typeface="Noto Sans CJK JP Medium"/>
              </a:rPr>
              <a:t>.</a:t>
            </a:r>
            <a:r>
              <a:rPr sz="1200" b="0" spc="-5" dirty="0">
                <a:solidFill>
                  <a:srgbClr val="3F3F3F"/>
                </a:solidFill>
                <a:latin typeface="Noto Sans CJK JP Medium"/>
                <a:cs typeface="Noto Sans CJK JP Medium"/>
              </a:rPr>
              <a:t>5</a:t>
            </a:r>
            <a:r>
              <a:rPr sz="1200" b="0" spc="-120" dirty="0">
                <a:solidFill>
                  <a:srgbClr val="3F3F3F"/>
                </a:solidFill>
                <a:latin typeface="Noto Sans CJK JP Medium"/>
                <a:cs typeface="Noto Sans CJK JP Medium"/>
              </a:rPr>
              <a:t>%</a:t>
            </a:r>
            <a:endParaRPr sz="1200">
              <a:latin typeface="Noto Sans CJK JP Medium"/>
              <a:cs typeface="Noto Sans CJK JP Medium"/>
            </a:endParaRPr>
          </a:p>
        </p:txBody>
      </p:sp>
      <p:sp>
        <p:nvSpPr>
          <p:cNvPr id="34" name="object 34"/>
          <p:cNvSpPr txBox="1"/>
          <p:nvPr/>
        </p:nvSpPr>
        <p:spPr>
          <a:xfrm>
            <a:off x="7291831" y="2719832"/>
            <a:ext cx="457200" cy="208279"/>
          </a:xfrm>
          <a:prstGeom prst="rect">
            <a:avLst/>
          </a:prstGeom>
        </p:spPr>
        <p:txBody>
          <a:bodyPr vert="horz" wrap="square" lIns="0" tIns="12700" rIns="0" bIns="0" rtlCol="0">
            <a:spAutoFit/>
          </a:bodyPr>
          <a:lstStyle/>
          <a:p>
            <a:pPr marL="12700">
              <a:lnSpc>
                <a:spcPct val="100000"/>
              </a:lnSpc>
              <a:spcBef>
                <a:spcPts val="100"/>
              </a:spcBef>
            </a:pPr>
            <a:r>
              <a:rPr sz="1200" b="0" spc="-5" dirty="0">
                <a:solidFill>
                  <a:srgbClr val="3F3F3F"/>
                </a:solidFill>
                <a:latin typeface="Noto Sans CJK JP Medium"/>
                <a:cs typeface="Noto Sans CJK JP Medium"/>
              </a:rPr>
              <a:t>14</a:t>
            </a:r>
            <a:r>
              <a:rPr sz="1200" b="0" spc="-25" dirty="0">
                <a:solidFill>
                  <a:srgbClr val="3F3F3F"/>
                </a:solidFill>
                <a:latin typeface="Noto Sans CJK JP Medium"/>
                <a:cs typeface="Noto Sans CJK JP Medium"/>
              </a:rPr>
              <a:t>.</a:t>
            </a:r>
            <a:r>
              <a:rPr sz="1200" b="0" spc="-5" dirty="0">
                <a:solidFill>
                  <a:srgbClr val="3F3F3F"/>
                </a:solidFill>
                <a:latin typeface="Noto Sans CJK JP Medium"/>
                <a:cs typeface="Noto Sans CJK JP Medium"/>
              </a:rPr>
              <a:t>6</a:t>
            </a:r>
            <a:r>
              <a:rPr sz="1200" b="0" spc="-120" dirty="0">
                <a:solidFill>
                  <a:srgbClr val="3F3F3F"/>
                </a:solidFill>
                <a:latin typeface="Noto Sans CJK JP Medium"/>
                <a:cs typeface="Noto Sans CJK JP Medium"/>
              </a:rPr>
              <a:t>%</a:t>
            </a:r>
            <a:endParaRPr sz="1200">
              <a:latin typeface="Noto Sans CJK JP Medium"/>
              <a:cs typeface="Noto Sans CJK JP Medium"/>
            </a:endParaRPr>
          </a:p>
        </p:txBody>
      </p:sp>
      <p:sp>
        <p:nvSpPr>
          <p:cNvPr id="35" name="object 35"/>
          <p:cNvSpPr txBox="1"/>
          <p:nvPr/>
        </p:nvSpPr>
        <p:spPr>
          <a:xfrm>
            <a:off x="3090672" y="4403852"/>
            <a:ext cx="384175" cy="208279"/>
          </a:xfrm>
          <a:prstGeom prst="rect">
            <a:avLst/>
          </a:prstGeom>
        </p:spPr>
        <p:txBody>
          <a:bodyPr vert="horz" wrap="square" lIns="0" tIns="12700" rIns="0" bIns="0" rtlCol="0">
            <a:spAutoFit/>
          </a:bodyPr>
          <a:lstStyle/>
          <a:p>
            <a:pPr marL="37465">
              <a:lnSpc>
                <a:spcPct val="100000"/>
              </a:lnSpc>
              <a:spcBef>
                <a:spcPts val="100"/>
              </a:spcBef>
            </a:pPr>
            <a:r>
              <a:rPr sz="1200" b="1" dirty="0">
                <a:solidFill>
                  <a:srgbClr val="3F3F3F"/>
                </a:solidFill>
                <a:latin typeface="Carlito"/>
                <a:cs typeface="Carlito"/>
              </a:rPr>
              <a:t>3.9%</a:t>
            </a:r>
            <a:endParaRPr sz="1200">
              <a:latin typeface="Carlito"/>
              <a:cs typeface="Carlito"/>
            </a:endParaRPr>
          </a:p>
        </p:txBody>
      </p:sp>
      <p:sp>
        <p:nvSpPr>
          <p:cNvPr id="36" name="object 36"/>
          <p:cNvSpPr txBox="1"/>
          <p:nvPr/>
        </p:nvSpPr>
        <p:spPr>
          <a:xfrm>
            <a:off x="4503420" y="4131055"/>
            <a:ext cx="384175" cy="208279"/>
          </a:xfrm>
          <a:prstGeom prst="rect">
            <a:avLst/>
          </a:prstGeom>
        </p:spPr>
        <p:txBody>
          <a:bodyPr vert="horz" wrap="square" lIns="0" tIns="12700" rIns="0" bIns="0" rtlCol="0">
            <a:spAutoFit/>
          </a:bodyPr>
          <a:lstStyle/>
          <a:p>
            <a:pPr marL="37465">
              <a:lnSpc>
                <a:spcPct val="100000"/>
              </a:lnSpc>
              <a:spcBef>
                <a:spcPts val="100"/>
              </a:spcBef>
            </a:pPr>
            <a:r>
              <a:rPr sz="1200" b="1" dirty="0">
                <a:solidFill>
                  <a:srgbClr val="3F3F3F"/>
                </a:solidFill>
                <a:latin typeface="Carlito"/>
                <a:cs typeface="Carlito"/>
              </a:rPr>
              <a:t>5.6%</a:t>
            </a:r>
            <a:endParaRPr sz="1200">
              <a:latin typeface="Carlito"/>
              <a:cs typeface="Carlito"/>
            </a:endParaRPr>
          </a:p>
        </p:txBody>
      </p:sp>
      <p:sp>
        <p:nvSpPr>
          <p:cNvPr id="37" name="object 37"/>
          <p:cNvSpPr txBox="1"/>
          <p:nvPr/>
        </p:nvSpPr>
        <p:spPr>
          <a:xfrm>
            <a:off x="5914644" y="4050284"/>
            <a:ext cx="386080" cy="208279"/>
          </a:xfrm>
          <a:prstGeom prst="rect">
            <a:avLst/>
          </a:prstGeom>
        </p:spPr>
        <p:txBody>
          <a:bodyPr vert="horz" wrap="square" lIns="0" tIns="12700" rIns="0" bIns="0" rtlCol="0">
            <a:spAutoFit/>
          </a:bodyPr>
          <a:lstStyle/>
          <a:p>
            <a:pPr marL="39370">
              <a:lnSpc>
                <a:spcPct val="100000"/>
              </a:lnSpc>
              <a:spcBef>
                <a:spcPts val="100"/>
              </a:spcBef>
            </a:pPr>
            <a:r>
              <a:rPr sz="1200" b="1" dirty="0">
                <a:solidFill>
                  <a:srgbClr val="3F3F3F"/>
                </a:solidFill>
                <a:latin typeface="Carlito"/>
                <a:cs typeface="Carlito"/>
              </a:rPr>
              <a:t>6.1%</a:t>
            </a:r>
            <a:endParaRPr sz="1200">
              <a:latin typeface="Carlito"/>
              <a:cs typeface="Carlito"/>
            </a:endParaRPr>
          </a:p>
        </p:txBody>
      </p:sp>
      <p:sp>
        <p:nvSpPr>
          <p:cNvPr id="38" name="object 38"/>
          <p:cNvSpPr txBox="1"/>
          <p:nvPr/>
        </p:nvSpPr>
        <p:spPr>
          <a:xfrm>
            <a:off x="7327392" y="4050284"/>
            <a:ext cx="948690" cy="208279"/>
          </a:xfrm>
          <a:prstGeom prst="rect">
            <a:avLst/>
          </a:prstGeom>
        </p:spPr>
        <p:txBody>
          <a:bodyPr vert="horz" wrap="square" lIns="0" tIns="12700" rIns="0" bIns="0" rtlCol="0">
            <a:spAutoFit/>
          </a:bodyPr>
          <a:lstStyle/>
          <a:p>
            <a:pPr marL="39370">
              <a:lnSpc>
                <a:spcPct val="100000"/>
              </a:lnSpc>
              <a:spcBef>
                <a:spcPts val="100"/>
              </a:spcBef>
              <a:tabLst>
                <a:tab pos="513080" algn="l"/>
                <a:tab pos="935355" algn="l"/>
              </a:tabLst>
            </a:pPr>
            <a:r>
              <a:rPr sz="1200" b="1" dirty="0">
                <a:solidFill>
                  <a:srgbClr val="3F3F3F"/>
                </a:solidFill>
                <a:latin typeface="Carlito"/>
                <a:cs typeface="Carlito"/>
              </a:rPr>
              <a:t>6.1%	</a:t>
            </a:r>
            <a:r>
              <a:rPr sz="1200" u="sng" dirty="0">
                <a:solidFill>
                  <a:srgbClr val="3F3F3F"/>
                </a:solidFill>
                <a:uFill>
                  <a:solidFill>
                    <a:srgbClr val="D8D8D8"/>
                  </a:solidFill>
                </a:uFill>
                <a:latin typeface="Times New Roman"/>
                <a:cs typeface="Times New Roman"/>
              </a:rPr>
              <a:t> 	</a:t>
            </a:r>
            <a:endParaRPr sz="1200">
              <a:latin typeface="Times New Roman"/>
              <a:cs typeface="Times New Roman"/>
            </a:endParaRPr>
          </a:p>
        </p:txBody>
      </p:sp>
      <p:sp>
        <p:nvSpPr>
          <p:cNvPr id="39" name="object 39"/>
          <p:cNvSpPr txBox="1"/>
          <p:nvPr/>
        </p:nvSpPr>
        <p:spPr>
          <a:xfrm>
            <a:off x="8355583" y="4839716"/>
            <a:ext cx="3263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0</a:t>
            </a:r>
            <a:r>
              <a:rPr sz="1200" spc="-5" dirty="0">
                <a:solidFill>
                  <a:srgbClr val="595959"/>
                </a:solidFill>
                <a:latin typeface="Carlito"/>
                <a:cs typeface="Carlito"/>
              </a:rPr>
              <a:t>.</a:t>
            </a:r>
            <a:r>
              <a:rPr sz="1200" spc="-10" dirty="0">
                <a:solidFill>
                  <a:srgbClr val="595959"/>
                </a:solidFill>
                <a:latin typeface="Carlito"/>
                <a:cs typeface="Carlito"/>
              </a:rPr>
              <a:t>0</a:t>
            </a:r>
            <a:r>
              <a:rPr sz="1200" dirty="0">
                <a:solidFill>
                  <a:srgbClr val="595959"/>
                </a:solidFill>
                <a:latin typeface="Carlito"/>
                <a:cs typeface="Carlito"/>
              </a:rPr>
              <a:t>%</a:t>
            </a:r>
            <a:endParaRPr sz="1200">
              <a:latin typeface="Carlito"/>
              <a:cs typeface="Carlito"/>
            </a:endParaRPr>
          </a:p>
        </p:txBody>
      </p:sp>
      <p:sp>
        <p:nvSpPr>
          <p:cNvPr id="40" name="object 40"/>
          <p:cNvSpPr txBox="1"/>
          <p:nvPr/>
        </p:nvSpPr>
        <p:spPr>
          <a:xfrm>
            <a:off x="8355583" y="4519676"/>
            <a:ext cx="3263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2</a:t>
            </a:r>
            <a:r>
              <a:rPr sz="1200" spc="-5" dirty="0">
                <a:solidFill>
                  <a:srgbClr val="595959"/>
                </a:solidFill>
                <a:latin typeface="Carlito"/>
                <a:cs typeface="Carlito"/>
              </a:rPr>
              <a:t>.</a:t>
            </a:r>
            <a:r>
              <a:rPr sz="1200" spc="-10" dirty="0">
                <a:solidFill>
                  <a:srgbClr val="595959"/>
                </a:solidFill>
                <a:latin typeface="Carlito"/>
                <a:cs typeface="Carlito"/>
              </a:rPr>
              <a:t>0</a:t>
            </a:r>
            <a:r>
              <a:rPr sz="1200" dirty="0">
                <a:solidFill>
                  <a:srgbClr val="595959"/>
                </a:solidFill>
                <a:latin typeface="Carlito"/>
                <a:cs typeface="Carlito"/>
              </a:rPr>
              <a:t>%</a:t>
            </a:r>
            <a:endParaRPr sz="1200">
              <a:latin typeface="Carlito"/>
              <a:cs typeface="Carlito"/>
            </a:endParaRPr>
          </a:p>
        </p:txBody>
      </p:sp>
      <p:sp>
        <p:nvSpPr>
          <p:cNvPr id="41" name="object 41"/>
          <p:cNvSpPr txBox="1"/>
          <p:nvPr/>
        </p:nvSpPr>
        <p:spPr>
          <a:xfrm>
            <a:off x="8355583" y="4198111"/>
            <a:ext cx="3263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4</a:t>
            </a:r>
            <a:r>
              <a:rPr sz="1200" spc="-5" dirty="0">
                <a:solidFill>
                  <a:srgbClr val="595959"/>
                </a:solidFill>
                <a:latin typeface="Carlito"/>
                <a:cs typeface="Carlito"/>
              </a:rPr>
              <a:t>.</a:t>
            </a:r>
            <a:r>
              <a:rPr sz="1200" spc="-10" dirty="0">
                <a:solidFill>
                  <a:srgbClr val="595959"/>
                </a:solidFill>
                <a:latin typeface="Carlito"/>
                <a:cs typeface="Carlito"/>
              </a:rPr>
              <a:t>0</a:t>
            </a:r>
            <a:r>
              <a:rPr sz="1200" dirty="0">
                <a:solidFill>
                  <a:srgbClr val="595959"/>
                </a:solidFill>
                <a:latin typeface="Carlito"/>
                <a:cs typeface="Carlito"/>
              </a:rPr>
              <a:t>%</a:t>
            </a:r>
            <a:endParaRPr sz="1200">
              <a:latin typeface="Carlito"/>
              <a:cs typeface="Carlito"/>
            </a:endParaRPr>
          </a:p>
        </p:txBody>
      </p:sp>
      <p:sp>
        <p:nvSpPr>
          <p:cNvPr id="42" name="object 42"/>
          <p:cNvSpPr txBox="1"/>
          <p:nvPr/>
        </p:nvSpPr>
        <p:spPr>
          <a:xfrm>
            <a:off x="8355583" y="3876547"/>
            <a:ext cx="3263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6</a:t>
            </a:r>
            <a:r>
              <a:rPr sz="1200" spc="-5" dirty="0">
                <a:solidFill>
                  <a:srgbClr val="595959"/>
                </a:solidFill>
                <a:latin typeface="Carlito"/>
                <a:cs typeface="Carlito"/>
              </a:rPr>
              <a:t>.</a:t>
            </a:r>
            <a:r>
              <a:rPr sz="1200" spc="-10" dirty="0">
                <a:solidFill>
                  <a:srgbClr val="595959"/>
                </a:solidFill>
                <a:latin typeface="Carlito"/>
                <a:cs typeface="Carlito"/>
              </a:rPr>
              <a:t>0</a:t>
            </a:r>
            <a:r>
              <a:rPr sz="1200" dirty="0">
                <a:solidFill>
                  <a:srgbClr val="595959"/>
                </a:solidFill>
                <a:latin typeface="Carlito"/>
                <a:cs typeface="Carlito"/>
              </a:rPr>
              <a:t>%</a:t>
            </a:r>
            <a:endParaRPr sz="1200">
              <a:latin typeface="Carlito"/>
              <a:cs typeface="Carlito"/>
            </a:endParaRPr>
          </a:p>
        </p:txBody>
      </p:sp>
      <p:sp>
        <p:nvSpPr>
          <p:cNvPr id="43" name="object 43"/>
          <p:cNvSpPr txBox="1"/>
          <p:nvPr/>
        </p:nvSpPr>
        <p:spPr>
          <a:xfrm>
            <a:off x="8355583" y="3554984"/>
            <a:ext cx="3263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8</a:t>
            </a:r>
            <a:r>
              <a:rPr sz="1200" spc="-5" dirty="0">
                <a:solidFill>
                  <a:srgbClr val="595959"/>
                </a:solidFill>
                <a:latin typeface="Carlito"/>
                <a:cs typeface="Carlito"/>
              </a:rPr>
              <a:t>.</a:t>
            </a:r>
            <a:r>
              <a:rPr sz="1200" spc="-10" dirty="0">
                <a:solidFill>
                  <a:srgbClr val="595959"/>
                </a:solidFill>
                <a:latin typeface="Carlito"/>
                <a:cs typeface="Carlito"/>
              </a:rPr>
              <a:t>0</a:t>
            </a:r>
            <a:r>
              <a:rPr sz="1200" dirty="0">
                <a:solidFill>
                  <a:srgbClr val="595959"/>
                </a:solidFill>
                <a:latin typeface="Carlito"/>
                <a:cs typeface="Carlito"/>
              </a:rPr>
              <a:t>%</a:t>
            </a:r>
            <a:endParaRPr sz="1200">
              <a:latin typeface="Carlito"/>
              <a:cs typeface="Carlito"/>
            </a:endParaRPr>
          </a:p>
        </p:txBody>
      </p:sp>
      <p:sp>
        <p:nvSpPr>
          <p:cNvPr id="44" name="object 44"/>
          <p:cNvSpPr txBox="1"/>
          <p:nvPr/>
        </p:nvSpPr>
        <p:spPr>
          <a:xfrm>
            <a:off x="8355583" y="3233420"/>
            <a:ext cx="40449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1</a:t>
            </a:r>
            <a:r>
              <a:rPr sz="1200" spc="-10" dirty="0">
                <a:solidFill>
                  <a:srgbClr val="595959"/>
                </a:solidFill>
                <a:latin typeface="Carlito"/>
                <a:cs typeface="Carlito"/>
              </a:rPr>
              <a:t>0</a:t>
            </a:r>
            <a:r>
              <a:rPr sz="1200" spc="-5" dirty="0">
                <a:solidFill>
                  <a:srgbClr val="595959"/>
                </a:solidFill>
                <a:latin typeface="Carlito"/>
                <a:cs typeface="Carlito"/>
              </a:rPr>
              <a:t>.</a:t>
            </a:r>
            <a:r>
              <a:rPr sz="1200" dirty="0">
                <a:solidFill>
                  <a:srgbClr val="595959"/>
                </a:solidFill>
                <a:latin typeface="Carlito"/>
                <a:cs typeface="Carlito"/>
              </a:rPr>
              <a:t>0%</a:t>
            </a:r>
            <a:endParaRPr sz="1200">
              <a:latin typeface="Carlito"/>
              <a:cs typeface="Carlito"/>
            </a:endParaRPr>
          </a:p>
        </p:txBody>
      </p:sp>
      <p:sp>
        <p:nvSpPr>
          <p:cNvPr id="45" name="object 45"/>
          <p:cNvSpPr txBox="1"/>
          <p:nvPr/>
        </p:nvSpPr>
        <p:spPr>
          <a:xfrm>
            <a:off x="8355583" y="2913379"/>
            <a:ext cx="40449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1</a:t>
            </a:r>
            <a:r>
              <a:rPr sz="1200" spc="-10" dirty="0">
                <a:solidFill>
                  <a:srgbClr val="595959"/>
                </a:solidFill>
                <a:latin typeface="Carlito"/>
                <a:cs typeface="Carlito"/>
              </a:rPr>
              <a:t>2</a:t>
            </a:r>
            <a:r>
              <a:rPr sz="1200" spc="-5" dirty="0">
                <a:solidFill>
                  <a:srgbClr val="595959"/>
                </a:solidFill>
                <a:latin typeface="Carlito"/>
                <a:cs typeface="Carlito"/>
              </a:rPr>
              <a:t>.</a:t>
            </a:r>
            <a:r>
              <a:rPr sz="1200" dirty="0">
                <a:solidFill>
                  <a:srgbClr val="595959"/>
                </a:solidFill>
                <a:latin typeface="Carlito"/>
                <a:cs typeface="Carlito"/>
              </a:rPr>
              <a:t>0%</a:t>
            </a:r>
            <a:endParaRPr sz="1200">
              <a:latin typeface="Carlito"/>
              <a:cs typeface="Carlito"/>
            </a:endParaRPr>
          </a:p>
        </p:txBody>
      </p:sp>
      <p:sp>
        <p:nvSpPr>
          <p:cNvPr id="46" name="object 46"/>
          <p:cNvSpPr txBox="1"/>
          <p:nvPr/>
        </p:nvSpPr>
        <p:spPr>
          <a:xfrm>
            <a:off x="8355583" y="2591815"/>
            <a:ext cx="40449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1</a:t>
            </a:r>
            <a:r>
              <a:rPr sz="1200" spc="-10" dirty="0">
                <a:solidFill>
                  <a:srgbClr val="595959"/>
                </a:solidFill>
                <a:latin typeface="Carlito"/>
                <a:cs typeface="Carlito"/>
              </a:rPr>
              <a:t>4</a:t>
            </a:r>
            <a:r>
              <a:rPr sz="1200" spc="-5" dirty="0">
                <a:solidFill>
                  <a:srgbClr val="595959"/>
                </a:solidFill>
                <a:latin typeface="Carlito"/>
                <a:cs typeface="Carlito"/>
              </a:rPr>
              <a:t>.</a:t>
            </a:r>
            <a:r>
              <a:rPr sz="1200" dirty="0">
                <a:solidFill>
                  <a:srgbClr val="595959"/>
                </a:solidFill>
                <a:latin typeface="Carlito"/>
                <a:cs typeface="Carlito"/>
              </a:rPr>
              <a:t>0%</a:t>
            </a:r>
            <a:endParaRPr sz="1200">
              <a:latin typeface="Carlito"/>
              <a:cs typeface="Carlito"/>
            </a:endParaRPr>
          </a:p>
        </p:txBody>
      </p:sp>
      <p:sp>
        <p:nvSpPr>
          <p:cNvPr id="47" name="object 47"/>
          <p:cNvSpPr txBox="1"/>
          <p:nvPr/>
        </p:nvSpPr>
        <p:spPr>
          <a:xfrm>
            <a:off x="7700264" y="2270252"/>
            <a:ext cx="1059815" cy="208279"/>
          </a:xfrm>
          <a:prstGeom prst="rect">
            <a:avLst/>
          </a:prstGeom>
        </p:spPr>
        <p:txBody>
          <a:bodyPr vert="horz" wrap="square" lIns="0" tIns="12700" rIns="0" bIns="0" rtlCol="0">
            <a:spAutoFit/>
          </a:bodyPr>
          <a:lstStyle/>
          <a:p>
            <a:pPr marL="12700">
              <a:lnSpc>
                <a:spcPct val="100000"/>
              </a:lnSpc>
              <a:spcBef>
                <a:spcPts val="100"/>
              </a:spcBef>
              <a:tabLst>
                <a:tab pos="558800" algn="l"/>
              </a:tabLst>
            </a:pPr>
            <a:r>
              <a:rPr sz="1200" u="sng" dirty="0">
                <a:solidFill>
                  <a:srgbClr val="595959"/>
                </a:solidFill>
                <a:uFill>
                  <a:solidFill>
                    <a:srgbClr val="D8D8D8"/>
                  </a:solidFill>
                </a:uFill>
                <a:latin typeface="Carlito"/>
                <a:cs typeface="Carlito"/>
              </a:rPr>
              <a:t> 	</a:t>
            </a:r>
            <a:r>
              <a:rPr sz="1200" dirty="0">
                <a:solidFill>
                  <a:srgbClr val="595959"/>
                </a:solidFill>
                <a:latin typeface="Carlito"/>
                <a:cs typeface="Carlito"/>
              </a:rPr>
              <a:t>  </a:t>
            </a:r>
            <a:r>
              <a:rPr sz="1200" spc="40" dirty="0">
                <a:solidFill>
                  <a:srgbClr val="595959"/>
                </a:solidFill>
                <a:latin typeface="Carlito"/>
                <a:cs typeface="Carlito"/>
              </a:rPr>
              <a:t> </a:t>
            </a:r>
            <a:r>
              <a:rPr sz="1200" dirty="0">
                <a:solidFill>
                  <a:srgbClr val="595959"/>
                </a:solidFill>
                <a:latin typeface="Carlito"/>
                <a:cs typeface="Carlito"/>
              </a:rPr>
              <a:t>1</a:t>
            </a:r>
            <a:r>
              <a:rPr sz="1200" spc="-10" dirty="0">
                <a:solidFill>
                  <a:srgbClr val="595959"/>
                </a:solidFill>
                <a:latin typeface="Carlito"/>
                <a:cs typeface="Carlito"/>
              </a:rPr>
              <a:t>6</a:t>
            </a:r>
            <a:r>
              <a:rPr sz="1200" spc="-5" dirty="0">
                <a:solidFill>
                  <a:srgbClr val="595959"/>
                </a:solidFill>
                <a:latin typeface="Carlito"/>
                <a:cs typeface="Carlito"/>
              </a:rPr>
              <a:t>.</a:t>
            </a:r>
            <a:r>
              <a:rPr sz="1200" dirty="0">
                <a:solidFill>
                  <a:srgbClr val="595959"/>
                </a:solidFill>
                <a:latin typeface="Carlito"/>
                <a:cs typeface="Carlito"/>
              </a:rPr>
              <a:t>0%</a:t>
            </a:r>
            <a:endParaRPr sz="1200">
              <a:latin typeface="Carlito"/>
              <a:cs typeface="Carlito"/>
            </a:endParaRPr>
          </a:p>
        </p:txBody>
      </p:sp>
      <p:sp>
        <p:nvSpPr>
          <p:cNvPr id="48" name="object 48"/>
          <p:cNvSpPr txBox="1"/>
          <p:nvPr/>
        </p:nvSpPr>
        <p:spPr>
          <a:xfrm>
            <a:off x="7700264" y="1948688"/>
            <a:ext cx="1059815" cy="208279"/>
          </a:xfrm>
          <a:prstGeom prst="rect">
            <a:avLst/>
          </a:prstGeom>
        </p:spPr>
        <p:txBody>
          <a:bodyPr vert="horz" wrap="square" lIns="0" tIns="12700" rIns="0" bIns="0" rtlCol="0">
            <a:spAutoFit/>
          </a:bodyPr>
          <a:lstStyle/>
          <a:p>
            <a:pPr marL="12700">
              <a:lnSpc>
                <a:spcPct val="100000"/>
              </a:lnSpc>
              <a:spcBef>
                <a:spcPts val="100"/>
              </a:spcBef>
              <a:tabLst>
                <a:tab pos="558800" algn="l"/>
              </a:tabLst>
            </a:pPr>
            <a:r>
              <a:rPr sz="1200" u="sng" dirty="0">
                <a:solidFill>
                  <a:srgbClr val="595959"/>
                </a:solidFill>
                <a:uFill>
                  <a:solidFill>
                    <a:srgbClr val="D8D8D8"/>
                  </a:solidFill>
                </a:uFill>
                <a:latin typeface="Carlito"/>
                <a:cs typeface="Carlito"/>
              </a:rPr>
              <a:t> 	</a:t>
            </a:r>
            <a:r>
              <a:rPr sz="1200" dirty="0">
                <a:solidFill>
                  <a:srgbClr val="595959"/>
                </a:solidFill>
                <a:latin typeface="Carlito"/>
                <a:cs typeface="Carlito"/>
              </a:rPr>
              <a:t>  </a:t>
            </a:r>
            <a:r>
              <a:rPr sz="1200" spc="40" dirty="0">
                <a:solidFill>
                  <a:srgbClr val="595959"/>
                </a:solidFill>
                <a:latin typeface="Carlito"/>
                <a:cs typeface="Carlito"/>
              </a:rPr>
              <a:t> </a:t>
            </a:r>
            <a:r>
              <a:rPr sz="1200" dirty="0">
                <a:solidFill>
                  <a:srgbClr val="595959"/>
                </a:solidFill>
                <a:latin typeface="Carlito"/>
                <a:cs typeface="Carlito"/>
              </a:rPr>
              <a:t>1</a:t>
            </a:r>
            <a:r>
              <a:rPr sz="1200" spc="-10" dirty="0">
                <a:solidFill>
                  <a:srgbClr val="595959"/>
                </a:solidFill>
                <a:latin typeface="Carlito"/>
                <a:cs typeface="Carlito"/>
              </a:rPr>
              <a:t>8</a:t>
            </a:r>
            <a:r>
              <a:rPr sz="1200" spc="-5" dirty="0">
                <a:solidFill>
                  <a:srgbClr val="595959"/>
                </a:solidFill>
                <a:latin typeface="Carlito"/>
                <a:cs typeface="Carlito"/>
              </a:rPr>
              <a:t>.</a:t>
            </a:r>
            <a:r>
              <a:rPr sz="1200" dirty="0">
                <a:solidFill>
                  <a:srgbClr val="595959"/>
                </a:solidFill>
                <a:latin typeface="Carlito"/>
                <a:cs typeface="Carlito"/>
              </a:rPr>
              <a:t>0%</a:t>
            </a:r>
            <a:endParaRPr sz="1200">
              <a:latin typeface="Carlito"/>
              <a:cs typeface="Carlito"/>
            </a:endParaRPr>
          </a:p>
        </p:txBody>
      </p:sp>
      <p:sp>
        <p:nvSpPr>
          <p:cNvPr id="49" name="object 49"/>
          <p:cNvSpPr txBox="1"/>
          <p:nvPr/>
        </p:nvSpPr>
        <p:spPr>
          <a:xfrm>
            <a:off x="8355583" y="1627123"/>
            <a:ext cx="40449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2</a:t>
            </a:r>
            <a:r>
              <a:rPr sz="1200" spc="-10" dirty="0">
                <a:solidFill>
                  <a:srgbClr val="595959"/>
                </a:solidFill>
                <a:latin typeface="Carlito"/>
                <a:cs typeface="Carlito"/>
              </a:rPr>
              <a:t>0</a:t>
            </a:r>
            <a:r>
              <a:rPr sz="1200" spc="-5" dirty="0">
                <a:solidFill>
                  <a:srgbClr val="595959"/>
                </a:solidFill>
                <a:latin typeface="Carlito"/>
                <a:cs typeface="Carlito"/>
              </a:rPr>
              <a:t>.</a:t>
            </a:r>
            <a:r>
              <a:rPr sz="1200" dirty="0">
                <a:solidFill>
                  <a:srgbClr val="595959"/>
                </a:solidFill>
                <a:latin typeface="Carlito"/>
                <a:cs typeface="Carlito"/>
              </a:rPr>
              <a:t>0%</a:t>
            </a:r>
            <a:endParaRPr sz="1200">
              <a:latin typeface="Carlito"/>
              <a:cs typeface="Carlito"/>
            </a:endParaRPr>
          </a:p>
        </p:txBody>
      </p:sp>
      <p:sp>
        <p:nvSpPr>
          <p:cNvPr id="50" name="object 50"/>
          <p:cNvSpPr txBox="1"/>
          <p:nvPr/>
        </p:nvSpPr>
        <p:spPr>
          <a:xfrm>
            <a:off x="2311400" y="4839716"/>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0</a:t>
            </a:r>
            <a:endParaRPr sz="1200">
              <a:latin typeface="Carlito"/>
              <a:cs typeface="Carlito"/>
            </a:endParaRPr>
          </a:p>
        </p:txBody>
      </p:sp>
      <p:sp>
        <p:nvSpPr>
          <p:cNvPr id="51" name="object 51"/>
          <p:cNvSpPr txBox="1"/>
          <p:nvPr/>
        </p:nvSpPr>
        <p:spPr>
          <a:xfrm>
            <a:off x="2041651" y="4483100"/>
            <a:ext cx="3727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2</a:t>
            </a:r>
            <a:r>
              <a:rPr sz="1200" spc="-15" dirty="0">
                <a:solidFill>
                  <a:srgbClr val="595959"/>
                </a:solidFill>
                <a:latin typeface="Carlito"/>
                <a:cs typeface="Carlito"/>
              </a:rPr>
              <a:t>,</a:t>
            </a:r>
            <a:r>
              <a:rPr sz="1200" dirty="0">
                <a:solidFill>
                  <a:srgbClr val="595959"/>
                </a:solidFill>
                <a:latin typeface="Carlito"/>
                <a:cs typeface="Carlito"/>
              </a:rPr>
              <a:t>000</a:t>
            </a:r>
            <a:endParaRPr sz="1200">
              <a:latin typeface="Carlito"/>
              <a:cs typeface="Carlito"/>
            </a:endParaRPr>
          </a:p>
        </p:txBody>
      </p:sp>
      <p:sp>
        <p:nvSpPr>
          <p:cNvPr id="52" name="object 52"/>
          <p:cNvSpPr txBox="1"/>
          <p:nvPr/>
        </p:nvSpPr>
        <p:spPr>
          <a:xfrm>
            <a:off x="2041651" y="4126484"/>
            <a:ext cx="3727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4</a:t>
            </a:r>
            <a:r>
              <a:rPr sz="1200" spc="-15" dirty="0">
                <a:solidFill>
                  <a:srgbClr val="595959"/>
                </a:solidFill>
                <a:latin typeface="Carlito"/>
                <a:cs typeface="Carlito"/>
              </a:rPr>
              <a:t>,</a:t>
            </a:r>
            <a:r>
              <a:rPr sz="1200" dirty="0">
                <a:solidFill>
                  <a:srgbClr val="595959"/>
                </a:solidFill>
                <a:latin typeface="Carlito"/>
                <a:cs typeface="Carlito"/>
              </a:rPr>
              <a:t>000</a:t>
            </a:r>
            <a:endParaRPr sz="1200">
              <a:latin typeface="Carlito"/>
              <a:cs typeface="Carlito"/>
            </a:endParaRPr>
          </a:p>
        </p:txBody>
      </p:sp>
      <p:sp>
        <p:nvSpPr>
          <p:cNvPr id="53" name="object 53"/>
          <p:cNvSpPr txBox="1"/>
          <p:nvPr/>
        </p:nvSpPr>
        <p:spPr>
          <a:xfrm>
            <a:off x="2041651" y="3769867"/>
            <a:ext cx="3727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6</a:t>
            </a:r>
            <a:r>
              <a:rPr sz="1200" spc="-15" dirty="0">
                <a:solidFill>
                  <a:srgbClr val="595959"/>
                </a:solidFill>
                <a:latin typeface="Carlito"/>
                <a:cs typeface="Carlito"/>
              </a:rPr>
              <a:t>,</a:t>
            </a:r>
            <a:r>
              <a:rPr sz="1200" dirty="0">
                <a:solidFill>
                  <a:srgbClr val="595959"/>
                </a:solidFill>
                <a:latin typeface="Carlito"/>
                <a:cs typeface="Carlito"/>
              </a:rPr>
              <a:t>000</a:t>
            </a:r>
            <a:endParaRPr sz="1200">
              <a:latin typeface="Carlito"/>
              <a:cs typeface="Carlito"/>
            </a:endParaRPr>
          </a:p>
        </p:txBody>
      </p:sp>
      <p:sp>
        <p:nvSpPr>
          <p:cNvPr id="54" name="object 54"/>
          <p:cNvSpPr txBox="1"/>
          <p:nvPr/>
        </p:nvSpPr>
        <p:spPr>
          <a:xfrm>
            <a:off x="2041651" y="3411728"/>
            <a:ext cx="3727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8</a:t>
            </a:r>
            <a:r>
              <a:rPr sz="1200" spc="-15" dirty="0">
                <a:solidFill>
                  <a:srgbClr val="595959"/>
                </a:solidFill>
                <a:latin typeface="Carlito"/>
                <a:cs typeface="Carlito"/>
              </a:rPr>
              <a:t>,</a:t>
            </a:r>
            <a:r>
              <a:rPr sz="1200" dirty="0">
                <a:solidFill>
                  <a:srgbClr val="595959"/>
                </a:solidFill>
                <a:latin typeface="Carlito"/>
                <a:cs typeface="Carlito"/>
              </a:rPr>
              <a:t>000</a:t>
            </a:r>
            <a:endParaRPr sz="1200">
              <a:latin typeface="Carlito"/>
              <a:cs typeface="Carlito"/>
            </a:endParaRPr>
          </a:p>
        </p:txBody>
      </p:sp>
      <p:sp>
        <p:nvSpPr>
          <p:cNvPr id="55" name="object 55"/>
          <p:cNvSpPr txBox="1"/>
          <p:nvPr/>
        </p:nvSpPr>
        <p:spPr>
          <a:xfrm>
            <a:off x="1965451" y="3055111"/>
            <a:ext cx="4489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1</a:t>
            </a:r>
            <a:r>
              <a:rPr sz="1200" spc="-10" dirty="0">
                <a:solidFill>
                  <a:srgbClr val="595959"/>
                </a:solidFill>
                <a:latin typeface="Carlito"/>
                <a:cs typeface="Carlito"/>
              </a:rPr>
              <a:t>0</a:t>
            </a:r>
            <a:r>
              <a:rPr sz="1200" dirty="0">
                <a:solidFill>
                  <a:srgbClr val="595959"/>
                </a:solidFill>
                <a:latin typeface="Carlito"/>
                <a:cs typeface="Carlito"/>
              </a:rPr>
              <a:t>,0</a:t>
            </a:r>
            <a:r>
              <a:rPr sz="1200" spc="-10" dirty="0">
                <a:solidFill>
                  <a:srgbClr val="595959"/>
                </a:solidFill>
                <a:latin typeface="Carlito"/>
                <a:cs typeface="Carlito"/>
              </a:rPr>
              <a:t>0</a:t>
            </a:r>
            <a:r>
              <a:rPr sz="1200" dirty="0">
                <a:solidFill>
                  <a:srgbClr val="595959"/>
                </a:solidFill>
                <a:latin typeface="Carlito"/>
                <a:cs typeface="Carlito"/>
              </a:rPr>
              <a:t>0</a:t>
            </a:r>
            <a:endParaRPr sz="1200">
              <a:latin typeface="Carlito"/>
              <a:cs typeface="Carlito"/>
            </a:endParaRPr>
          </a:p>
        </p:txBody>
      </p:sp>
      <p:sp>
        <p:nvSpPr>
          <p:cNvPr id="56" name="object 56"/>
          <p:cNvSpPr txBox="1"/>
          <p:nvPr/>
        </p:nvSpPr>
        <p:spPr>
          <a:xfrm>
            <a:off x="1965451" y="2698496"/>
            <a:ext cx="4489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1</a:t>
            </a:r>
            <a:r>
              <a:rPr sz="1200" spc="-10" dirty="0">
                <a:solidFill>
                  <a:srgbClr val="595959"/>
                </a:solidFill>
                <a:latin typeface="Carlito"/>
                <a:cs typeface="Carlito"/>
              </a:rPr>
              <a:t>2</a:t>
            </a:r>
            <a:r>
              <a:rPr sz="1200" dirty="0">
                <a:solidFill>
                  <a:srgbClr val="595959"/>
                </a:solidFill>
                <a:latin typeface="Carlito"/>
                <a:cs typeface="Carlito"/>
              </a:rPr>
              <a:t>,0</a:t>
            </a:r>
            <a:r>
              <a:rPr sz="1200" spc="-10" dirty="0">
                <a:solidFill>
                  <a:srgbClr val="595959"/>
                </a:solidFill>
                <a:latin typeface="Carlito"/>
                <a:cs typeface="Carlito"/>
              </a:rPr>
              <a:t>0</a:t>
            </a:r>
            <a:r>
              <a:rPr sz="1200" dirty="0">
                <a:solidFill>
                  <a:srgbClr val="595959"/>
                </a:solidFill>
                <a:latin typeface="Carlito"/>
                <a:cs typeface="Carlito"/>
              </a:rPr>
              <a:t>0</a:t>
            </a:r>
            <a:endParaRPr sz="1200">
              <a:latin typeface="Carlito"/>
              <a:cs typeface="Carlito"/>
            </a:endParaRPr>
          </a:p>
        </p:txBody>
      </p:sp>
      <p:sp>
        <p:nvSpPr>
          <p:cNvPr id="57" name="object 57"/>
          <p:cNvSpPr txBox="1"/>
          <p:nvPr/>
        </p:nvSpPr>
        <p:spPr>
          <a:xfrm>
            <a:off x="1965451" y="2341879"/>
            <a:ext cx="4489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1</a:t>
            </a:r>
            <a:r>
              <a:rPr sz="1200" spc="-10" dirty="0">
                <a:solidFill>
                  <a:srgbClr val="595959"/>
                </a:solidFill>
                <a:latin typeface="Carlito"/>
                <a:cs typeface="Carlito"/>
              </a:rPr>
              <a:t>4</a:t>
            </a:r>
            <a:r>
              <a:rPr sz="1200" dirty="0">
                <a:solidFill>
                  <a:srgbClr val="595959"/>
                </a:solidFill>
                <a:latin typeface="Carlito"/>
                <a:cs typeface="Carlito"/>
              </a:rPr>
              <a:t>,0</a:t>
            </a:r>
            <a:r>
              <a:rPr sz="1200" spc="-10" dirty="0">
                <a:solidFill>
                  <a:srgbClr val="595959"/>
                </a:solidFill>
                <a:latin typeface="Carlito"/>
                <a:cs typeface="Carlito"/>
              </a:rPr>
              <a:t>0</a:t>
            </a:r>
            <a:r>
              <a:rPr sz="1200" dirty="0">
                <a:solidFill>
                  <a:srgbClr val="595959"/>
                </a:solidFill>
                <a:latin typeface="Carlito"/>
                <a:cs typeface="Carlito"/>
              </a:rPr>
              <a:t>0</a:t>
            </a:r>
            <a:endParaRPr sz="1200">
              <a:latin typeface="Carlito"/>
              <a:cs typeface="Carlito"/>
            </a:endParaRPr>
          </a:p>
        </p:txBody>
      </p:sp>
      <p:sp>
        <p:nvSpPr>
          <p:cNvPr id="58" name="object 58"/>
          <p:cNvSpPr txBox="1"/>
          <p:nvPr/>
        </p:nvSpPr>
        <p:spPr>
          <a:xfrm>
            <a:off x="1965451" y="1985264"/>
            <a:ext cx="4489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1</a:t>
            </a:r>
            <a:r>
              <a:rPr sz="1200" spc="-10" dirty="0">
                <a:solidFill>
                  <a:srgbClr val="595959"/>
                </a:solidFill>
                <a:latin typeface="Carlito"/>
                <a:cs typeface="Carlito"/>
              </a:rPr>
              <a:t>6</a:t>
            </a:r>
            <a:r>
              <a:rPr sz="1200" dirty="0">
                <a:solidFill>
                  <a:srgbClr val="595959"/>
                </a:solidFill>
                <a:latin typeface="Carlito"/>
                <a:cs typeface="Carlito"/>
              </a:rPr>
              <a:t>,0</a:t>
            </a:r>
            <a:r>
              <a:rPr sz="1200" spc="-10" dirty="0">
                <a:solidFill>
                  <a:srgbClr val="595959"/>
                </a:solidFill>
                <a:latin typeface="Carlito"/>
                <a:cs typeface="Carlito"/>
              </a:rPr>
              <a:t>0</a:t>
            </a:r>
            <a:r>
              <a:rPr sz="1200" dirty="0">
                <a:solidFill>
                  <a:srgbClr val="595959"/>
                </a:solidFill>
                <a:latin typeface="Carlito"/>
                <a:cs typeface="Carlito"/>
              </a:rPr>
              <a:t>0</a:t>
            </a:r>
            <a:endParaRPr sz="1200">
              <a:latin typeface="Carlito"/>
              <a:cs typeface="Carlito"/>
            </a:endParaRPr>
          </a:p>
        </p:txBody>
      </p:sp>
      <p:sp>
        <p:nvSpPr>
          <p:cNvPr id="59" name="object 59"/>
          <p:cNvSpPr txBox="1"/>
          <p:nvPr/>
        </p:nvSpPr>
        <p:spPr>
          <a:xfrm>
            <a:off x="1965451" y="1627123"/>
            <a:ext cx="4489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1</a:t>
            </a:r>
            <a:r>
              <a:rPr sz="1200" spc="-10" dirty="0">
                <a:solidFill>
                  <a:srgbClr val="595959"/>
                </a:solidFill>
                <a:latin typeface="Carlito"/>
                <a:cs typeface="Carlito"/>
              </a:rPr>
              <a:t>8</a:t>
            </a:r>
            <a:r>
              <a:rPr sz="1200" dirty="0">
                <a:solidFill>
                  <a:srgbClr val="595959"/>
                </a:solidFill>
                <a:latin typeface="Carlito"/>
                <a:cs typeface="Carlito"/>
              </a:rPr>
              <a:t>,0</a:t>
            </a:r>
            <a:r>
              <a:rPr sz="1200" spc="-10" dirty="0">
                <a:solidFill>
                  <a:srgbClr val="595959"/>
                </a:solidFill>
                <a:latin typeface="Carlito"/>
                <a:cs typeface="Carlito"/>
              </a:rPr>
              <a:t>0</a:t>
            </a:r>
            <a:r>
              <a:rPr sz="1200" dirty="0">
                <a:solidFill>
                  <a:srgbClr val="595959"/>
                </a:solidFill>
                <a:latin typeface="Carlito"/>
                <a:cs typeface="Carlito"/>
              </a:rPr>
              <a:t>0</a:t>
            </a:r>
            <a:endParaRPr sz="1200">
              <a:latin typeface="Carlito"/>
              <a:cs typeface="Carlito"/>
            </a:endParaRPr>
          </a:p>
        </p:txBody>
      </p:sp>
      <p:sp>
        <p:nvSpPr>
          <p:cNvPr id="60" name="object 60"/>
          <p:cNvSpPr txBox="1"/>
          <p:nvPr/>
        </p:nvSpPr>
        <p:spPr>
          <a:xfrm>
            <a:off x="3001772" y="5072888"/>
            <a:ext cx="56388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4</a:t>
            </a:r>
            <a:r>
              <a:rPr sz="1200" dirty="0">
                <a:solidFill>
                  <a:srgbClr val="595959"/>
                </a:solidFill>
                <a:latin typeface="Noto Sans CJK JP Regular"/>
                <a:cs typeface="Noto Sans CJK JP Regular"/>
              </a:rPr>
              <a:t>月</a:t>
            </a:r>
            <a:r>
              <a:rPr sz="1200" dirty="0">
                <a:solidFill>
                  <a:srgbClr val="595959"/>
                </a:solidFill>
                <a:latin typeface="Carlito"/>
                <a:cs typeface="Carlito"/>
              </a:rPr>
              <a:t>27</a:t>
            </a:r>
            <a:r>
              <a:rPr sz="1200" dirty="0">
                <a:solidFill>
                  <a:srgbClr val="595959"/>
                </a:solidFill>
                <a:latin typeface="Noto Sans CJK JP Regular"/>
                <a:cs typeface="Noto Sans CJK JP Regular"/>
              </a:rPr>
              <a:t>日</a:t>
            </a:r>
            <a:endParaRPr sz="1200">
              <a:latin typeface="Noto Sans CJK JP Regular"/>
              <a:cs typeface="Noto Sans CJK JP Regular"/>
            </a:endParaRPr>
          </a:p>
        </p:txBody>
      </p:sp>
      <p:sp>
        <p:nvSpPr>
          <p:cNvPr id="61" name="object 61"/>
          <p:cNvSpPr txBox="1"/>
          <p:nvPr/>
        </p:nvSpPr>
        <p:spPr>
          <a:xfrm>
            <a:off x="4454144" y="5072888"/>
            <a:ext cx="482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Noto Sans CJK JP Regular"/>
                <a:cs typeface="Noto Sans CJK JP Regular"/>
              </a:rPr>
              <a:t>５月末</a:t>
            </a:r>
            <a:endParaRPr sz="1200">
              <a:latin typeface="Noto Sans CJK JP Regular"/>
              <a:cs typeface="Noto Sans CJK JP Regular"/>
            </a:endParaRPr>
          </a:p>
        </p:txBody>
      </p:sp>
      <p:sp>
        <p:nvSpPr>
          <p:cNvPr id="62" name="object 62"/>
          <p:cNvSpPr txBox="1"/>
          <p:nvPr/>
        </p:nvSpPr>
        <p:spPr>
          <a:xfrm>
            <a:off x="5865367" y="5072888"/>
            <a:ext cx="482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Noto Sans CJK JP Regular"/>
                <a:cs typeface="Noto Sans CJK JP Regular"/>
              </a:rPr>
              <a:t>６月末</a:t>
            </a:r>
            <a:endParaRPr sz="1200">
              <a:latin typeface="Noto Sans CJK JP Regular"/>
              <a:cs typeface="Noto Sans CJK JP Regular"/>
            </a:endParaRPr>
          </a:p>
        </p:txBody>
      </p:sp>
      <p:sp>
        <p:nvSpPr>
          <p:cNvPr id="63" name="object 63"/>
          <p:cNvSpPr txBox="1"/>
          <p:nvPr/>
        </p:nvSpPr>
        <p:spPr>
          <a:xfrm>
            <a:off x="7278116" y="5072888"/>
            <a:ext cx="4826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Noto Sans CJK JP Regular"/>
                <a:cs typeface="Noto Sans CJK JP Regular"/>
              </a:rPr>
              <a:t>７月末</a:t>
            </a:r>
            <a:endParaRPr sz="1200">
              <a:latin typeface="Noto Sans CJK JP Regular"/>
              <a:cs typeface="Noto Sans CJK JP Regular"/>
            </a:endParaRPr>
          </a:p>
        </p:txBody>
      </p:sp>
      <p:sp>
        <p:nvSpPr>
          <p:cNvPr id="64" name="object 64"/>
          <p:cNvSpPr/>
          <p:nvPr/>
        </p:nvSpPr>
        <p:spPr>
          <a:xfrm>
            <a:off x="3357371" y="5483352"/>
            <a:ext cx="243840" cy="83820"/>
          </a:xfrm>
          <a:custGeom>
            <a:avLst/>
            <a:gdLst/>
            <a:ahLst/>
            <a:cxnLst/>
            <a:rect l="l" t="t" r="r" b="b"/>
            <a:pathLst>
              <a:path w="243839" h="83820">
                <a:moveTo>
                  <a:pt x="243839" y="0"/>
                </a:moveTo>
                <a:lnTo>
                  <a:pt x="0" y="0"/>
                </a:lnTo>
                <a:lnTo>
                  <a:pt x="0" y="83819"/>
                </a:lnTo>
                <a:lnTo>
                  <a:pt x="243839" y="83819"/>
                </a:lnTo>
                <a:lnTo>
                  <a:pt x="243839" y="0"/>
                </a:lnTo>
                <a:close/>
              </a:path>
            </a:pathLst>
          </a:custGeom>
          <a:solidFill>
            <a:srgbClr val="5B9AD4"/>
          </a:solidFill>
        </p:spPr>
        <p:txBody>
          <a:bodyPr wrap="square" lIns="0" tIns="0" rIns="0" bIns="0" rtlCol="0"/>
          <a:lstStyle/>
          <a:p>
            <a:endParaRPr/>
          </a:p>
        </p:txBody>
      </p:sp>
      <p:sp>
        <p:nvSpPr>
          <p:cNvPr id="65" name="object 65"/>
          <p:cNvSpPr txBox="1"/>
          <p:nvPr/>
        </p:nvSpPr>
        <p:spPr>
          <a:xfrm>
            <a:off x="3614420" y="5403595"/>
            <a:ext cx="3302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Noto Sans CJK JP Regular"/>
                <a:cs typeface="Noto Sans CJK JP Regular"/>
              </a:rPr>
              <a:t>全体</a:t>
            </a:r>
            <a:endParaRPr sz="1200">
              <a:latin typeface="Noto Sans CJK JP Regular"/>
              <a:cs typeface="Noto Sans CJK JP Regular"/>
            </a:endParaRPr>
          </a:p>
        </p:txBody>
      </p:sp>
      <p:sp>
        <p:nvSpPr>
          <p:cNvPr id="66" name="object 66"/>
          <p:cNvSpPr/>
          <p:nvPr/>
        </p:nvSpPr>
        <p:spPr>
          <a:xfrm>
            <a:off x="4113276" y="5483352"/>
            <a:ext cx="243840" cy="83820"/>
          </a:xfrm>
          <a:custGeom>
            <a:avLst/>
            <a:gdLst/>
            <a:ahLst/>
            <a:cxnLst/>
            <a:rect l="l" t="t" r="r" b="b"/>
            <a:pathLst>
              <a:path w="243839" h="83820">
                <a:moveTo>
                  <a:pt x="243839" y="0"/>
                </a:moveTo>
                <a:lnTo>
                  <a:pt x="0" y="0"/>
                </a:lnTo>
                <a:lnTo>
                  <a:pt x="0" y="83819"/>
                </a:lnTo>
                <a:lnTo>
                  <a:pt x="243839" y="83819"/>
                </a:lnTo>
                <a:lnTo>
                  <a:pt x="243839" y="0"/>
                </a:lnTo>
                <a:close/>
              </a:path>
            </a:pathLst>
          </a:custGeom>
          <a:solidFill>
            <a:srgbClr val="ED7C31"/>
          </a:solidFill>
        </p:spPr>
        <p:txBody>
          <a:bodyPr wrap="square" lIns="0" tIns="0" rIns="0" bIns="0" rtlCol="0"/>
          <a:lstStyle/>
          <a:p>
            <a:endParaRPr/>
          </a:p>
        </p:txBody>
      </p:sp>
      <p:sp>
        <p:nvSpPr>
          <p:cNvPr id="67" name="object 67"/>
          <p:cNvSpPr txBox="1"/>
          <p:nvPr/>
        </p:nvSpPr>
        <p:spPr>
          <a:xfrm>
            <a:off x="4368800" y="5403595"/>
            <a:ext cx="3302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Noto Sans CJK JP Regular"/>
                <a:cs typeface="Noto Sans CJK JP Regular"/>
              </a:rPr>
              <a:t>初診</a:t>
            </a:r>
            <a:endParaRPr sz="1200">
              <a:latin typeface="Noto Sans CJK JP Regular"/>
              <a:cs typeface="Noto Sans CJK JP Regular"/>
            </a:endParaRPr>
          </a:p>
        </p:txBody>
      </p:sp>
      <p:grpSp>
        <p:nvGrpSpPr>
          <p:cNvPr id="68" name="object 68"/>
          <p:cNvGrpSpPr/>
          <p:nvPr/>
        </p:nvGrpSpPr>
        <p:grpSpPr>
          <a:xfrm>
            <a:off x="4853940" y="5487923"/>
            <a:ext cx="271780" cy="74930"/>
            <a:chOff x="4853940" y="5487923"/>
            <a:chExt cx="271780" cy="74930"/>
          </a:xfrm>
        </p:grpSpPr>
        <p:sp>
          <p:nvSpPr>
            <p:cNvPr id="69" name="object 69"/>
            <p:cNvSpPr/>
            <p:nvPr/>
          </p:nvSpPr>
          <p:spPr>
            <a:xfrm>
              <a:off x="4853940" y="5510783"/>
              <a:ext cx="271780" cy="29209"/>
            </a:xfrm>
            <a:custGeom>
              <a:avLst/>
              <a:gdLst/>
              <a:ahLst/>
              <a:cxnLst/>
              <a:rect l="l" t="t" r="r" b="b"/>
              <a:pathLst>
                <a:path w="271779" h="29210">
                  <a:moveTo>
                    <a:pt x="265175" y="0"/>
                  </a:moveTo>
                  <a:lnTo>
                    <a:pt x="6096" y="0"/>
                  </a:lnTo>
                  <a:lnTo>
                    <a:pt x="0" y="7619"/>
                  </a:lnTo>
                  <a:lnTo>
                    <a:pt x="0" y="22859"/>
                  </a:lnTo>
                  <a:lnTo>
                    <a:pt x="6096" y="28956"/>
                  </a:lnTo>
                  <a:lnTo>
                    <a:pt x="265175" y="28956"/>
                  </a:lnTo>
                  <a:lnTo>
                    <a:pt x="271272" y="22859"/>
                  </a:lnTo>
                  <a:lnTo>
                    <a:pt x="271272" y="7619"/>
                  </a:lnTo>
                  <a:close/>
                </a:path>
              </a:pathLst>
            </a:custGeom>
            <a:solidFill>
              <a:srgbClr val="A5A5A5"/>
            </a:solidFill>
          </p:spPr>
          <p:txBody>
            <a:bodyPr wrap="square" lIns="0" tIns="0" rIns="0" bIns="0" rtlCol="0"/>
            <a:lstStyle/>
            <a:p>
              <a:endParaRPr/>
            </a:p>
          </p:txBody>
        </p:sp>
        <p:sp>
          <p:nvSpPr>
            <p:cNvPr id="70" name="object 70"/>
            <p:cNvSpPr/>
            <p:nvPr/>
          </p:nvSpPr>
          <p:spPr>
            <a:xfrm>
              <a:off x="4951476" y="5487923"/>
              <a:ext cx="74675" cy="74675"/>
            </a:xfrm>
            <a:prstGeom prst="rect">
              <a:avLst/>
            </a:prstGeom>
            <a:blipFill>
              <a:blip r:embed="rId8" cstate="print"/>
              <a:stretch>
                <a:fillRect/>
              </a:stretch>
            </a:blipFill>
          </p:spPr>
          <p:txBody>
            <a:bodyPr wrap="square" lIns="0" tIns="0" rIns="0" bIns="0" rtlCol="0"/>
            <a:lstStyle/>
            <a:p>
              <a:endParaRPr/>
            </a:p>
          </p:txBody>
        </p:sp>
      </p:grpSp>
      <p:sp>
        <p:nvSpPr>
          <p:cNvPr id="71" name="object 71"/>
          <p:cNvSpPr txBox="1"/>
          <p:nvPr/>
        </p:nvSpPr>
        <p:spPr>
          <a:xfrm>
            <a:off x="5123179" y="5403595"/>
            <a:ext cx="9398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Noto Sans CJK JP Regular"/>
                <a:cs typeface="Noto Sans CJK JP Regular"/>
              </a:rPr>
              <a:t>割合【全体】</a:t>
            </a:r>
            <a:endParaRPr sz="1200">
              <a:latin typeface="Noto Sans CJK JP Regular"/>
              <a:cs typeface="Noto Sans CJK JP Regular"/>
            </a:endParaRPr>
          </a:p>
        </p:txBody>
      </p:sp>
      <p:grpSp>
        <p:nvGrpSpPr>
          <p:cNvPr id="72" name="object 72"/>
          <p:cNvGrpSpPr/>
          <p:nvPr/>
        </p:nvGrpSpPr>
        <p:grpSpPr>
          <a:xfrm>
            <a:off x="6216396" y="5487923"/>
            <a:ext cx="273050" cy="74930"/>
            <a:chOff x="6216396" y="5487923"/>
            <a:chExt cx="273050" cy="74930"/>
          </a:xfrm>
        </p:grpSpPr>
        <p:sp>
          <p:nvSpPr>
            <p:cNvPr id="73" name="object 73"/>
            <p:cNvSpPr/>
            <p:nvPr/>
          </p:nvSpPr>
          <p:spPr>
            <a:xfrm>
              <a:off x="6216396" y="5510783"/>
              <a:ext cx="273050" cy="29209"/>
            </a:xfrm>
            <a:custGeom>
              <a:avLst/>
              <a:gdLst/>
              <a:ahLst/>
              <a:cxnLst/>
              <a:rect l="l" t="t" r="r" b="b"/>
              <a:pathLst>
                <a:path w="273050" h="29210">
                  <a:moveTo>
                    <a:pt x="266700" y="0"/>
                  </a:moveTo>
                  <a:lnTo>
                    <a:pt x="6095" y="0"/>
                  </a:lnTo>
                  <a:lnTo>
                    <a:pt x="0" y="7619"/>
                  </a:lnTo>
                  <a:lnTo>
                    <a:pt x="0" y="22859"/>
                  </a:lnTo>
                  <a:lnTo>
                    <a:pt x="6095" y="28956"/>
                  </a:lnTo>
                  <a:lnTo>
                    <a:pt x="266700" y="28956"/>
                  </a:lnTo>
                  <a:lnTo>
                    <a:pt x="272795" y="22859"/>
                  </a:lnTo>
                  <a:lnTo>
                    <a:pt x="272795" y="7619"/>
                  </a:lnTo>
                  <a:close/>
                </a:path>
              </a:pathLst>
            </a:custGeom>
            <a:solidFill>
              <a:srgbClr val="FFBF00"/>
            </a:solidFill>
          </p:spPr>
          <p:txBody>
            <a:bodyPr wrap="square" lIns="0" tIns="0" rIns="0" bIns="0" rtlCol="0"/>
            <a:lstStyle/>
            <a:p>
              <a:endParaRPr/>
            </a:p>
          </p:txBody>
        </p:sp>
        <p:sp>
          <p:nvSpPr>
            <p:cNvPr id="74" name="object 74"/>
            <p:cNvSpPr/>
            <p:nvPr/>
          </p:nvSpPr>
          <p:spPr>
            <a:xfrm>
              <a:off x="6313932" y="5487923"/>
              <a:ext cx="74675" cy="74675"/>
            </a:xfrm>
            <a:prstGeom prst="rect">
              <a:avLst/>
            </a:prstGeom>
            <a:blipFill>
              <a:blip r:embed="rId9" cstate="print"/>
              <a:stretch>
                <a:fillRect/>
              </a:stretch>
            </a:blipFill>
          </p:spPr>
          <p:txBody>
            <a:bodyPr wrap="square" lIns="0" tIns="0" rIns="0" bIns="0" rtlCol="0"/>
            <a:lstStyle/>
            <a:p>
              <a:endParaRPr/>
            </a:p>
          </p:txBody>
        </p:sp>
      </p:grpSp>
      <p:sp>
        <p:nvSpPr>
          <p:cNvPr id="75" name="object 75"/>
          <p:cNvSpPr txBox="1"/>
          <p:nvPr/>
        </p:nvSpPr>
        <p:spPr>
          <a:xfrm>
            <a:off x="6487159" y="5403595"/>
            <a:ext cx="9398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Noto Sans CJK JP Regular"/>
                <a:cs typeface="Noto Sans CJK JP Regular"/>
              </a:rPr>
              <a:t>割合【初診】</a:t>
            </a:r>
            <a:endParaRPr sz="1200">
              <a:latin typeface="Noto Sans CJK JP Regular"/>
              <a:cs typeface="Noto Sans CJK JP Regular"/>
            </a:endParaRPr>
          </a:p>
        </p:txBody>
      </p:sp>
      <p:sp>
        <p:nvSpPr>
          <p:cNvPr id="76" name="object 76"/>
          <p:cNvSpPr txBox="1"/>
          <p:nvPr/>
        </p:nvSpPr>
        <p:spPr>
          <a:xfrm>
            <a:off x="9079992" y="6680707"/>
            <a:ext cx="153670" cy="310515"/>
          </a:xfrm>
          <a:prstGeom prst="rect">
            <a:avLst/>
          </a:prstGeom>
        </p:spPr>
        <p:txBody>
          <a:bodyPr vert="horz" wrap="square" lIns="0" tIns="106680" rIns="0" bIns="0" rtlCol="0">
            <a:spAutoFit/>
          </a:bodyPr>
          <a:lstStyle/>
          <a:p>
            <a:pPr marL="38100">
              <a:lnSpc>
                <a:spcPct val="100000"/>
              </a:lnSpc>
              <a:spcBef>
                <a:spcPts val="840"/>
              </a:spcBef>
            </a:pPr>
            <a:fld id="{81D60167-4931-47E6-BA6A-407CBD079E47}" type="slidenum">
              <a:rPr sz="1200" dirty="0">
                <a:solidFill>
                  <a:srgbClr val="898989"/>
                </a:solidFill>
                <a:latin typeface="Carlito"/>
                <a:cs typeface="Carlito"/>
              </a:rPr>
              <a:t>2</a:t>
            </a:fld>
            <a:endParaRPr sz="1200">
              <a:latin typeface="Carlito"/>
              <a:cs typeface="Carli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70276" y="379494"/>
            <a:ext cx="4721860" cy="257810"/>
          </a:xfrm>
          <a:prstGeom prst="rect">
            <a:avLst/>
          </a:prstGeom>
        </p:spPr>
        <p:txBody>
          <a:bodyPr vert="horz" wrap="square" lIns="0" tIns="11430" rIns="0" bIns="0" rtlCol="0">
            <a:spAutoFit/>
          </a:bodyPr>
          <a:lstStyle/>
          <a:p>
            <a:pPr>
              <a:lnSpc>
                <a:spcPct val="100000"/>
              </a:lnSpc>
              <a:spcBef>
                <a:spcPts val="90"/>
              </a:spcBef>
            </a:pPr>
            <a:r>
              <a:rPr sz="1600" b="0" spc="-800" dirty="0">
                <a:solidFill>
                  <a:srgbClr val="FFFFFF"/>
                </a:solidFill>
                <a:latin typeface="Noto Sans CJK JP Medium"/>
                <a:cs typeface="Noto Sans CJK JP Medium"/>
              </a:rPr>
              <a:t>「</a:t>
            </a:r>
            <a:r>
              <a:rPr sz="1600" b="0" spc="-5" dirty="0">
                <a:solidFill>
                  <a:srgbClr val="FFFFFF"/>
                </a:solidFill>
                <a:latin typeface="Noto Sans CJK JP Medium"/>
                <a:cs typeface="Noto Sans CJK JP Medium"/>
              </a:rPr>
              <a:t>医師</a:t>
            </a:r>
            <a:r>
              <a:rPr sz="1600" b="0" spc="-105" dirty="0">
                <a:solidFill>
                  <a:srgbClr val="FFFFFF"/>
                </a:solidFill>
                <a:latin typeface="Noto Sans CJK JP Medium"/>
                <a:cs typeface="Noto Sans CJK JP Medium"/>
              </a:rPr>
              <a:t>が</a:t>
            </a:r>
            <a:r>
              <a:rPr sz="1600" b="0" spc="-5" dirty="0">
                <a:solidFill>
                  <a:srgbClr val="FFFFFF"/>
                </a:solidFill>
                <a:latin typeface="Noto Sans CJK JP Medium"/>
                <a:cs typeface="Noto Sans CJK JP Medium"/>
              </a:rPr>
              <a:t>医学的</a:t>
            </a:r>
            <a:r>
              <a:rPr sz="1600" b="0" spc="-310" dirty="0">
                <a:solidFill>
                  <a:srgbClr val="FFFFFF"/>
                </a:solidFill>
                <a:latin typeface="Noto Sans CJK JP Medium"/>
                <a:cs typeface="Noto Sans CJK JP Medium"/>
              </a:rPr>
              <a:t>に</a:t>
            </a:r>
            <a:r>
              <a:rPr sz="1600" b="0" spc="-5" dirty="0">
                <a:solidFill>
                  <a:srgbClr val="FFFFFF"/>
                </a:solidFill>
                <a:latin typeface="Noto Sans CJK JP Medium"/>
                <a:cs typeface="Noto Sans CJK JP Medium"/>
              </a:rPr>
              <a:t>可能</a:t>
            </a:r>
            <a:r>
              <a:rPr sz="1600" b="0" spc="-475" dirty="0">
                <a:solidFill>
                  <a:srgbClr val="FFFFFF"/>
                </a:solidFill>
                <a:latin typeface="Noto Sans CJK JP Medium"/>
                <a:cs typeface="Noto Sans CJK JP Medium"/>
              </a:rPr>
              <a:t>と</a:t>
            </a:r>
            <a:r>
              <a:rPr sz="1600" b="0" spc="-5" dirty="0">
                <a:solidFill>
                  <a:srgbClr val="FFFFFF"/>
                </a:solidFill>
                <a:latin typeface="Noto Sans CJK JP Medium"/>
                <a:cs typeface="Noto Sans CJK JP Medium"/>
              </a:rPr>
              <a:t>判断</a:t>
            </a:r>
            <a:r>
              <a:rPr sz="1600" b="0" spc="-420" dirty="0">
                <a:solidFill>
                  <a:srgbClr val="FFFFFF"/>
                </a:solidFill>
                <a:latin typeface="Noto Sans CJK JP Medium"/>
                <a:cs typeface="Noto Sans CJK JP Medium"/>
              </a:rPr>
              <a:t>し</a:t>
            </a:r>
            <a:r>
              <a:rPr sz="1600" b="0" spc="-260" dirty="0">
                <a:solidFill>
                  <a:srgbClr val="FFFFFF"/>
                </a:solidFill>
                <a:latin typeface="Noto Sans CJK JP Medium"/>
                <a:cs typeface="Noto Sans CJK JP Medium"/>
              </a:rPr>
              <a:t>た</a:t>
            </a:r>
            <a:r>
              <a:rPr sz="1600" b="0" spc="-5" dirty="0">
                <a:solidFill>
                  <a:srgbClr val="FFFFFF"/>
                </a:solidFill>
                <a:latin typeface="Noto Sans CJK JP Medium"/>
                <a:cs typeface="Noto Sans CJK JP Medium"/>
              </a:rPr>
              <a:t>範囲</a:t>
            </a:r>
            <a:r>
              <a:rPr sz="1600" b="0" spc="-800" dirty="0">
                <a:solidFill>
                  <a:srgbClr val="FFFFFF"/>
                </a:solidFill>
                <a:latin typeface="Noto Sans CJK JP Medium"/>
                <a:cs typeface="Noto Sans CJK JP Medium"/>
              </a:rPr>
              <a:t>」</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a:t>
            </a:r>
            <a:r>
              <a:rPr sz="1600" b="0" spc="5" dirty="0">
                <a:solidFill>
                  <a:srgbClr val="FFFFFF"/>
                </a:solidFill>
                <a:latin typeface="Noto Sans CJK JP Medium"/>
                <a:cs typeface="Noto Sans CJK JP Medium"/>
              </a:rPr>
              <a:t>性</a:t>
            </a:r>
            <a:r>
              <a:rPr sz="1600" b="0" spc="-310" dirty="0">
                <a:solidFill>
                  <a:srgbClr val="FFFFFF"/>
                </a:solidFill>
                <a:latin typeface="Noto Sans CJK JP Medium"/>
                <a:cs typeface="Noto Sans CJK JP Medium"/>
              </a:rPr>
              <a:t>に</a:t>
            </a:r>
            <a:r>
              <a:rPr sz="1600" b="0" spc="-285"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3" name="object 3"/>
          <p:cNvSpPr/>
          <p:nvPr/>
        </p:nvSpPr>
        <p:spPr>
          <a:xfrm>
            <a:off x="772668" y="348996"/>
            <a:ext cx="9131808" cy="32918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957576" y="306729"/>
            <a:ext cx="4768215" cy="656590"/>
          </a:xfrm>
          <a:prstGeom prst="rect">
            <a:avLst/>
          </a:prstGeom>
        </p:spPr>
        <p:txBody>
          <a:bodyPr vert="horz" wrap="square" lIns="0" tIns="84455" rIns="0" bIns="0" rtlCol="0">
            <a:spAutoFit/>
          </a:bodyPr>
          <a:lstStyle/>
          <a:p>
            <a:pPr marL="12700">
              <a:lnSpc>
                <a:spcPct val="100000"/>
              </a:lnSpc>
              <a:spcBef>
                <a:spcPts val="665"/>
              </a:spcBef>
            </a:pPr>
            <a:r>
              <a:rPr sz="1600" b="0" spc="-800" dirty="0">
                <a:solidFill>
                  <a:srgbClr val="FFFFFF"/>
                </a:solidFill>
                <a:latin typeface="Noto Sans CJK JP Medium"/>
                <a:cs typeface="Noto Sans CJK JP Medium"/>
              </a:rPr>
              <a:t>「</a:t>
            </a:r>
            <a:r>
              <a:rPr sz="1600" b="0" spc="-5" dirty="0">
                <a:solidFill>
                  <a:srgbClr val="FFFFFF"/>
                </a:solidFill>
                <a:latin typeface="Noto Sans CJK JP Medium"/>
                <a:cs typeface="Noto Sans CJK JP Medium"/>
              </a:rPr>
              <a:t>医師</a:t>
            </a:r>
            <a:r>
              <a:rPr sz="1600" b="0" spc="-105" dirty="0">
                <a:solidFill>
                  <a:srgbClr val="FFFFFF"/>
                </a:solidFill>
                <a:latin typeface="Noto Sans CJK JP Medium"/>
                <a:cs typeface="Noto Sans CJK JP Medium"/>
              </a:rPr>
              <a:t>が</a:t>
            </a:r>
            <a:r>
              <a:rPr sz="1600" b="0" spc="-5" dirty="0">
                <a:solidFill>
                  <a:srgbClr val="FFFFFF"/>
                </a:solidFill>
                <a:latin typeface="Noto Sans CJK JP Medium"/>
                <a:cs typeface="Noto Sans CJK JP Medium"/>
              </a:rPr>
              <a:t>医学的</a:t>
            </a:r>
            <a:r>
              <a:rPr sz="1600" b="0" spc="-310" dirty="0">
                <a:solidFill>
                  <a:srgbClr val="FFFFFF"/>
                </a:solidFill>
                <a:latin typeface="Noto Sans CJK JP Medium"/>
                <a:cs typeface="Noto Sans CJK JP Medium"/>
              </a:rPr>
              <a:t>に</a:t>
            </a:r>
            <a:r>
              <a:rPr sz="1600" b="0" spc="-5" dirty="0">
                <a:solidFill>
                  <a:srgbClr val="FFFFFF"/>
                </a:solidFill>
                <a:latin typeface="Noto Sans CJK JP Medium"/>
                <a:cs typeface="Noto Sans CJK JP Medium"/>
              </a:rPr>
              <a:t>可能</a:t>
            </a:r>
            <a:r>
              <a:rPr sz="1600" b="0" spc="-475" dirty="0">
                <a:solidFill>
                  <a:srgbClr val="FFFFFF"/>
                </a:solidFill>
                <a:latin typeface="Noto Sans CJK JP Medium"/>
                <a:cs typeface="Noto Sans CJK JP Medium"/>
              </a:rPr>
              <a:t>と</a:t>
            </a:r>
            <a:r>
              <a:rPr sz="1600" b="0" spc="-5" dirty="0">
                <a:solidFill>
                  <a:srgbClr val="FFFFFF"/>
                </a:solidFill>
                <a:latin typeface="Noto Sans CJK JP Medium"/>
                <a:cs typeface="Noto Sans CJK JP Medium"/>
              </a:rPr>
              <a:t>判断</a:t>
            </a:r>
            <a:r>
              <a:rPr sz="1600" b="0" spc="-420" dirty="0">
                <a:solidFill>
                  <a:srgbClr val="FFFFFF"/>
                </a:solidFill>
                <a:latin typeface="Noto Sans CJK JP Medium"/>
                <a:cs typeface="Noto Sans CJK JP Medium"/>
              </a:rPr>
              <a:t>し</a:t>
            </a:r>
            <a:r>
              <a:rPr sz="1600" b="0" spc="-260" dirty="0">
                <a:solidFill>
                  <a:srgbClr val="FFFFFF"/>
                </a:solidFill>
                <a:latin typeface="Noto Sans CJK JP Medium"/>
                <a:cs typeface="Noto Sans CJK JP Medium"/>
              </a:rPr>
              <a:t>た</a:t>
            </a:r>
            <a:r>
              <a:rPr sz="1600" b="0" spc="-5" dirty="0">
                <a:solidFill>
                  <a:srgbClr val="FFFFFF"/>
                </a:solidFill>
                <a:latin typeface="Noto Sans CJK JP Medium"/>
                <a:cs typeface="Noto Sans CJK JP Medium"/>
              </a:rPr>
              <a:t>範囲</a:t>
            </a:r>
            <a:r>
              <a:rPr sz="1600" b="0" spc="-800" dirty="0">
                <a:solidFill>
                  <a:srgbClr val="FFFFFF"/>
                </a:solidFill>
                <a:latin typeface="Noto Sans CJK JP Medium"/>
                <a:cs typeface="Noto Sans CJK JP Medium"/>
              </a:rPr>
              <a:t>」</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a:t>
            </a:r>
            <a:r>
              <a:rPr sz="1600" b="0" spc="5" dirty="0">
                <a:solidFill>
                  <a:srgbClr val="FFFFFF"/>
                </a:solidFill>
                <a:latin typeface="Noto Sans CJK JP Medium"/>
                <a:cs typeface="Noto Sans CJK JP Medium"/>
              </a:rPr>
              <a:t>性</a:t>
            </a:r>
            <a:r>
              <a:rPr sz="1600" b="0" spc="-310" dirty="0">
                <a:solidFill>
                  <a:srgbClr val="FFFFFF"/>
                </a:solidFill>
                <a:latin typeface="Noto Sans CJK JP Medium"/>
                <a:cs typeface="Noto Sans CJK JP Medium"/>
              </a:rPr>
              <a:t>に</a:t>
            </a:r>
            <a:r>
              <a:rPr sz="1600" b="0" spc="-285"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a:p>
            <a:pPr marL="88265">
              <a:lnSpc>
                <a:spcPct val="100000"/>
              </a:lnSpc>
              <a:spcBef>
                <a:spcPts val="560"/>
              </a:spcBef>
            </a:pPr>
            <a:r>
              <a:rPr sz="1600" b="0" spc="-5" dirty="0">
                <a:latin typeface="Noto Sans CJK JP Medium"/>
                <a:cs typeface="Noto Sans CJK JP Medium"/>
              </a:rPr>
              <a:t>主な疾患・症候に対して対面の受</a:t>
            </a:r>
            <a:r>
              <a:rPr sz="1600" b="0" spc="5" dirty="0">
                <a:latin typeface="Noto Sans CJK JP Medium"/>
                <a:cs typeface="Noto Sans CJK JP Medium"/>
              </a:rPr>
              <a:t>診</a:t>
            </a:r>
            <a:r>
              <a:rPr sz="1600" b="0" spc="-5" dirty="0">
                <a:latin typeface="Noto Sans CJK JP Medium"/>
                <a:cs typeface="Noto Sans CJK JP Medium"/>
              </a:rPr>
              <a:t>を勧</a:t>
            </a:r>
            <a:r>
              <a:rPr sz="1600" b="0" spc="5" dirty="0">
                <a:latin typeface="Noto Sans CJK JP Medium"/>
                <a:cs typeface="Noto Sans CJK JP Medium"/>
              </a:rPr>
              <a:t>奨</a:t>
            </a:r>
            <a:r>
              <a:rPr sz="1600" b="0" spc="-5" dirty="0">
                <a:latin typeface="Noto Sans CJK JP Medium"/>
                <a:cs typeface="Noto Sans CJK JP Medium"/>
              </a:rPr>
              <a:t>した</a:t>
            </a:r>
            <a:r>
              <a:rPr sz="1600" b="0" spc="5" dirty="0">
                <a:latin typeface="Noto Sans CJK JP Medium"/>
                <a:cs typeface="Noto Sans CJK JP Medium"/>
              </a:rPr>
              <a:t>件</a:t>
            </a:r>
            <a:r>
              <a:rPr sz="1600" b="0" spc="-5" dirty="0">
                <a:latin typeface="Noto Sans CJK JP Medium"/>
                <a:cs typeface="Noto Sans CJK JP Medium"/>
              </a:rPr>
              <a:t>数</a:t>
            </a:r>
            <a:endParaRPr sz="1600">
              <a:latin typeface="Noto Sans CJK JP Medium"/>
              <a:cs typeface="Noto Sans CJK JP Medium"/>
            </a:endParaRPr>
          </a:p>
        </p:txBody>
      </p:sp>
      <p:sp>
        <p:nvSpPr>
          <p:cNvPr id="5" name="object 5"/>
          <p:cNvSpPr/>
          <p:nvPr/>
        </p:nvSpPr>
        <p:spPr>
          <a:xfrm>
            <a:off x="1382267" y="6525772"/>
            <a:ext cx="132587" cy="13258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382267" y="6800093"/>
            <a:ext cx="132587" cy="132587"/>
          </a:xfrm>
          <a:prstGeom prst="rect">
            <a:avLst/>
          </a:prstGeom>
          <a:blipFill>
            <a:blip r:embed="rId4" cstate="print"/>
            <a:stretch>
              <a:fillRect/>
            </a:stretch>
          </a:blipFill>
        </p:spPr>
        <p:txBody>
          <a:bodyPr wrap="square" lIns="0" tIns="0" rIns="0" bIns="0" rtlCol="0"/>
          <a:lstStyle/>
          <a:p>
            <a:endParaRPr/>
          </a:p>
        </p:txBody>
      </p:sp>
      <p:grpSp>
        <p:nvGrpSpPr>
          <p:cNvPr id="7" name="object 7"/>
          <p:cNvGrpSpPr/>
          <p:nvPr/>
        </p:nvGrpSpPr>
        <p:grpSpPr>
          <a:xfrm>
            <a:off x="2369820" y="1037844"/>
            <a:ext cx="5983605" cy="5035550"/>
            <a:chOff x="2369820" y="1037844"/>
            <a:chExt cx="5983605" cy="5035550"/>
          </a:xfrm>
        </p:grpSpPr>
        <p:sp>
          <p:nvSpPr>
            <p:cNvPr id="8" name="object 8"/>
            <p:cNvSpPr/>
            <p:nvPr/>
          </p:nvSpPr>
          <p:spPr>
            <a:xfrm>
              <a:off x="3032760" y="1037843"/>
              <a:ext cx="675640" cy="5035550"/>
            </a:xfrm>
            <a:custGeom>
              <a:avLst/>
              <a:gdLst/>
              <a:ahLst/>
              <a:cxnLst/>
              <a:rect l="l" t="t" r="r" b="b"/>
              <a:pathLst>
                <a:path w="675639" h="5035550">
                  <a:moveTo>
                    <a:pt x="10668" y="0"/>
                  </a:moveTo>
                  <a:lnTo>
                    <a:pt x="0" y="0"/>
                  </a:lnTo>
                  <a:lnTo>
                    <a:pt x="0" y="5035296"/>
                  </a:lnTo>
                  <a:lnTo>
                    <a:pt x="10668" y="5035296"/>
                  </a:lnTo>
                  <a:lnTo>
                    <a:pt x="10668" y="0"/>
                  </a:lnTo>
                  <a:close/>
                </a:path>
                <a:path w="675639" h="5035550">
                  <a:moveTo>
                    <a:pt x="675132" y="0"/>
                  </a:moveTo>
                  <a:lnTo>
                    <a:pt x="664464" y="0"/>
                  </a:lnTo>
                  <a:lnTo>
                    <a:pt x="664464" y="5035296"/>
                  </a:lnTo>
                  <a:lnTo>
                    <a:pt x="675132" y="5035296"/>
                  </a:lnTo>
                  <a:lnTo>
                    <a:pt x="675132" y="0"/>
                  </a:lnTo>
                  <a:close/>
                </a:path>
              </a:pathLst>
            </a:custGeom>
            <a:solidFill>
              <a:srgbClr val="D8D8D8"/>
            </a:solidFill>
          </p:spPr>
          <p:txBody>
            <a:bodyPr wrap="square" lIns="0" tIns="0" rIns="0" bIns="0" rtlCol="0"/>
            <a:lstStyle/>
            <a:p>
              <a:endParaRPr/>
            </a:p>
          </p:txBody>
        </p:sp>
        <p:sp>
          <p:nvSpPr>
            <p:cNvPr id="9" name="object 9"/>
            <p:cNvSpPr/>
            <p:nvPr/>
          </p:nvSpPr>
          <p:spPr>
            <a:xfrm>
              <a:off x="2374392" y="1554479"/>
              <a:ext cx="1824355" cy="807720"/>
            </a:xfrm>
            <a:custGeom>
              <a:avLst/>
              <a:gdLst/>
              <a:ahLst/>
              <a:cxnLst/>
              <a:rect l="l" t="t" r="r" b="b"/>
              <a:pathLst>
                <a:path w="1824354" h="807719">
                  <a:moveTo>
                    <a:pt x="199644" y="387096"/>
                  </a:moveTo>
                  <a:lnTo>
                    <a:pt x="0" y="387096"/>
                  </a:lnTo>
                  <a:lnTo>
                    <a:pt x="0" y="420624"/>
                  </a:lnTo>
                  <a:lnTo>
                    <a:pt x="199644" y="420624"/>
                  </a:lnTo>
                  <a:lnTo>
                    <a:pt x="199644" y="387096"/>
                  </a:lnTo>
                  <a:close/>
                </a:path>
                <a:path w="1824354" h="807719">
                  <a:moveTo>
                    <a:pt x="265176" y="193548"/>
                  </a:moveTo>
                  <a:lnTo>
                    <a:pt x="0" y="193548"/>
                  </a:lnTo>
                  <a:lnTo>
                    <a:pt x="0" y="227076"/>
                  </a:lnTo>
                  <a:lnTo>
                    <a:pt x="265176" y="227076"/>
                  </a:lnTo>
                  <a:lnTo>
                    <a:pt x="265176" y="193548"/>
                  </a:lnTo>
                  <a:close/>
                </a:path>
                <a:path w="1824354" h="807719">
                  <a:moveTo>
                    <a:pt x="929640" y="580644"/>
                  </a:moveTo>
                  <a:lnTo>
                    <a:pt x="0" y="580644"/>
                  </a:lnTo>
                  <a:lnTo>
                    <a:pt x="0" y="614172"/>
                  </a:lnTo>
                  <a:lnTo>
                    <a:pt x="929640" y="614172"/>
                  </a:lnTo>
                  <a:lnTo>
                    <a:pt x="929640" y="580644"/>
                  </a:lnTo>
                  <a:close/>
                </a:path>
                <a:path w="1824354" h="807719">
                  <a:moveTo>
                    <a:pt x="1360932" y="0"/>
                  </a:moveTo>
                  <a:lnTo>
                    <a:pt x="0" y="0"/>
                  </a:lnTo>
                  <a:lnTo>
                    <a:pt x="0" y="33528"/>
                  </a:lnTo>
                  <a:lnTo>
                    <a:pt x="1360932" y="33528"/>
                  </a:lnTo>
                  <a:lnTo>
                    <a:pt x="1360932" y="0"/>
                  </a:lnTo>
                  <a:close/>
                </a:path>
                <a:path w="1824354" h="807719">
                  <a:moveTo>
                    <a:pt x="1824228" y="774192"/>
                  </a:moveTo>
                  <a:lnTo>
                    <a:pt x="0" y="774192"/>
                  </a:lnTo>
                  <a:lnTo>
                    <a:pt x="0" y="807720"/>
                  </a:lnTo>
                  <a:lnTo>
                    <a:pt x="1824228" y="807720"/>
                  </a:lnTo>
                  <a:lnTo>
                    <a:pt x="1824228" y="774192"/>
                  </a:lnTo>
                  <a:close/>
                </a:path>
              </a:pathLst>
            </a:custGeom>
            <a:solidFill>
              <a:srgbClr val="5B9AD4"/>
            </a:solidFill>
          </p:spPr>
          <p:txBody>
            <a:bodyPr wrap="square" lIns="0" tIns="0" rIns="0" bIns="0" rtlCol="0"/>
            <a:lstStyle/>
            <a:p>
              <a:endParaRPr/>
            </a:p>
          </p:txBody>
        </p:sp>
        <p:sp>
          <p:nvSpPr>
            <p:cNvPr id="10" name="object 10"/>
            <p:cNvSpPr/>
            <p:nvPr/>
          </p:nvSpPr>
          <p:spPr>
            <a:xfrm>
              <a:off x="4360164" y="1037844"/>
              <a:ext cx="10795" cy="5035550"/>
            </a:xfrm>
            <a:custGeom>
              <a:avLst/>
              <a:gdLst/>
              <a:ahLst/>
              <a:cxnLst/>
              <a:rect l="l" t="t" r="r" b="b"/>
              <a:pathLst>
                <a:path w="10795" h="5035550">
                  <a:moveTo>
                    <a:pt x="10668" y="0"/>
                  </a:moveTo>
                  <a:lnTo>
                    <a:pt x="0" y="0"/>
                  </a:lnTo>
                  <a:lnTo>
                    <a:pt x="0" y="5035296"/>
                  </a:lnTo>
                  <a:lnTo>
                    <a:pt x="10668" y="5035296"/>
                  </a:lnTo>
                  <a:lnTo>
                    <a:pt x="10668" y="0"/>
                  </a:lnTo>
                  <a:close/>
                </a:path>
              </a:pathLst>
            </a:custGeom>
            <a:solidFill>
              <a:srgbClr val="D8D8D8"/>
            </a:solidFill>
          </p:spPr>
          <p:txBody>
            <a:bodyPr wrap="square" lIns="0" tIns="0" rIns="0" bIns="0" rtlCol="0"/>
            <a:lstStyle/>
            <a:p>
              <a:endParaRPr/>
            </a:p>
          </p:txBody>
        </p:sp>
        <p:sp>
          <p:nvSpPr>
            <p:cNvPr id="11" name="object 11"/>
            <p:cNvSpPr/>
            <p:nvPr/>
          </p:nvSpPr>
          <p:spPr>
            <a:xfrm>
              <a:off x="2374392" y="1360932"/>
              <a:ext cx="2257425" cy="33655"/>
            </a:xfrm>
            <a:custGeom>
              <a:avLst/>
              <a:gdLst/>
              <a:ahLst/>
              <a:cxnLst/>
              <a:rect l="l" t="t" r="r" b="b"/>
              <a:pathLst>
                <a:path w="2257425" h="33655">
                  <a:moveTo>
                    <a:pt x="2257044" y="0"/>
                  </a:moveTo>
                  <a:lnTo>
                    <a:pt x="0" y="0"/>
                  </a:lnTo>
                  <a:lnTo>
                    <a:pt x="0" y="33527"/>
                  </a:lnTo>
                  <a:lnTo>
                    <a:pt x="2257044" y="33527"/>
                  </a:lnTo>
                  <a:lnTo>
                    <a:pt x="2257044" y="0"/>
                  </a:lnTo>
                  <a:close/>
                </a:path>
              </a:pathLst>
            </a:custGeom>
            <a:solidFill>
              <a:srgbClr val="5B9AD4"/>
            </a:solidFill>
          </p:spPr>
          <p:txBody>
            <a:bodyPr wrap="square" lIns="0" tIns="0" rIns="0" bIns="0" rtlCol="0"/>
            <a:lstStyle/>
            <a:p>
              <a:endParaRPr/>
            </a:p>
          </p:txBody>
        </p:sp>
        <p:sp>
          <p:nvSpPr>
            <p:cNvPr id="12" name="object 12"/>
            <p:cNvSpPr/>
            <p:nvPr/>
          </p:nvSpPr>
          <p:spPr>
            <a:xfrm>
              <a:off x="5024628" y="1037843"/>
              <a:ext cx="2665730" cy="5035550"/>
            </a:xfrm>
            <a:custGeom>
              <a:avLst/>
              <a:gdLst/>
              <a:ahLst/>
              <a:cxnLst/>
              <a:rect l="l" t="t" r="r" b="b"/>
              <a:pathLst>
                <a:path w="2665729" h="5035550">
                  <a:moveTo>
                    <a:pt x="10668" y="0"/>
                  </a:moveTo>
                  <a:lnTo>
                    <a:pt x="0" y="0"/>
                  </a:lnTo>
                  <a:lnTo>
                    <a:pt x="0" y="5035296"/>
                  </a:lnTo>
                  <a:lnTo>
                    <a:pt x="10668" y="5035296"/>
                  </a:lnTo>
                  <a:lnTo>
                    <a:pt x="10668" y="0"/>
                  </a:lnTo>
                  <a:close/>
                </a:path>
                <a:path w="2665729" h="5035550">
                  <a:moveTo>
                    <a:pt x="673608" y="0"/>
                  </a:moveTo>
                  <a:lnTo>
                    <a:pt x="662940" y="0"/>
                  </a:lnTo>
                  <a:lnTo>
                    <a:pt x="662940" y="5035296"/>
                  </a:lnTo>
                  <a:lnTo>
                    <a:pt x="673608" y="5035296"/>
                  </a:lnTo>
                  <a:lnTo>
                    <a:pt x="673608" y="0"/>
                  </a:lnTo>
                  <a:close/>
                </a:path>
                <a:path w="2665729" h="5035550">
                  <a:moveTo>
                    <a:pt x="1338072" y="0"/>
                  </a:moveTo>
                  <a:lnTo>
                    <a:pt x="1327404" y="0"/>
                  </a:lnTo>
                  <a:lnTo>
                    <a:pt x="1327404" y="5035296"/>
                  </a:lnTo>
                  <a:lnTo>
                    <a:pt x="1338072" y="5035296"/>
                  </a:lnTo>
                  <a:lnTo>
                    <a:pt x="1338072" y="0"/>
                  </a:lnTo>
                  <a:close/>
                </a:path>
                <a:path w="2665729" h="5035550">
                  <a:moveTo>
                    <a:pt x="2001012" y="0"/>
                  </a:moveTo>
                  <a:lnTo>
                    <a:pt x="1990344" y="0"/>
                  </a:lnTo>
                  <a:lnTo>
                    <a:pt x="1990344" y="2343912"/>
                  </a:lnTo>
                  <a:lnTo>
                    <a:pt x="2001012" y="2343912"/>
                  </a:lnTo>
                  <a:lnTo>
                    <a:pt x="2001012" y="0"/>
                  </a:lnTo>
                  <a:close/>
                </a:path>
                <a:path w="2665729" h="5035550">
                  <a:moveTo>
                    <a:pt x="2665476" y="0"/>
                  </a:moveTo>
                  <a:lnTo>
                    <a:pt x="2654808" y="0"/>
                  </a:lnTo>
                  <a:lnTo>
                    <a:pt x="2654808" y="2343912"/>
                  </a:lnTo>
                  <a:lnTo>
                    <a:pt x="2665476" y="2343912"/>
                  </a:lnTo>
                  <a:lnTo>
                    <a:pt x="2665476" y="0"/>
                  </a:lnTo>
                  <a:close/>
                </a:path>
              </a:pathLst>
            </a:custGeom>
            <a:solidFill>
              <a:srgbClr val="D8D8D8"/>
            </a:solidFill>
          </p:spPr>
          <p:txBody>
            <a:bodyPr wrap="square" lIns="0" tIns="0" rIns="0" bIns="0" rtlCol="0"/>
            <a:lstStyle/>
            <a:p>
              <a:endParaRPr/>
            </a:p>
          </p:txBody>
        </p:sp>
        <p:sp>
          <p:nvSpPr>
            <p:cNvPr id="13" name="object 13"/>
            <p:cNvSpPr/>
            <p:nvPr/>
          </p:nvSpPr>
          <p:spPr>
            <a:xfrm>
              <a:off x="2374392" y="1167383"/>
              <a:ext cx="5840095" cy="4295140"/>
            </a:xfrm>
            <a:custGeom>
              <a:avLst/>
              <a:gdLst/>
              <a:ahLst/>
              <a:cxnLst/>
              <a:rect l="l" t="t" r="r" b="b"/>
              <a:pathLst>
                <a:path w="5840095" h="4295140">
                  <a:moveTo>
                    <a:pt x="132588" y="4261104"/>
                  </a:moveTo>
                  <a:lnTo>
                    <a:pt x="0" y="4261104"/>
                  </a:lnTo>
                  <a:lnTo>
                    <a:pt x="0" y="4294632"/>
                  </a:lnTo>
                  <a:lnTo>
                    <a:pt x="132588" y="4294632"/>
                  </a:lnTo>
                  <a:lnTo>
                    <a:pt x="132588" y="4261104"/>
                  </a:lnTo>
                  <a:close/>
                </a:path>
                <a:path w="5840095" h="4295140">
                  <a:moveTo>
                    <a:pt x="5839968" y="0"/>
                  </a:moveTo>
                  <a:lnTo>
                    <a:pt x="0" y="0"/>
                  </a:lnTo>
                  <a:lnTo>
                    <a:pt x="0" y="33528"/>
                  </a:lnTo>
                  <a:lnTo>
                    <a:pt x="5839968" y="33528"/>
                  </a:lnTo>
                  <a:lnTo>
                    <a:pt x="5839968" y="0"/>
                  </a:lnTo>
                  <a:close/>
                </a:path>
              </a:pathLst>
            </a:custGeom>
            <a:solidFill>
              <a:srgbClr val="5B9AD4"/>
            </a:solidFill>
          </p:spPr>
          <p:txBody>
            <a:bodyPr wrap="square" lIns="0" tIns="0" rIns="0" bIns="0" rtlCol="0"/>
            <a:lstStyle/>
            <a:p>
              <a:endParaRPr/>
            </a:p>
          </p:txBody>
        </p:sp>
        <p:sp>
          <p:nvSpPr>
            <p:cNvPr id="14" name="object 14"/>
            <p:cNvSpPr/>
            <p:nvPr/>
          </p:nvSpPr>
          <p:spPr>
            <a:xfrm>
              <a:off x="2374392" y="5394959"/>
              <a:ext cx="33655" cy="33655"/>
            </a:xfrm>
            <a:custGeom>
              <a:avLst/>
              <a:gdLst/>
              <a:ahLst/>
              <a:cxnLst/>
              <a:rect l="l" t="t" r="r" b="b"/>
              <a:pathLst>
                <a:path w="33655" h="33654">
                  <a:moveTo>
                    <a:pt x="33527" y="0"/>
                  </a:moveTo>
                  <a:lnTo>
                    <a:pt x="0" y="0"/>
                  </a:lnTo>
                  <a:lnTo>
                    <a:pt x="0" y="33527"/>
                  </a:lnTo>
                  <a:lnTo>
                    <a:pt x="33527" y="33527"/>
                  </a:lnTo>
                  <a:lnTo>
                    <a:pt x="33527" y="0"/>
                  </a:lnTo>
                  <a:close/>
                </a:path>
              </a:pathLst>
            </a:custGeom>
            <a:solidFill>
              <a:srgbClr val="ED7C31"/>
            </a:solidFill>
          </p:spPr>
          <p:txBody>
            <a:bodyPr wrap="square" lIns="0" tIns="0" rIns="0" bIns="0" rtlCol="0"/>
            <a:lstStyle/>
            <a:p>
              <a:endParaRPr/>
            </a:p>
          </p:txBody>
        </p:sp>
        <p:sp>
          <p:nvSpPr>
            <p:cNvPr id="15" name="object 15"/>
            <p:cNvSpPr/>
            <p:nvPr/>
          </p:nvSpPr>
          <p:spPr>
            <a:xfrm>
              <a:off x="2374392" y="5234940"/>
              <a:ext cx="132715" cy="32384"/>
            </a:xfrm>
            <a:custGeom>
              <a:avLst/>
              <a:gdLst/>
              <a:ahLst/>
              <a:cxnLst/>
              <a:rect l="l" t="t" r="r" b="b"/>
              <a:pathLst>
                <a:path w="132714" h="32385">
                  <a:moveTo>
                    <a:pt x="132587" y="0"/>
                  </a:moveTo>
                  <a:lnTo>
                    <a:pt x="0" y="0"/>
                  </a:lnTo>
                  <a:lnTo>
                    <a:pt x="0" y="32004"/>
                  </a:lnTo>
                  <a:lnTo>
                    <a:pt x="132587" y="32004"/>
                  </a:lnTo>
                  <a:lnTo>
                    <a:pt x="132587" y="0"/>
                  </a:lnTo>
                  <a:close/>
                </a:path>
              </a:pathLst>
            </a:custGeom>
            <a:solidFill>
              <a:srgbClr val="5B9AD4"/>
            </a:solidFill>
          </p:spPr>
          <p:txBody>
            <a:bodyPr wrap="square" lIns="0" tIns="0" rIns="0" bIns="0" rtlCol="0"/>
            <a:lstStyle/>
            <a:p>
              <a:endParaRPr/>
            </a:p>
          </p:txBody>
        </p:sp>
        <p:sp>
          <p:nvSpPr>
            <p:cNvPr id="16" name="object 16"/>
            <p:cNvSpPr/>
            <p:nvPr/>
          </p:nvSpPr>
          <p:spPr>
            <a:xfrm>
              <a:off x="2374392" y="5201411"/>
              <a:ext cx="67310" cy="33655"/>
            </a:xfrm>
            <a:custGeom>
              <a:avLst/>
              <a:gdLst/>
              <a:ahLst/>
              <a:cxnLst/>
              <a:rect l="l" t="t" r="r" b="b"/>
              <a:pathLst>
                <a:path w="67310" h="33654">
                  <a:moveTo>
                    <a:pt x="67056" y="0"/>
                  </a:moveTo>
                  <a:lnTo>
                    <a:pt x="0" y="0"/>
                  </a:lnTo>
                  <a:lnTo>
                    <a:pt x="0" y="33528"/>
                  </a:lnTo>
                  <a:lnTo>
                    <a:pt x="67056" y="33528"/>
                  </a:lnTo>
                  <a:lnTo>
                    <a:pt x="67056" y="0"/>
                  </a:lnTo>
                  <a:close/>
                </a:path>
              </a:pathLst>
            </a:custGeom>
            <a:solidFill>
              <a:srgbClr val="ED7C31"/>
            </a:solidFill>
          </p:spPr>
          <p:txBody>
            <a:bodyPr wrap="square" lIns="0" tIns="0" rIns="0" bIns="0" rtlCol="0"/>
            <a:lstStyle/>
            <a:p>
              <a:endParaRPr/>
            </a:p>
          </p:txBody>
        </p:sp>
        <p:sp>
          <p:nvSpPr>
            <p:cNvPr id="17" name="object 17"/>
            <p:cNvSpPr/>
            <p:nvPr/>
          </p:nvSpPr>
          <p:spPr>
            <a:xfrm>
              <a:off x="2374392" y="5041391"/>
              <a:ext cx="67310" cy="32384"/>
            </a:xfrm>
            <a:custGeom>
              <a:avLst/>
              <a:gdLst/>
              <a:ahLst/>
              <a:cxnLst/>
              <a:rect l="l" t="t" r="r" b="b"/>
              <a:pathLst>
                <a:path w="67310" h="32385">
                  <a:moveTo>
                    <a:pt x="67056" y="0"/>
                  </a:moveTo>
                  <a:lnTo>
                    <a:pt x="0" y="0"/>
                  </a:lnTo>
                  <a:lnTo>
                    <a:pt x="0" y="32004"/>
                  </a:lnTo>
                  <a:lnTo>
                    <a:pt x="67056" y="32004"/>
                  </a:lnTo>
                  <a:lnTo>
                    <a:pt x="67056" y="0"/>
                  </a:lnTo>
                  <a:close/>
                </a:path>
              </a:pathLst>
            </a:custGeom>
            <a:solidFill>
              <a:srgbClr val="5B9AD4"/>
            </a:solidFill>
          </p:spPr>
          <p:txBody>
            <a:bodyPr wrap="square" lIns="0" tIns="0" rIns="0" bIns="0" rtlCol="0"/>
            <a:lstStyle/>
            <a:p>
              <a:endParaRPr/>
            </a:p>
          </p:txBody>
        </p:sp>
        <p:sp>
          <p:nvSpPr>
            <p:cNvPr id="18" name="object 18"/>
            <p:cNvSpPr/>
            <p:nvPr/>
          </p:nvSpPr>
          <p:spPr>
            <a:xfrm>
              <a:off x="2374392" y="5007864"/>
              <a:ext cx="67310" cy="33655"/>
            </a:xfrm>
            <a:custGeom>
              <a:avLst/>
              <a:gdLst/>
              <a:ahLst/>
              <a:cxnLst/>
              <a:rect l="l" t="t" r="r" b="b"/>
              <a:pathLst>
                <a:path w="67310" h="33654">
                  <a:moveTo>
                    <a:pt x="67056" y="0"/>
                  </a:moveTo>
                  <a:lnTo>
                    <a:pt x="0" y="0"/>
                  </a:lnTo>
                  <a:lnTo>
                    <a:pt x="0" y="33528"/>
                  </a:lnTo>
                  <a:lnTo>
                    <a:pt x="67056" y="33528"/>
                  </a:lnTo>
                  <a:lnTo>
                    <a:pt x="67056" y="0"/>
                  </a:lnTo>
                  <a:close/>
                </a:path>
              </a:pathLst>
            </a:custGeom>
            <a:solidFill>
              <a:srgbClr val="ED7C31"/>
            </a:solidFill>
          </p:spPr>
          <p:txBody>
            <a:bodyPr wrap="square" lIns="0" tIns="0" rIns="0" bIns="0" rtlCol="0"/>
            <a:lstStyle/>
            <a:p>
              <a:endParaRPr/>
            </a:p>
          </p:txBody>
        </p:sp>
        <p:sp>
          <p:nvSpPr>
            <p:cNvPr id="19" name="object 19"/>
            <p:cNvSpPr/>
            <p:nvPr/>
          </p:nvSpPr>
          <p:spPr>
            <a:xfrm>
              <a:off x="2374392" y="4846320"/>
              <a:ext cx="99060" cy="33655"/>
            </a:xfrm>
            <a:custGeom>
              <a:avLst/>
              <a:gdLst/>
              <a:ahLst/>
              <a:cxnLst/>
              <a:rect l="l" t="t" r="r" b="b"/>
              <a:pathLst>
                <a:path w="99060" h="33654">
                  <a:moveTo>
                    <a:pt x="99059" y="0"/>
                  </a:moveTo>
                  <a:lnTo>
                    <a:pt x="0" y="0"/>
                  </a:lnTo>
                  <a:lnTo>
                    <a:pt x="0" y="33527"/>
                  </a:lnTo>
                  <a:lnTo>
                    <a:pt x="99059" y="33527"/>
                  </a:lnTo>
                  <a:lnTo>
                    <a:pt x="99059" y="0"/>
                  </a:lnTo>
                  <a:close/>
                </a:path>
              </a:pathLst>
            </a:custGeom>
            <a:solidFill>
              <a:srgbClr val="5B9AD4"/>
            </a:solidFill>
          </p:spPr>
          <p:txBody>
            <a:bodyPr wrap="square" lIns="0" tIns="0" rIns="0" bIns="0" rtlCol="0"/>
            <a:lstStyle/>
            <a:p>
              <a:endParaRPr/>
            </a:p>
          </p:txBody>
        </p:sp>
        <p:sp>
          <p:nvSpPr>
            <p:cNvPr id="20" name="object 20"/>
            <p:cNvSpPr/>
            <p:nvPr/>
          </p:nvSpPr>
          <p:spPr>
            <a:xfrm>
              <a:off x="2374392" y="4814315"/>
              <a:ext cx="67310" cy="32384"/>
            </a:xfrm>
            <a:custGeom>
              <a:avLst/>
              <a:gdLst/>
              <a:ahLst/>
              <a:cxnLst/>
              <a:rect l="l" t="t" r="r" b="b"/>
              <a:pathLst>
                <a:path w="67310" h="32385">
                  <a:moveTo>
                    <a:pt x="67056" y="0"/>
                  </a:moveTo>
                  <a:lnTo>
                    <a:pt x="0" y="0"/>
                  </a:lnTo>
                  <a:lnTo>
                    <a:pt x="0" y="32004"/>
                  </a:lnTo>
                  <a:lnTo>
                    <a:pt x="67056" y="32004"/>
                  </a:lnTo>
                  <a:lnTo>
                    <a:pt x="67056" y="0"/>
                  </a:lnTo>
                  <a:close/>
                </a:path>
              </a:pathLst>
            </a:custGeom>
            <a:solidFill>
              <a:srgbClr val="ED7C31"/>
            </a:solidFill>
          </p:spPr>
          <p:txBody>
            <a:bodyPr wrap="square" lIns="0" tIns="0" rIns="0" bIns="0" rtlCol="0"/>
            <a:lstStyle/>
            <a:p>
              <a:endParaRPr/>
            </a:p>
          </p:txBody>
        </p:sp>
        <p:sp>
          <p:nvSpPr>
            <p:cNvPr id="21" name="object 21"/>
            <p:cNvSpPr/>
            <p:nvPr/>
          </p:nvSpPr>
          <p:spPr>
            <a:xfrm>
              <a:off x="2374392" y="4265676"/>
              <a:ext cx="67310" cy="33655"/>
            </a:xfrm>
            <a:custGeom>
              <a:avLst/>
              <a:gdLst/>
              <a:ahLst/>
              <a:cxnLst/>
              <a:rect l="l" t="t" r="r" b="b"/>
              <a:pathLst>
                <a:path w="67310" h="33654">
                  <a:moveTo>
                    <a:pt x="67056" y="0"/>
                  </a:moveTo>
                  <a:lnTo>
                    <a:pt x="0" y="0"/>
                  </a:lnTo>
                  <a:lnTo>
                    <a:pt x="0" y="33528"/>
                  </a:lnTo>
                  <a:lnTo>
                    <a:pt x="67056" y="33528"/>
                  </a:lnTo>
                  <a:lnTo>
                    <a:pt x="67056" y="0"/>
                  </a:lnTo>
                  <a:close/>
                </a:path>
              </a:pathLst>
            </a:custGeom>
            <a:solidFill>
              <a:srgbClr val="5B9AD4"/>
            </a:solidFill>
          </p:spPr>
          <p:txBody>
            <a:bodyPr wrap="square" lIns="0" tIns="0" rIns="0" bIns="0" rtlCol="0"/>
            <a:lstStyle/>
            <a:p>
              <a:endParaRPr/>
            </a:p>
          </p:txBody>
        </p:sp>
        <p:sp>
          <p:nvSpPr>
            <p:cNvPr id="22" name="object 22"/>
            <p:cNvSpPr/>
            <p:nvPr/>
          </p:nvSpPr>
          <p:spPr>
            <a:xfrm>
              <a:off x="2374392" y="4232148"/>
              <a:ext cx="33655" cy="33655"/>
            </a:xfrm>
            <a:custGeom>
              <a:avLst/>
              <a:gdLst/>
              <a:ahLst/>
              <a:cxnLst/>
              <a:rect l="l" t="t" r="r" b="b"/>
              <a:pathLst>
                <a:path w="33655" h="33654">
                  <a:moveTo>
                    <a:pt x="33527" y="0"/>
                  </a:moveTo>
                  <a:lnTo>
                    <a:pt x="0" y="0"/>
                  </a:lnTo>
                  <a:lnTo>
                    <a:pt x="0" y="33527"/>
                  </a:lnTo>
                  <a:lnTo>
                    <a:pt x="33527" y="33527"/>
                  </a:lnTo>
                  <a:lnTo>
                    <a:pt x="33527" y="0"/>
                  </a:lnTo>
                  <a:close/>
                </a:path>
              </a:pathLst>
            </a:custGeom>
            <a:solidFill>
              <a:srgbClr val="ED7C31"/>
            </a:solidFill>
          </p:spPr>
          <p:txBody>
            <a:bodyPr wrap="square" lIns="0" tIns="0" rIns="0" bIns="0" rtlCol="0"/>
            <a:lstStyle/>
            <a:p>
              <a:endParaRPr/>
            </a:p>
          </p:txBody>
        </p:sp>
        <p:sp>
          <p:nvSpPr>
            <p:cNvPr id="23" name="object 23"/>
            <p:cNvSpPr/>
            <p:nvPr/>
          </p:nvSpPr>
          <p:spPr>
            <a:xfrm>
              <a:off x="2374392" y="4072127"/>
              <a:ext cx="132715" cy="33655"/>
            </a:xfrm>
            <a:custGeom>
              <a:avLst/>
              <a:gdLst/>
              <a:ahLst/>
              <a:cxnLst/>
              <a:rect l="l" t="t" r="r" b="b"/>
              <a:pathLst>
                <a:path w="132714" h="33654">
                  <a:moveTo>
                    <a:pt x="132587" y="0"/>
                  </a:moveTo>
                  <a:lnTo>
                    <a:pt x="0" y="0"/>
                  </a:lnTo>
                  <a:lnTo>
                    <a:pt x="0" y="33528"/>
                  </a:lnTo>
                  <a:lnTo>
                    <a:pt x="132587" y="33528"/>
                  </a:lnTo>
                  <a:lnTo>
                    <a:pt x="132587" y="0"/>
                  </a:lnTo>
                  <a:close/>
                </a:path>
              </a:pathLst>
            </a:custGeom>
            <a:solidFill>
              <a:srgbClr val="5B9AD4"/>
            </a:solidFill>
          </p:spPr>
          <p:txBody>
            <a:bodyPr wrap="square" lIns="0" tIns="0" rIns="0" bIns="0" rtlCol="0"/>
            <a:lstStyle/>
            <a:p>
              <a:endParaRPr/>
            </a:p>
          </p:txBody>
        </p:sp>
        <p:sp>
          <p:nvSpPr>
            <p:cNvPr id="24" name="object 24"/>
            <p:cNvSpPr/>
            <p:nvPr/>
          </p:nvSpPr>
          <p:spPr>
            <a:xfrm>
              <a:off x="2374392" y="4038600"/>
              <a:ext cx="67310" cy="33655"/>
            </a:xfrm>
            <a:custGeom>
              <a:avLst/>
              <a:gdLst/>
              <a:ahLst/>
              <a:cxnLst/>
              <a:rect l="l" t="t" r="r" b="b"/>
              <a:pathLst>
                <a:path w="67310" h="33654">
                  <a:moveTo>
                    <a:pt x="67056" y="0"/>
                  </a:moveTo>
                  <a:lnTo>
                    <a:pt x="0" y="0"/>
                  </a:lnTo>
                  <a:lnTo>
                    <a:pt x="0" y="33527"/>
                  </a:lnTo>
                  <a:lnTo>
                    <a:pt x="67056" y="33527"/>
                  </a:lnTo>
                  <a:lnTo>
                    <a:pt x="67056" y="0"/>
                  </a:lnTo>
                  <a:close/>
                </a:path>
              </a:pathLst>
            </a:custGeom>
            <a:solidFill>
              <a:srgbClr val="ED7C31"/>
            </a:solidFill>
          </p:spPr>
          <p:txBody>
            <a:bodyPr wrap="square" lIns="0" tIns="0" rIns="0" bIns="0" rtlCol="0"/>
            <a:lstStyle/>
            <a:p>
              <a:endParaRPr/>
            </a:p>
          </p:txBody>
        </p:sp>
        <p:sp>
          <p:nvSpPr>
            <p:cNvPr id="25" name="object 25"/>
            <p:cNvSpPr/>
            <p:nvPr/>
          </p:nvSpPr>
          <p:spPr>
            <a:xfrm>
              <a:off x="2374392" y="3878579"/>
              <a:ext cx="166370" cy="33655"/>
            </a:xfrm>
            <a:custGeom>
              <a:avLst/>
              <a:gdLst/>
              <a:ahLst/>
              <a:cxnLst/>
              <a:rect l="l" t="t" r="r" b="b"/>
              <a:pathLst>
                <a:path w="166369" h="33654">
                  <a:moveTo>
                    <a:pt x="166115" y="0"/>
                  </a:moveTo>
                  <a:lnTo>
                    <a:pt x="0" y="0"/>
                  </a:lnTo>
                  <a:lnTo>
                    <a:pt x="0" y="33527"/>
                  </a:lnTo>
                  <a:lnTo>
                    <a:pt x="166115" y="33527"/>
                  </a:lnTo>
                  <a:lnTo>
                    <a:pt x="166115" y="0"/>
                  </a:lnTo>
                  <a:close/>
                </a:path>
              </a:pathLst>
            </a:custGeom>
            <a:solidFill>
              <a:srgbClr val="5B9AD4"/>
            </a:solidFill>
          </p:spPr>
          <p:txBody>
            <a:bodyPr wrap="square" lIns="0" tIns="0" rIns="0" bIns="0" rtlCol="0"/>
            <a:lstStyle/>
            <a:p>
              <a:endParaRPr/>
            </a:p>
          </p:txBody>
        </p:sp>
        <p:sp>
          <p:nvSpPr>
            <p:cNvPr id="26" name="object 26"/>
            <p:cNvSpPr/>
            <p:nvPr/>
          </p:nvSpPr>
          <p:spPr>
            <a:xfrm>
              <a:off x="2374392" y="3845051"/>
              <a:ext cx="99060" cy="33655"/>
            </a:xfrm>
            <a:custGeom>
              <a:avLst/>
              <a:gdLst/>
              <a:ahLst/>
              <a:cxnLst/>
              <a:rect l="l" t="t" r="r" b="b"/>
              <a:pathLst>
                <a:path w="99060" h="33654">
                  <a:moveTo>
                    <a:pt x="99059" y="0"/>
                  </a:moveTo>
                  <a:lnTo>
                    <a:pt x="0" y="0"/>
                  </a:lnTo>
                  <a:lnTo>
                    <a:pt x="0" y="33528"/>
                  </a:lnTo>
                  <a:lnTo>
                    <a:pt x="99059" y="33528"/>
                  </a:lnTo>
                  <a:lnTo>
                    <a:pt x="99059" y="0"/>
                  </a:lnTo>
                  <a:close/>
                </a:path>
              </a:pathLst>
            </a:custGeom>
            <a:solidFill>
              <a:srgbClr val="ED7C31"/>
            </a:solidFill>
          </p:spPr>
          <p:txBody>
            <a:bodyPr wrap="square" lIns="0" tIns="0" rIns="0" bIns="0" rtlCol="0"/>
            <a:lstStyle/>
            <a:p>
              <a:endParaRPr/>
            </a:p>
          </p:txBody>
        </p:sp>
        <p:sp>
          <p:nvSpPr>
            <p:cNvPr id="27" name="object 27"/>
            <p:cNvSpPr/>
            <p:nvPr/>
          </p:nvSpPr>
          <p:spPr>
            <a:xfrm>
              <a:off x="2374392" y="3685032"/>
              <a:ext cx="67310" cy="33655"/>
            </a:xfrm>
            <a:custGeom>
              <a:avLst/>
              <a:gdLst/>
              <a:ahLst/>
              <a:cxnLst/>
              <a:rect l="l" t="t" r="r" b="b"/>
              <a:pathLst>
                <a:path w="67310" h="33654">
                  <a:moveTo>
                    <a:pt x="67056" y="0"/>
                  </a:moveTo>
                  <a:lnTo>
                    <a:pt x="0" y="0"/>
                  </a:lnTo>
                  <a:lnTo>
                    <a:pt x="0" y="33527"/>
                  </a:lnTo>
                  <a:lnTo>
                    <a:pt x="67056" y="33527"/>
                  </a:lnTo>
                  <a:lnTo>
                    <a:pt x="67056" y="0"/>
                  </a:lnTo>
                  <a:close/>
                </a:path>
              </a:pathLst>
            </a:custGeom>
            <a:solidFill>
              <a:srgbClr val="5B9AD4"/>
            </a:solidFill>
          </p:spPr>
          <p:txBody>
            <a:bodyPr wrap="square" lIns="0" tIns="0" rIns="0" bIns="0" rtlCol="0"/>
            <a:lstStyle/>
            <a:p>
              <a:endParaRPr/>
            </a:p>
          </p:txBody>
        </p:sp>
        <p:sp>
          <p:nvSpPr>
            <p:cNvPr id="28" name="object 28"/>
            <p:cNvSpPr/>
            <p:nvPr/>
          </p:nvSpPr>
          <p:spPr>
            <a:xfrm>
              <a:off x="2374392" y="3651504"/>
              <a:ext cx="33655" cy="33655"/>
            </a:xfrm>
            <a:custGeom>
              <a:avLst/>
              <a:gdLst/>
              <a:ahLst/>
              <a:cxnLst/>
              <a:rect l="l" t="t" r="r" b="b"/>
              <a:pathLst>
                <a:path w="33655" h="33654">
                  <a:moveTo>
                    <a:pt x="33527" y="0"/>
                  </a:moveTo>
                  <a:lnTo>
                    <a:pt x="0" y="0"/>
                  </a:lnTo>
                  <a:lnTo>
                    <a:pt x="0" y="33527"/>
                  </a:lnTo>
                  <a:lnTo>
                    <a:pt x="33527" y="33527"/>
                  </a:lnTo>
                  <a:lnTo>
                    <a:pt x="33527" y="0"/>
                  </a:lnTo>
                  <a:close/>
                </a:path>
              </a:pathLst>
            </a:custGeom>
            <a:solidFill>
              <a:srgbClr val="ED7C31"/>
            </a:solidFill>
          </p:spPr>
          <p:txBody>
            <a:bodyPr wrap="square" lIns="0" tIns="0" rIns="0" bIns="0" rtlCol="0"/>
            <a:lstStyle/>
            <a:p>
              <a:endParaRPr/>
            </a:p>
          </p:txBody>
        </p:sp>
        <p:sp>
          <p:nvSpPr>
            <p:cNvPr id="29" name="object 29"/>
            <p:cNvSpPr/>
            <p:nvPr/>
          </p:nvSpPr>
          <p:spPr>
            <a:xfrm>
              <a:off x="2374392" y="3491483"/>
              <a:ext cx="597535" cy="33655"/>
            </a:xfrm>
            <a:custGeom>
              <a:avLst/>
              <a:gdLst/>
              <a:ahLst/>
              <a:cxnLst/>
              <a:rect l="l" t="t" r="r" b="b"/>
              <a:pathLst>
                <a:path w="597535" h="33654">
                  <a:moveTo>
                    <a:pt x="597407" y="0"/>
                  </a:moveTo>
                  <a:lnTo>
                    <a:pt x="0" y="0"/>
                  </a:lnTo>
                  <a:lnTo>
                    <a:pt x="0" y="33527"/>
                  </a:lnTo>
                  <a:lnTo>
                    <a:pt x="597407" y="33527"/>
                  </a:lnTo>
                  <a:lnTo>
                    <a:pt x="597407" y="0"/>
                  </a:lnTo>
                  <a:close/>
                </a:path>
              </a:pathLst>
            </a:custGeom>
            <a:solidFill>
              <a:srgbClr val="5B9AD4"/>
            </a:solidFill>
          </p:spPr>
          <p:txBody>
            <a:bodyPr wrap="square" lIns="0" tIns="0" rIns="0" bIns="0" rtlCol="0"/>
            <a:lstStyle/>
            <a:p>
              <a:endParaRPr/>
            </a:p>
          </p:txBody>
        </p:sp>
        <p:sp>
          <p:nvSpPr>
            <p:cNvPr id="30" name="object 30"/>
            <p:cNvSpPr/>
            <p:nvPr/>
          </p:nvSpPr>
          <p:spPr>
            <a:xfrm>
              <a:off x="2374392" y="3457955"/>
              <a:ext cx="365760" cy="33655"/>
            </a:xfrm>
            <a:custGeom>
              <a:avLst/>
              <a:gdLst/>
              <a:ahLst/>
              <a:cxnLst/>
              <a:rect l="l" t="t" r="r" b="b"/>
              <a:pathLst>
                <a:path w="365760" h="33654">
                  <a:moveTo>
                    <a:pt x="365759" y="0"/>
                  </a:moveTo>
                  <a:lnTo>
                    <a:pt x="0" y="0"/>
                  </a:lnTo>
                  <a:lnTo>
                    <a:pt x="0" y="33527"/>
                  </a:lnTo>
                  <a:lnTo>
                    <a:pt x="365759" y="33527"/>
                  </a:lnTo>
                  <a:lnTo>
                    <a:pt x="365759" y="0"/>
                  </a:lnTo>
                  <a:close/>
                </a:path>
              </a:pathLst>
            </a:custGeom>
            <a:solidFill>
              <a:srgbClr val="ED7C31"/>
            </a:solidFill>
          </p:spPr>
          <p:txBody>
            <a:bodyPr wrap="square" lIns="0" tIns="0" rIns="0" bIns="0" rtlCol="0"/>
            <a:lstStyle/>
            <a:p>
              <a:endParaRPr/>
            </a:p>
          </p:txBody>
        </p:sp>
        <p:sp>
          <p:nvSpPr>
            <p:cNvPr id="31" name="object 31"/>
            <p:cNvSpPr/>
            <p:nvPr/>
          </p:nvSpPr>
          <p:spPr>
            <a:xfrm>
              <a:off x="2374392" y="3297936"/>
              <a:ext cx="132715" cy="33655"/>
            </a:xfrm>
            <a:custGeom>
              <a:avLst/>
              <a:gdLst/>
              <a:ahLst/>
              <a:cxnLst/>
              <a:rect l="l" t="t" r="r" b="b"/>
              <a:pathLst>
                <a:path w="132714" h="33654">
                  <a:moveTo>
                    <a:pt x="132587" y="0"/>
                  </a:moveTo>
                  <a:lnTo>
                    <a:pt x="0" y="0"/>
                  </a:lnTo>
                  <a:lnTo>
                    <a:pt x="0" y="33527"/>
                  </a:lnTo>
                  <a:lnTo>
                    <a:pt x="132587" y="33527"/>
                  </a:lnTo>
                  <a:lnTo>
                    <a:pt x="132587" y="0"/>
                  </a:lnTo>
                  <a:close/>
                </a:path>
              </a:pathLst>
            </a:custGeom>
            <a:solidFill>
              <a:srgbClr val="5B9AD4"/>
            </a:solidFill>
          </p:spPr>
          <p:txBody>
            <a:bodyPr wrap="square" lIns="0" tIns="0" rIns="0" bIns="0" rtlCol="0"/>
            <a:lstStyle/>
            <a:p>
              <a:endParaRPr/>
            </a:p>
          </p:txBody>
        </p:sp>
        <p:sp>
          <p:nvSpPr>
            <p:cNvPr id="32" name="object 32"/>
            <p:cNvSpPr/>
            <p:nvPr/>
          </p:nvSpPr>
          <p:spPr>
            <a:xfrm>
              <a:off x="2374392" y="3264408"/>
              <a:ext cx="67310" cy="33655"/>
            </a:xfrm>
            <a:custGeom>
              <a:avLst/>
              <a:gdLst/>
              <a:ahLst/>
              <a:cxnLst/>
              <a:rect l="l" t="t" r="r" b="b"/>
              <a:pathLst>
                <a:path w="67310" h="33654">
                  <a:moveTo>
                    <a:pt x="67056" y="0"/>
                  </a:moveTo>
                  <a:lnTo>
                    <a:pt x="0" y="0"/>
                  </a:lnTo>
                  <a:lnTo>
                    <a:pt x="0" y="33527"/>
                  </a:lnTo>
                  <a:lnTo>
                    <a:pt x="67056" y="33527"/>
                  </a:lnTo>
                  <a:lnTo>
                    <a:pt x="67056" y="0"/>
                  </a:lnTo>
                  <a:close/>
                </a:path>
              </a:pathLst>
            </a:custGeom>
            <a:solidFill>
              <a:srgbClr val="ED7C31"/>
            </a:solidFill>
          </p:spPr>
          <p:txBody>
            <a:bodyPr wrap="square" lIns="0" tIns="0" rIns="0" bIns="0" rtlCol="0"/>
            <a:lstStyle/>
            <a:p>
              <a:endParaRPr/>
            </a:p>
          </p:txBody>
        </p:sp>
        <p:sp>
          <p:nvSpPr>
            <p:cNvPr id="33" name="object 33"/>
            <p:cNvSpPr/>
            <p:nvPr/>
          </p:nvSpPr>
          <p:spPr>
            <a:xfrm>
              <a:off x="2374392" y="3104388"/>
              <a:ext cx="464820" cy="33655"/>
            </a:xfrm>
            <a:custGeom>
              <a:avLst/>
              <a:gdLst/>
              <a:ahLst/>
              <a:cxnLst/>
              <a:rect l="l" t="t" r="r" b="b"/>
              <a:pathLst>
                <a:path w="464819" h="33655">
                  <a:moveTo>
                    <a:pt x="464819" y="0"/>
                  </a:moveTo>
                  <a:lnTo>
                    <a:pt x="0" y="0"/>
                  </a:lnTo>
                  <a:lnTo>
                    <a:pt x="0" y="33527"/>
                  </a:lnTo>
                  <a:lnTo>
                    <a:pt x="464819" y="33527"/>
                  </a:lnTo>
                  <a:lnTo>
                    <a:pt x="464819" y="0"/>
                  </a:lnTo>
                  <a:close/>
                </a:path>
              </a:pathLst>
            </a:custGeom>
            <a:solidFill>
              <a:srgbClr val="5B9AD4"/>
            </a:solidFill>
          </p:spPr>
          <p:txBody>
            <a:bodyPr wrap="square" lIns="0" tIns="0" rIns="0" bIns="0" rtlCol="0"/>
            <a:lstStyle/>
            <a:p>
              <a:endParaRPr/>
            </a:p>
          </p:txBody>
        </p:sp>
        <p:sp>
          <p:nvSpPr>
            <p:cNvPr id="34" name="object 34"/>
            <p:cNvSpPr/>
            <p:nvPr/>
          </p:nvSpPr>
          <p:spPr>
            <a:xfrm>
              <a:off x="2374392" y="3070860"/>
              <a:ext cx="299085" cy="33655"/>
            </a:xfrm>
            <a:custGeom>
              <a:avLst/>
              <a:gdLst/>
              <a:ahLst/>
              <a:cxnLst/>
              <a:rect l="l" t="t" r="r" b="b"/>
              <a:pathLst>
                <a:path w="299085" h="33655">
                  <a:moveTo>
                    <a:pt x="298703" y="0"/>
                  </a:moveTo>
                  <a:lnTo>
                    <a:pt x="0" y="0"/>
                  </a:lnTo>
                  <a:lnTo>
                    <a:pt x="0" y="33527"/>
                  </a:lnTo>
                  <a:lnTo>
                    <a:pt x="298703" y="33527"/>
                  </a:lnTo>
                  <a:lnTo>
                    <a:pt x="298703" y="0"/>
                  </a:lnTo>
                  <a:close/>
                </a:path>
              </a:pathLst>
            </a:custGeom>
            <a:solidFill>
              <a:srgbClr val="ED7C31"/>
            </a:solidFill>
          </p:spPr>
          <p:txBody>
            <a:bodyPr wrap="square" lIns="0" tIns="0" rIns="0" bIns="0" rtlCol="0"/>
            <a:lstStyle/>
            <a:p>
              <a:endParaRPr/>
            </a:p>
          </p:txBody>
        </p:sp>
        <p:sp>
          <p:nvSpPr>
            <p:cNvPr id="35" name="object 35"/>
            <p:cNvSpPr/>
            <p:nvPr/>
          </p:nvSpPr>
          <p:spPr>
            <a:xfrm>
              <a:off x="2374392" y="2910839"/>
              <a:ext cx="597535" cy="33655"/>
            </a:xfrm>
            <a:custGeom>
              <a:avLst/>
              <a:gdLst/>
              <a:ahLst/>
              <a:cxnLst/>
              <a:rect l="l" t="t" r="r" b="b"/>
              <a:pathLst>
                <a:path w="597535" h="33655">
                  <a:moveTo>
                    <a:pt x="597407" y="0"/>
                  </a:moveTo>
                  <a:lnTo>
                    <a:pt x="0" y="0"/>
                  </a:lnTo>
                  <a:lnTo>
                    <a:pt x="0" y="33528"/>
                  </a:lnTo>
                  <a:lnTo>
                    <a:pt x="597407" y="33528"/>
                  </a:lnTo>
                  <a:lnTo>
                    <a:pt x="597407" y="0"/>
                  </a:lnTo>
                  <a:close/>
                </a:path>
              </a:pathLst>
            </a:custGeom>
            <a:solidFill>
              <a:srgbClr val="5B9AD4"/>
            </a:solidFill>
          </p:spPr>
          <p:txBody>
            <a:bodyPr wrap="square" lIns="0" tIns="0" rIns="0" bIns="0" rtlCol="0"/>
            <a:lstStyle/>
            <a:p>
              <a:endParaRPr/>
            </a:p>
          </p:txBody>
        </p:sp>
        <p:sp>
          <p:nvSpPr>
            <p:cNvPr id="36" name="object 36"/>
            <p:cNvSpPr/>
            <p:nvPr/>
          </p:nvSpPr>
          <p:spPr>
            <a:xfrm>
              <a:off x="2374392" y="2877311"/>
              <a:ext cx="431800" cy="33655"/>
            </a:xfrm>
            <a:custGeom>
              <a:avLst/>
              <a:gdLst/>
              <a:ahLst/>
              <a:cxnLst/>
              <a:rect l="l" t="t" r="r" b="b"/>
              <a:pathLst>
                <a:path w="431800" h="33655">
                  <a:moveTo>
                    <a:pt x="431291" y="0"/>
                  </a:moveTo>
                  <a:lnTo>
                    <a:pt x="0" y="0"/>
                  </a:lnTo>
                  <a:lnTo>
                    <a:pt x="0" y="33527"/>
                  </a:lnTo>
                  <a:lnTo>
                    <a:pt x="431291" y="33527"/>
                  </a:lnTo>
                  <a:lnTo>
                    <a:pt x="431291" y="0"/>
                  </a:lnTo>
                  <a:close/>
                </a:path>
              </a:pathLst>
            </a:custGeom>
            <a:solidFill>
              <a:srgbClr val="ED7C31"/>
            </a:solidFill>
          </p:spPr>
          <p:txBody>
            <a:bodyPr wrap="square" lIns="0" tIns="0" rIns="0" bIns="0" rtlCol="0"/>
            <a:lstStyle/>
            <a:p>
              <a:endParaRPr/>
            </a:p>
          </p:txBody>
        </p:sp>
        <p:sp>
          <p:nvSpPr>
            <p:cNvPr id="37" name="object 37"/>
            <p:cNvSpPr/>
            <p:nvPr/>
          </p:nvSpPr>
          <p:spPr>
            <a:xfrm>
              <a:off x="2374392" y="2717292"/>
              <a:ext cx="332740" cy="32384"/>
            </a:xfrm>
            <a:custGeom>
              <a:avLst/>
              <a:gdLst/>
              <a:ahLst/>
              <a:cxnLst/>
              <a:rect l="l" t="t" r="r" b="b"/>
              <a:pathLst>
                <a:path w="332739" h="32385">
                  <a:moveTo>
                    <a:pt x="332231" y="0"/>
                  </a:moveTo>
                  <a:lnTo>
                    <a:pt x="0" y="0"/>
                  </a:lnTo>
                  <a:lnTo>
                    <a:pt x="0" y="32003"/>
                  </a:lnTo>
                  <a:lnTo>
                    <a:pt x="332231" y="32003"/>
                  </a:lnTo>
                  <a:lnTo>
                    <a:pt x="332231" y="0"/>
                  </a:lnTo>
                  <a:close/>
                </a:path>
              </a:pathLst>
            </a:custGeom>
            <a:solidFill>
              <a:srgbClr val="5B9AD4"/>
            </a:solidFill>
          </p:spPr>
          <p:txBody>
            <a:bodyPr wrap="square" lIns="0" tIns="0" rIns="0" bIns="0" rtlCol="0"/>
            <a:lstStyle/>
            <a:p>
              <a:endParaRPr/>
            </a:p>
          </p:txBody>
        </p:sp>
        <p:sp>
          <p:nvSpPr>
            <p:cNvPr id="38" name="object 38"/>
            <p:cNvSpPr/>
            <p:nvPr/>
          </p:nvSpPr>
          <p:spPr>
            <a:xfrm>
              <a:off x="2374392" y="2683764"/>
              <a:ext cx="265430" cy="33655"/>
            </a:xfrm>
            <a:custGeom>
              <a:avLst/>
              <a:gdLst/>
              <a:ahLst/>
              <a:cxnLst/>
              <a:rect l="l" t="t" r="r" b="b"/>
              <a:pathLst>
                <a:path w="265430" h="33655">
                  <a:moveTo>
                    <a:pt x="265175" y="0"/>
                  </a:moveTo>
                  <a:lnTo>
                    <a:pt x="0" y="0"/>
                  </a:lnTo>
                  <a:lnTo>
                    <a:pt x="0" y="33528"/>
                  </a:lnTo>
                  <a:lnTo>
                    <a:pt x="265175" y="33528"/>
                  </a:lnTo>
                  <a:lnTo>
                    <a:pt x="265175" y="0"/>
                  </a:lnTo>
                  <a:close/>
                </a:path>
              </a:pathLst>
            </a:custGeom>
            <a:solidFill>
              <a:srgbClr val="ED7C31"/>
            </a:solidFill>
          </p:spPr>
          <p:txBody>
            <a:bodyPr wrap="square" lIns="0" tIns="0" rIns="0" bIns="0" rtlCol="0"/>
            <a:lstStyle/>
            <a:p>
              <a:endParaRPr/>
            </a:p>
          </p:txBody>
        </p:sp>
        <p:sp>
          <p:nvSpPr>
            <p:cNvPr id="39" name="object 39"/>
            <p:cNvSpPr/>
            <p:nvPr/>
          </p:nvSpPr>
          <p:spPr>
            <a:xfrm>
              <a:off x="2374392" y="2523744"/>
              <a:ext cx="265430" cy="32384"/>
            </a:xfrm>
            <a:custGeom>
              <a:avLst/>
              <a:gdLst/>
              <a:ahLst/>
              <a:cxnLst/>
              <a:rect l="l" t="t" r="r" b="b"/>
              <a:pathLst>
                <a:path w="265430" h="32385">
                  <a:moveTo>
                    <a:pt x="265175" y="0"/>
                  </a:moveTo>
                  <a:lnTo>
                    <a:pt x="0" y="0"/>
                  </a:lnTo>
                  <a:lnTo>
                    <a:pt x="0" y="32003"/>
                  </a:lnTo>
                  <a:lnTo>
                    <a:pt x="265175" y="32003"/>
                  </a:lnTo>
                  <a:lnTo>
                    <a:pt x="265175" y="0"/>
                  </a:lnTo>
                  <a:close/>
                </a:path>
              </a:pathLst>
            </a:custGeom>
            <a:solidFill>
              <a:srgbClr val="5B9AD4"/>
            </a:solidFill>
          </p:spPr>
          <p:txBody>
            <a:bodyPr wrap="square" lIns="0" tIns="0" rIns="0" bIns="0" rtlCol="0"/>
            <a:lstStyle/>
            <a:p>
              <a:endParaRPr/>
            </a:p>
          </p:txBody>
        </p:sp>
        <p:sp>
          <p:nvSpPr>
            <p:cNvPr id="40" name="object 40"/>
            <p:cNvSpPr/>
            <p:nvPr/>
          </p:nvSpPr>
          <p:spPr>
            <a:xfrm>
              <a:off x="2374392" y="1133855"/>
              <a:ext cx="4445635" cy="1390015"/>
            </a:xfrm>
            <a:custGeom>
              <a:avLst/>
              <a:gdLst/>
              <a:ahLst/>
              <a:cxnLst/>
              <a:rect l="l" t="t" r="r" b="b"/>
              <a:pathLst>
                <a:path w="4445634" h="1390014">
                  <a:moveTo>
                    <a:pt x="99060" y="580644"/>
                  </a:moveTo>
                  <a:lnTo>
                    <a:pt x="0" y="580644"/>
                  </a:lnTo>
                  <a:lnTo>
                    <a:pt x="0" y="614172"/>
                  </a:lnTo>
                  <a:lnTo>
                    <a:pt x="99060" y="614172"/>
                  </a:lnTo>
                  <a:lnTo>
                    <a:pt x="99060" y="580644"/>
                  </a:lnTo>
                  <a:close/>
                </a:path>
                <a:path w="4445634" h="1390014">
                  <a:moveTo>
                    <a:pt x="199644" y="1356360"/>
                  </a:moveTo>
                  <a:lnTo>
                    <a:pt x="0" y="1356360"/>
                  </a:lnTo>
                  <a:lnTo>
                    <a:pt x="0" y="1389888"/>
                  </a:lnTo>
                  <a:lnTo>
                    <a:pt x="199644" y="1389888"/>
                  </a:lnTo>
                  <a:lnTo>
                    <a:pt x="199644" y="1356360"/>
                  </a:lnTo>
                  <a:close/>
                </a:path>
                <a:path w="4445634" h="1390014">
                  <a:moveTo>
                    <a:pt x="530352" y="969264"/>
                  </a:moveTo>
                  <a:lnTo>
                    <a:pt x="0" y="969264"/>
                  </a:lnTo>
                  <a:lnTo>
                    <a:pt x="0" y="1001268"/>
                  </a:lnTo>
                  <a:lnTo>
                    <a:pt x="530352" y="1001268"/>
                  </a:lnTo>
                  <a:lnTo>
                    <a:pt x="530352" y="969264"/>
                  </a:lnTo>
                  <a:close/>
                </a:path>
                <a:path w="4445634" h="1390014">
                  <a:moveTo>
                    <a:pt x="597408" y="387096"/>
                  </a:moveTo>
                  <a:lnTo>
                    <a:pt x="0" y="387096"/>
                  </a:lnTo>
                  <a:lnTo>
                    <a:pt x="0" y="420624"/>
                  </a:lnTo>
                  <a:lnTo>
                    <a:pt x="597408" y="420624"/>
                  </a:lnTo>
                  <a:lnTo>
                    <a:pt x="597408" y="387096"/>
                  </a:lnTo>
                  <a:close/>
                </a:path>
                <a:path w="4445634" h="1390014">
                  <a:moveTo>
                    <a:pt x="1127760" y="1162812"/>
                  </a:moveTo>
                  <a:lnTo>
                    <a:pt x="0" y="1162812"/>
                  </a:lnTo>
                  <a:lnTo>
                    <a:pt x="0" y="1194816"/>
                  </a:lnTo>
                  <a:lnTo>
                    <a:pt x="1127760" y="1194816"/>
                  </a:lnTo>
                  <a:lnTo>
                    <a:pt x="1127760" y="1162812"/>
                  </a:lnTo>
                  <a:close/>
                </a:path>
                <a:path w="4445634" h="1390014">
                  <a:moveTo>
                    <a:pt x="1691640" y="193548"/>
                  </a:moveTo>
                  <a:lnTo>
                    <a:pt x="0" y="193548"/>
                  </a:lnTo>
                  <a:lnTo>
                    <a:pt x="0" y="227076"/>
                  </a:lnTo>
                  <a:lnTo>
                    <a:pt x="1691640" y="227076"/>
                  </a:lnTo>
                  <a:lnTo>
                    <a:pt x="1691640" y="193548"/>
                  </a:lnTo>
                  <a:close/>
                </a:path>
                <a:path w="4445634" h="1390014">
                  <a:moveTo>
                    <a:pt x="4445508" y="0"/>
                  </a:moveTo>
                  <a:lnTo>
                    <a:pt x="0" y="0"/>
                  </a:lnTo>
                  <a:lnTo>
                    <a:pt x="0" y="33528"/>
                  </a:lnTo>
                  <a:lnTo>
                    <a:pt x="4445508" y="33528"/>
                  </a:lnTo>
                  <a:lnTo>
                    <a:pt x="4445508" y="0"/>
                  </a:lnTo>
                  <a:close/>
                </a:path>
              </a:pathLst>
            </a:custGeom>
            <a:solidFill>
              <a:srgbClr val="ED7C31"/>
            </a:solidFill>
          </p:spPr>
          <p:txBody>
            <a:bodyPr wrap="square" lIns="0" tIns="0" rIns="0" bIns="0" rtlCol="0"/>
            <a:lstStyle/>
            <a:p>
              <a:endParaRPr/>
            </a:p>
          </p:txBody>
        </p:sp>
        <p:sp>
          <p:nvSpPr>
            <p:cNvPr id="41" name="object 41"/>
            <p:cNvSpPr/>
            <p:nvPr/>
          </p:nvSpPr>
          <p:spPr>
            <a:xfrm>
              <a:off x="2374392" y="6009132"/>
              <a:ext cx="33655" cy="33655"/>
            </a:xfrm>
            <a:custGeom>
              <a:avLst/>
              <a:gdLst/>
              <a:ahLst/>
              <a:cxnLst/>
              <a:rect l="l" t="t" r="r" b="b"/>
              <a:pathLst>
                <a:path w="33655" h="33654">
                  <a:moveTo>
                    <a:pt x="33527" y="0"/>
                  </a:moveTo>
                  <a:lnTo>
                    <a:pt x="0" y="0"/>
                  </a:lnTo>
                  <a:lnTo>
                    <a:pt x="0" y="33527"/>
                  </a:lnTo>
                  <a:lnTo>
                    <a:pt x="33527" y="33527"/>
                  </a:lnTo>
                  <a:lnTo>
                    <a:pt x="33527" y="0"/>
                  </a:lnTo>
                  <a:close/>
                </a:path>
              </a:pathLst>
            </a:custGeom>
            <a:solidFill>
              <a:srgbClr val="5B9AD4"/>
            </a:solidFill>
          </p:spPr>
          <p:txBody>
            <a:bodyPr wrap="square" lIns="0" tIns="0" rIns="0" bIns="0" rtlCol="0"/>
            <a:lstStyle/>
            <a:p>
              <a:endParaRPr/>
            </a:p>
          </p:txBody>
        </p:sp>
        <p:sp>
          <p:nvSpPr>
            <p:cNvPr id="42" name="object 42"/>
            <p:cNvSpPr/>
            <p:nvPr/>
          </p:nvSpPr>
          <p:spPr>
            <a:xfrm>
              <a:off x="2374392" y="5942076"/>
              <a:ext cx="33655" cy="33655"/>
            </a:xfrm>
            <a:custGeom>
              <a:avLst/>
              <a:gdLst/>
              <a:ahLst/>
              <a:cxnLst/>
              <a:rect l="l" t="t" r="r" b="b"/>
              <a:pathLst>
                <a:path w="33655" h="33654">
                  <a:moveTo>
                    <a:pt x="33527" y="0"/>
                  </a:moveTo>
                  <a:lnTo>
                    <a:pt x="0" y="0"/>
                  </a:lnTo>
                  <a:lnTo>
                    <a:pt x="0" y="33528"/>
                  </a:lnTo>
                  <a:lnTo>
                    <a:pt x="33527" y="33528"/>
                  </a:lnTo>
                  <a:lnTo>
                    <a:pt x="33527" y="0"/>
                  </a:lnTo>
                  <a:close/>
                </a:path>
              </a:pathLst>
            </a:custGeom>
            <a:solidFill>
              <a:srgbClr val="A5A5A5"/>
            </a:solidFill>
          </p:spPr>
          <p:txBody>
            <a:bodyPr wrap="square" lIns="0" tIns="0" rIns="0" bIns="0" rtlCol="0"/>
            <a:lstStyle/>
            <a:p>
              <a:endParaRPr/>
            </a:p>
          </p:txBody>
        </p:sp>
        <p:sp>
          <p:nvSpPr>
            <p:cNvPr id="43" name="object 43"/>
            <p:cNvSpPr/>
            <p:nvPr/>
          </p:nvSpPr>
          <p:spPr>
            <a:xfrm>
              <a:off x="2374392" y="5815584"/>
              <a:ext cx="99060" cy="33655"/>
            </a:xfrm>
            <a:custGeom>
              <a:avLst/>
              <a:gdLst/>
              <a:ahLst/>
              <a:cxnLst/>
              <a:rect l="l" t="t" r="r" b="b"/>
              <a:pathLst>
                <a:path w="99060" h="33654">
                  <a:moveTo>
                    <a:pt x="99059" y="0"/>
                  </a:moveTo>
                  <a:lnTo>
                    <a:pt x="0" y="0"/>
                  </a:lnTo>
                  <a:lnTo>
                    <a:pt x="0" y="33527"/>
                  </a:lnTo>
                  <a:lnTo>
                    <a:pt x="99059" y="33527"/>
                  </a:lnTo>
                  <a:lnTo>
                    <a:pt x="99059" y="0"/>
                  </a:lnTo>
                  <a:close/>
                </a:path>
              </a:pathLst>
            </a:custGeom>
            <a:solidFill>
              <a:srgbClr val="5B9AD4"/>
            </a:solidFill>
          </p:spPr>
          <p:txBody>
            <a:bodyPr wrap="square" lIns="0" tIns="0" rIns="0" bIns="0" rtlCol="0"/>
            <a:lstStyle/>
            <a:p>
              <a:endParaRPr/>
            </a:p>
          </p:txBody>
        </p:sp>
        <p:sp>
          <p:nvSpPr>
            <p:cNvPr id="44" name="object 44"/>
            <p:cNvSpPr/>
            <p:nvPr/>
          </p:nvSpPr>
          <p:spPr>
            <a:xfrm>
              <a:off x="2374392" y="5748528"/>
              <a:ext cx="67310" cy="33655"/>
            </a:xfrm>
            <a:custGeom>
              <a:avLst/>
              <a:gdLst/>
              <a:ahLst/>
              <a:cxnLst/>
              <a:rect l="l" t="t" r="r" b="b"/>
              <a:pathLst>
                <a:path w="67310" h="33654">
                  <a:moveTo>
                    <a:pt x="67056" y="0"/>
                  </a:moveTo>
                  <a:lnTo>
                    <a:pt x="0" y="0"/>
                  </a:lnTo>
                  <a:lnTo>
                    <a:pt x="0" y="33527"/>
                  </a:lnTo>
                  <a:lnTo>
                    <a:pt x="67056" y="33527"/>
                  </a:lnTo>
                  <a:lnTo>
                    <a:pt x="67056" y="0"/>
                  </a:lnTo>
                  <a:close/>
                </a:path>
              </a:pathLst>
            </a:custGeom>
            <a:solidFill>
              <a:srgbClr val="A5A5A5"/>
            </a:solidFill>
          </p:spPr>
          <p:txBody>
            <a:bodyPr wrap="square" lIns="0" tIns="0" rIns="0" bIns="0" rtlCol="0"/>
            <a:lstStyle/>
            <a:p>
              <a:endParaRPr/>
            </a:p>
          </p:txBody>
        </p:sp>
        <p:sp>
          <p:nvSpPr>
            <p:cNvPr id="45" name="object 45"/>
            <p:cNvSpPr/>
            <p:nvPr/>
          </p:nvSpPr>
          <p:spPr>
            <a:xfrm>
              <a:off x="2374392" y="5622035"/>
              <a:ext cx="67310" cy="33655"/>
            </a:xfrm>
            <a:custGeom>
              <a:avLst/>
              <a:gdLst/>
              <a:ahLst/>
              <a:cxnLst/>
              <a:rect l="l" t="t" r="r" b="b"/>
              <a:pathLst>
                <a:path w="67310" h="33654">
                  <a:moveTo>
                    <a:pt x="67056" y="0"/>
                  </a:moveTo>
                  <a:lnTo>
                    <a:pt x="0" y="0"/>
                  </a:lnTo>
                  <a:lnTo>
                    <a:pt x="0" y="33528"/>
                  </a:lnTo>
                  <a:lnTo>
                    <a:pt x="67056" y="33528"/>
                  </a:lnTo>
                  <a:lnTo>
                    <a:pt x="67056" y="0"/>
                  </a:lnTo>
                  <a:close/>
                </a:path>
              </a:pathLst>
            </a:custGeom>
            <a:solidFill>
              <a:srgbClr val="5B9AD4"/>
            </a:solidFill>
          </p:spPr>
          <p:txBody>
            <a:bodyPr wrap="square" lIns="0" tIns="0" rIns="0" bIns="0" rtlCol="0"/>
            <a:lstStyle/>
            <a:p>
              <a:endParaRPr/>
            </a:p>
          </p:txBody>
        </p:sp>
        <p:sp>
          <p:nvSpPr>
            <p:cNvPr id="46" name="object 46"/>
            <p:cNvSpPr/>
            <p:nvPr/>
          </p:nvSpPr>
          <p:spPr>
            <a:xfrm>
              <a:off x="2374392" y="4780788"/>
              <a:ext cx="99060" cy="807720"/>
            </a:xfrm>
            <a:custGeom>
              <a:avLst/>
              <a:gdLst/>
              <a:ahLst/>
              <a:cxnLst/>
              <a:rect l="l" t="t" r="r" b="b"/>
              <a:pathLst>
                <a:path w="99060" h="807720">
                  <a:moveTo>
                    <a:pt x="33528" y="0"/>
                  </a:moveTo>
                  <a:lnTo>
                    <a:pt x="0" y="0"/>
                  </a:lnTo>
                  <a:lnTo>
                    <a:pt x="0" y="33528"/>
                  </a:lnTo>
                  <a:lnTo>
                    <a:pt x="33528" y="33528"/>
                  </a:lnTo>
                  <a:lnTo>
                    <a:pt x="33528" y="0"/>
                  </a:lnTo>
                  <a:close/>
                </a:path>
                <a:path w="99060" h="807720">
                  <a:moveTo>
                    <a:pt x="67056" y="774192"/>
                  </a:moveTo>
                  <a:lnTo>
                    <a:pt x="0" y="774192"/>
                  </a:lnTo>
                  <a:lnTo>
                    <a:pt x="0" y="807720"/>
                  </a:lnTo>
                  <a:lnTo>
                    <a:pt x="67056" y="807720"/>
                  </a:lnTo>
                  <a:lnTo>
                    <a:pt x="67056" y="774192"/>
                  </a:lnTo>
                  <a:close/>
                </a:path>
                <a:path w="99060" h="807720">
                  <a:moveTo>
                    <a:pt x="67056" y="387096"/>
                  </a:moveTo>
                  <a:lnTo>
                    <a:pt x="0" y="387096"/>
                  </a:lnTo>
                  <a:lnTo>
                    <a:pt x="0" y="420624"/>
                  </a:lnTo>
                  <a:lnTo>
                    <a:pt x="67056" y="420624"/>
                  </a:lnTo>
                  <a:lnTo>
                    <a:pt x="67056" y="387096"/>
                  </a:lnTo>
                  <a:close/>
                </a:path>
                <a:path w="99060" h="807720">
                  <a:moveTo>
                    <a:pt x="99060" y="580644"/>
                  </a:moveTo>
                  <a:lnTo>
                    <a:pt x="0" y="580644"/>
                  </a:lnTo>
                  <a:lnTo>
                    <a:pt x="0" y="614172"/>
                  </a:lnTo>
                  <a:lnTo>
                    <a:pt x="99060" y="614172"/>
                  </a:lnTo>
                  <a:lnTo>
                    <a:pt x="99060" y="580644"/>
                  </a:lnTo>
                  <a:close/>
                </a:path>
              </a:pathLst>
            </a:custGeom>
            <a:solidFill>
              <a:srgbClr val="A5A5A5"/>
            </a:solidFill>
          </p:spPr>
          <p:txBody>
            <a:bodyPr wrap="square" lIns="0" tIns="0" rIns="0" bIns="0" rtlCol="0"/>
            <a:lstStyle/>
            <a:p>
              <a:endParaRPr/>
            </a:p>
          </p:txBody>
        </p:sp>
        <p:sp>
          <p:nvSpPr>
            <p:cNvPr id="47" name="object 47"/>
            <p:cNvSpPr/>
            <p:nvPr/>
          </p:nvSpPr>
          <p:spPr>
            <a:xfrm>
              <a:off x="2374392" y="4459223"/>
              <a:ext cx="67310" cy="33655"/>
            </a:xfrm>
            <a:custGeom>
              <a:avLst/>
              <a:gdLst/>
              <a:ahLst/>
              <a:cxnLst/>
              <a:rect l="l" t="t" r="r" b="b"/>
              <a:pathLst>
                <a:path w="67310" h="33654">
                  <a:moveTo>
                    <a:pt x="67056" y="0"/>
                  </a:moveTo>
                  <a:lnTo>
                    <a:pt x="0" y="0"/>
                  </a:lnTo>
                  <a:lnTo>
                    <a:pt x="0" y="33528"/>
                  </a:lnTo>
                  <a:lnTo>
                    <a:pt x="67056" y="33528"/>
                  </a:lnTo>
                  <a:lnTo>
                    <a:pt x="67056" y="0"/>
                  </a:lnTo>
                  <a:close/>
                </a:path>
              </a:pathLst>
            </a:custGeom>
            <a:solidFill>
              <a:srgbClr val="5B9AD4"/>
            </a:solidFill>
          </p:spPr>
          <p:txBody>
            <a:bodyPr wrap="square" lIns="0" tIns="0" rIns="0" bIns="0" rtlCol="0"/>
            <a:lstStyle/>
            <a:p>
              <a:endParaRPr/>
            </a:p>
          </p:txBody>
        </p:sp>
        <p:sp>
          <p:nvSpPr>
            <p:cNvPr id="48" name="object 48"/>
            <p:cNvSpPr/>
            <p:nvPr/>
          </p:nvSpPr>
          <p:spPr>
            <a:xfrm>
              <a:off x="2374392" y="1100327"/>
              <a:ext cx="563880" cy="3325495"/>
            </a:xfrm>
            <a:custGeom>
              <a:avLst/>
              <a:gdLst/>
              <a:ahLst/>
              <a:cxnLst/>
              <a:rect l="l" t="t" r="r" b="b"/>
              <a:pathLst>
                <a:path w="563880" h="3325495">
                  <a:moveTo>
                    <a:pt x="33528" y="3293364"/>
                  </a:moveTo>
                  <a:lnTo>
                    <a:pt x="0" y="3293364"/>
                  </a:lnTo>
                  <a:lnTo>
                    <a:pt x="0" y="3325368"/>
                  </a:lnTo>
                  <a:lnTo>
                    <a:pt x="33528" y="3325368"/>
                  </a:lnTo>
                  <a:lnTo>
                    <a:pt x="33528" y="3293364"/>
                  </a:lnTo>
                  <a:close/>
                </a:path>
                <a:path w="563880" h="3325495">
                  <a:moveTo>
                    <a:pt x="33528" y="3099816"/>
                  </a:moveTo>
                  <a:lnTo>
                    <a:pt x="0" y="3099816"/>
                  </a:lnTo>
                  <a:lnTo>
                    <a:pt x="0" y="3131820"/>
                  </a:lnTo>
                  <a:lnTo>
                    <a:pt x="33528" y="3131820"/>
                  </a:lnTo>
                  <a:lnTo>
                    <a:pt x="33528" y="3099816"/>
                  </a:lnTo>
                  <a:close/>
                </a:path>
                <a:path w="563880" h="3325495">
                  <a:moveTo>
                    <a:pt x="33528" y="2711196"/>
                  </a:moveTo>
                  <a:lnTo>
                    <a:pt x="0" y="2711196"/>
                  </a:lnTo>
                  <a:lnTo>
                    <a:pt x="0" y="2744724"/>
                  </a:lnTo>
                  <a:lnTo>
                    <a:pt x="33528" y="2744724"/>
                  </a:lnTo>
                  <a:lnTo>
                    <a:pt x="33528" y="2711196"/>
                  </a:lnTo>
                  <a:close/>
                </a:path>
                <a:path w="563880" h="3325495">
                  <a:moveTo>
                    <a:pt x="33528" y="2517648"/>
                  </a:moveTo>
                  <a:lnTo>
                    <a:pt x="0" y="2517648"/>
                  </a:lnTo>
                  <a:lnTo>
                    <a:pt x="0" y="2551176"/>
                  </a:lnTo>
                  <a:lnTo>
                    <a:pt x="33528" y="2551176"/>
                  </a:lnTo>
                  <a:lnTo>
                    <a:pt x="33528" y="2517648"/>
                  </a:lnTo>
                  <a:close/>
                </a:path>
                <a:path w="563880" h="3325495">
                  <a:moveTo>
                    <a:pt x="33528" y="1937004"/>
                  </a:moveTo>
                  <a:lnTo>
                    <a:pt x="0" y="1937004"/>
                  </a:lnTo>
                  <a:lnTo>
                    <a:pt x="0" y="1970532"/>
                  </a:lnTo>
                  <a:lnTo>
                    <a:pt x="33528" y="1970532"/>
                  </a:lnTo>
                  <a:lnTo>
                    <a:pt x="33528" y="1937004"/>
                  </a:lnTo>
                  <a:close/>
                </a:path>
                <a:path w="563880" h="3325495">
                  <a:moveTo>
                    <a:pt x="33528" y="1549908"/>
                  </a:moveTo>
                  <a:lnTo>
                    <a:pt x="0" y="1549908"/>
                  </a:lnTo>
                  <a:lnTo>
                    <a:pt x="0" y="1583436"/>
                  </a:lnTo>
                  <a:lnTo>
                    <a:pt x="33528" y="1583436"/>
                  </a:lnTo>
                  <a:lnTo>
                    <a:pt x="33528" y="1549908"/>
                  </a:lnTo>
                  <a:close/>
                </a:path>
                <a:path w="563880" h="3325495">
                  <a:moveTo>
                    <a:pt x="33528" y="1162812"/>
                  </a:moveTo>
                  <a:lnTo>
                    <a:pt x="0" y="1162812"/>
                  </a:lnTo>
                  <a:lnTo>
                    <a:pt x="0" y="1196340"/>
                  </a:lnTo>
                  <a:lnTo>
                    <a:pt x="33528" y="1196340"/>
                  </a:lnTo>
                  <a:lnTo>
                    <a:pt x="33528" y="1162812"/>
                  </a:lnTo>
                  <a:close/>
                </a:path>
                <a:path w="563880" h="3325495">
                  <a:moveTo>
                    <a:pt x="33528" y="582168"/>
                  </a:moveTo>
                  <a:lnTo>
                    <a:pt x="0" y="582168"/>
                  </a:lnTo>
                  <a:lnTo>
                    <a:pt x="0" y="614172"/>
                  </a:lnTo>
                  <a:lnTo>
                    <a:pt x="33528" y="614172"/>
                  </a:lnTo>
                  <a:lnTo>
                    <a:pt x="33528" y="582168"/>
                  </a:lnTo>
                  <a:close/>
                </a:path>
                <a:path w="563880" h="3325495">
                  <a:moveTo>
                    <a:pt x="33528" y="193548"/>
                  </a:moveTo>
                  <a:lnTo>
                    <a:pt x="0" y="193548"/>
                  </a:lnTo>
                  <a:lnTo>
                    <a:pt x="0" y="227076"/>
                  </a:lnTo>
                  <a:lnTo>
                    <a:pt x="33528" y="227076"/>
                  </a:lnTo>
                  <a:lnTo>
                    <a:pt x="33528" y="193548"/>
                  </a:lnTo>
                  <a:close/>
                </a:path>
                <a:path w="563880" h="3325495">
                  <a:moveTo>
                    <a:pt x="67056" y="775716"/>
                  </a:moveTo>
                  <a:lnTo>
                    <a:pt x="0" y="775716"/>
                  </a:lnTo>
                  <a:lnTo>
                    <a:pt x="0" y="809244"/>
                  </a:lnTo>
                  <a:lnTo>
                    <a:pt x="67056" y="809244"/>
                  </a:lnTo>
                  <a:lnTo>
                    <a:pt x="67056" y="775716"/>
                  </a:lnTo>
                  <a:close/>
                </a:path>
                <a:path w="563880" h="3325495">
                  <a:moveTo>
                    <a:pt x="265176" y="388620"/>
                  </a:moveTo>
                  <a:lnTo>
                    <a:pt x="0" y="388620"/>
                  </a:lnTo>
                  <a:lnTo>
                    <a:pt x="0" y="420624"/>
                  </a:lnTo>
                  <a:lnTo>
                    <a:pt x="265176" y="420624"/>
                  </a:lnTo>
                  <a:lnTo>
                    <a:pt x="265176" y="388620"/>
                  </a:lnTo>
                  <a:close/>
                </a:path>
                <a:path w="563880" h="3325495">
                  <a:moveTo>
                    <a:pt x="298704" y="969264"/>
                  </a:moveTo>
                  <a:lnTo>
                    <a:pt x="0" y="969264"/>
                  </a:lnTo>
                  <a:lnTo>
                    <a:pt x="0" y="1002792"/>
                  </a:lnTo>
                  <a:lnTo>
                    <a:pt x="298704" y="1002792"/>
                  </a:lnTo>
                  <a:lnTo>
                    <a:pt x="298704" y="969264"/>
                  </a:lnTo>
                  <a:close/>
                </a:path>
                <a:path w="563880" h="3325495">
                  <a:moveTo>
                    <a:pt x="563880" y="0"/>
                  </a:moveTo>
                  <a:lnTo>
                    <a:pt x="0" y="0"/>
                  </a:lnTo>
                  <a:lnTo>
                    <a:pt x="0" y="33528"/>
                  </a:lnTo>
                  <a:lnTo>
                    <a:pt x="563880" y="33528"/>
                  </a:lnTo>
                  <a:lnTo>
                    <a:pt x="563880" y="0"/>
                  </a:lnTo>
                  <a:close/>
                </a:path>
              </a:pathLst>
            </a:custGeom>
            <a:solidFill>
              <a:srgbClr val="A5A5A5"/>
            </a:solidFill>
          </p:spPr>
          <p:txBody>
            <a:bodyPr wrap="square" lIns="0" tIns="0" rIns="0" bIns="0" rtlCol="0"/>
            <a:lstStyle/>
            <a:p>
              <a:endParaRPr/>
            </a:p>
          </p:txBody>
        </p:sp>
        <p:sp>
          <p:nvSpPr>
            <p:cNvPr id="49" name="object 49"/>
            <p:cNvSpPr/>
            <p:nvPr/>
          </p:nvSpPr>
          <p:spPr>
            <a:xfrm>
              <a:off x="2374392" y="1068323"/>
              <a:ext cx="829310" cy="4680585"/>
            </a:xfrm>
            <a:custGeom>
              <a:avLst/>
              <a:gdLst/>
              <a:ahLst/>
              <a:cxnLst/>
              <a:rect l="l" t="t" r="r" b="b"/>
              <a:pathLst>
                <a:path w="829310" h="4680585">
                  <a:moveTo>
                    <a:pt x="33528" y="4646676"/>
                  </a:moveTo>
                  <a:lnTo>
                    <a:pt x="0" y="4646676"/>
                  </a:lnTo>
                  <a:lnTo>
                    <a:pt x="0" y="4680204"/>
                  </a:lnTo>
                  <a:lnTo>
                    <a:pt x="33528" y="4680204"/>
                  </a:lnTo>
                  <a:lnTo>
                    <a:pt x="33528" y="4646676"/>
                  </a:lnTo>
                  <a:close/>
                </a:path>
                <a:path w="829310" h="4680585">
                  <a:moveTo>
                    <a:pt x="33528" y="3291840"/>
                  </a:moveTo>
                  <a:lnTo>
                    <a:pt x="0" y="3291840"/>
                  </a:lnTo>
                  <a:lnTo>
                    <a:pt x="0" y="3325368"/>
                  </a:lnTo>
                  <a:lnTo>
                    <a:pt x="33528" y="3325368"/>
                  </a:lnTo>
                  <a:lnTo>
                    <a:pt x="33528" y="3291840"/>
                  </a:lnTo>
                  <a:close/>
                </a:path>
                <a:path w="829310" h="4680585">
                  <a:moveTo>
                    <a:pt x="33528" y="2711196"/>
                  </a:moveTo>
                  <a:lnTo>
                    <a:pt x="0" y="2711196"/>
                  </a:lnTo>
                  <a:lnTo>
                    <a:pt x="0" y="2743200"/>
                  </a:lnTo>
                  <a:lnTo>
                    <a:pt x="33528" y="2743200"/>
                  </a:lnTo>
                  <a:lnTo>
                    <a:pt x="33528" y="2711196"/>
                  </a:lnTo>
                  <a:close/>
                </a:path>
                <a:path w="829310" h="4680585">
                  <a:moveTo>
                    <a:pt x="33528" y="1548384"/>
                  </a:moveTo>
                  <a:lnTo>
                    <a:pt x="0" y="1548384"/>
                  </a:lnTo>
                  <a:lnTo>
                    <a:pt x="0" y="1581912"/>
                  </a:lnTo>
                  <a:lnTo>
                    <a:pt x="33528" y="1581912"/>
                  </a:lnTo>
                  <a:lnTo>
                    <a:pt x="33528" y="1548384"/>
                  </a:lnTo>
                  <a:close/>
                </a:path>
                <a:path w="829310" h="4680585">
                  <a:moveTo>
                    <a:pt x="67056" y="2904744"/>
                  </a:moveTo>
                  <a:lnTo>
                    <a:pt x="0" y="2904744"/>
                  </a:lnTo>
                  <a:lnTo>
                    <a:pt x="0" y="2936748"/>
                  </a:lnTo>
                  <a:lnTo>
                    <a:pt x="67056" y="2936748"/>
                  </a:lnTo>
                  <a:lnTo>
                    <a:pt x="67056" y="2904744"/>
                  </a:lnTo>
                  <a:close/>
                </a:path>
                <a:path w="829310" h="4680585">
                  <a:moveTo>
                    <a:pt x="67056" y="2129028"/>
                  </a:moveTo>
                  <a:lnTo>
                    <a:pt x="0" y="2129028"/>
                  </a:lnTo>
                  <a:lnTo>
                    <a:pt x="0" y="2162556"/>
                  </a:lnTo>
                  <a:lnTo>
                    <a:pt x="67056" y="2162556"/>
                  </a:lnTo>
                  <a:lnTo>
                    <a:pt x="67056" y="2129028"/>
                  </a:lnTo>
                  <a:close/>
                </a:path>
                <a:path w="829310" h="4680585">
                  <a:moveTo>
                    <a:pt x="67056" y="1354836"/>
                  </a:moveTo>
                  <a:lnTo>
                    <a:pt x="0" y="1354836"/>
                  </a:lnTo>
                  <a:lnTo>
                    <a:pt x="0" y="1388364"/>
                  </a:lnTo>
                  <a:lnTo>
                    <a:pt x="67056" y="1388364"/>
                  </a:lnTo>
                  <a:lnTo>
                    <a:pt x="67056" y="1354836"/>
                  </a:lnTo>
                  <a:close/>
                </a:path>
                <a:path w="829310" h="4680585">
                  <a:moveTo>
                    <a:pt x="99060" y="967740"/>
                  </a:moveTo>
                  <a:lnTo>
                    <a:pt x="0" y="967740"/>
                  </a:lnTo>
                  <a:lnTo>
                    <a:pt x="0" y="1001268"/>
                  </a:lnTo>
                  <a:lnTo>
                    <a:pt x="99060" y="1001268"/>
                  </a:lnTo>
                  <a:lnTo>
                    <a:pt x="99060" y="967740"/>
                  </a:lnTo>
                  <a:close/>
                </a:path>
                <a:path w="829310" h="4680585">
                  <a:moveTo>
                    <a:pt x="132588" y="3485388"/>
                  </a:moveTo>
                  <a:lnTo>
                    <a:pt x="0" y="3485388"/>
                  </a:lnTo>
                  <a:lnTo>
                    <a:pt x="0" y="3518916"/>
                  </a:lnTo>
                  <a:lnTo>
                    <a:pt x="132588" y="3518916"/>
                  </a:lnTo>
                  <a:lnTo>
                    <a:pt x="132588" y="3485388"/>
                  </a:lnTo>
                  <a:close/>
                </a:path>
                <a:path w="829310" h="4680585">
                  <a:moveTo>
                    <a:pt x="132588" y="1935480"/>
                  </a:moveTo>
                  <a:lnTo>
                    <a:pt x="0" y="1935480"/>
                  </a:lnTo>
                  <a:lnTo>
                    <a:pt x="0" y="1969008"/>
                  </a:lnTo>
                  <a:lnTo>
                    <a:pt x="132588" y="1969008"/>
                  </a:lnTo>
                  <a:lnTo>
                    <a:pt x="132588" y="1935480"/>
                  </a:lnTo>
                  <a:close/>
                </a:path>
                <a:path w="829310" h="4680585">
                  <a:moveTo>
                    <a:pt x="132588" y="774192"/>
                  </a:moveTo>
                  <a:lnTo>
                    <a:pt x="0" y="774192"/>
                  </a:lnTo>
                  <a:lnTo>
                    <a:pt x="0" y="807720"/>
                  </a:lnTo>
                  <a:lnTo>
                    <a:pt x="132588" y="807720"/>
                  </a:lnTo>
                  <a:lnTo>
                    <a:pt x="132588" y="774192"/>
                  </a:lnTo>
                  <a:close/>
                </a:path>
                <a:path w="829310" h="4680585">
                  <a:moveTo>
                    <a:pt x="132588" y="580644"/>
                  </a:moveTo>
                  <a:lnTo>
                    <a:pt x="0" y="580644"/>
                  </a:lnTo>
                  <a:lnTo>
                    <a:pt x="0" y="614172"/>
                  </a:lnTo>
                  <a:lnTo>
                    <a:pt x="132588" y="614172"/>
                  </a:lnTo>
                  <a:lnTo>
                    <a:pt x="132588" y="580644"/>
                  </a:lnTo>
                  <a:close/>
                </a:path>
                <a:path w="829310" h="4680585">
                  <a:moveTo>
                    <a:pt x="166116" y="1741932"/>
                  </a:moveTo>
                  <a:lnTo>
                    <a:pt x="0" y="1741932"/>
                  </a:lnTo>
                  <a:lnTo>
                    <a:pt x="0" y="1775460"/>
                  </a:lnTo>
                  <a:lnTo>
                    <a:pt x="166116" y="1775460"/>
                  </a:lnTo>
                  <a:lnTo>
                    <a:pt x="166116" y="1741932"/>
                  </a:lnTo>
                  <a:close/>
                </a:path>
                <a:path w="829310" h="4680585">
                  <a:moveTo>
                    <a:pt x="231648" y="2322576"/>
                  </a:moveTo>
                  <a:lnTo>
                    <a:pt x="0" y="2322576"/>
                  </a:lnTo>
                  <a:lnTo>
                    <a:pt x="0" y="2356104"/>
                  </a:lnTo>
                  <a:lnTo>
                    <a:pt x="231648" y="2356104"/>
                  </a:lnTo>
                  <a:lnTo>
                    <a:pt x="231648" y="2322576"/>
                  </a:lnTo>
                  <a:close/>
                </a:path>
                <a:path w="829310" h="4680585">
                  <a:moveTo>
                    <a:pt x="498348" y="387096"/>
                  </a:moveTo>
                  <a:lnTo>
                    <a:pt x="0" y="387096"/>
                  </a:lnTo>
                  <a:lnTo>
                    <a:pt x="0" y="420624"/>
                  </a:lnTo>
                  <a:lnTo>
                    <a:pt x="498348" y="420624"/>
                  </a:lnTo>
                  <a:lnTo>
                    <a:pt x="498348" y="387096"/>
                  </a:lnTo>
                  <a:close/>
                </a:path>
                <a:path w="829310" h="4680585">
                  <a:moveTo>
                    <a:pt x="530352" y="193548"/>
                  </a:moveTo>
                  <a:lnTo>
                    <a:pt x="0" y="193548"/>
                  </a:lnTo>
                  <a:lnTo>
                    <a:pt x="0" y="225552"/>
                  </a:lnTo>
                  <a:lnTo>
                    <a:pt x="530352" y="225552"/>
                  </a:lnTo>
                  <a:lnTo>
                    <a:pt x="530352" y="193548"/>
                  </a:lnTo>
                  <a:close/>
                </a:path>
                <a:path w="829310" h="4680585">
                  <a:moveTo>
                    <a:pt x="662940" y="1161288"/>
                  </a:moveTo>
                  <a:lnTo>
                    <a:pt x="0" y="1161288"/>
                  </a:lnTo>
                  <a:lnTo>
                    <a:pt x="0" y="1194816"/>
                  </a:lnTo>
                  <a:lnTo>
                    <a:pt x="662940" y="1194816"/>
                  </a:lnTo>
                  <a:lnTo>
                    <a:pt x="662940" y="1161288"/>
                  </a:lnTo>
                  <a:close/>
                </a:path>
                <a:path w="829310" h="4680585">
                  <a:moveTo>
                    <a:pt x="829056" y="0"/>
                  </a:moveTo>
                  <a:lnTo>
                    <a:pt x="0" y="0"/>
                  </a:lnTo>
                  <a:lnTo>
                    <a:pt x="0" y="32004"/>
                  </a:lnTo>
                  <a:lnTo>
                    <a:pt x="829056" y="32004"/>
                  </a:lnTo>
                  <a:lnTo>
                    <a:pt x="829056" y="0"/>
                  </a:lnTo>
                  <a:close/>
                </a:path>
              </a:pathLst>
            </a:custGeom>
            <a:solidFill>
              <a:srgbClr val="FFBF00"/>
            </a:solidFill>
          </p:spPr>
          <p:txBody>
            <a:bodyPr wrap="square" lIns="0" tIns="0" rIns="0" bIns="0" rtlCol="0"/>
            <a:lstStyle/>
            <a:p>
              <a:endParaRPr/>
            </a:p>
          </p:txBody>
        </p:sp>
        <p:sp>
          <p:nvSpPr>
            <p:cNvPr id="50" name="object 50"/>
            <p:cNvSpPr/>
            <p:nvPr/>
          </p:nvSpPr>
          <p:spPr>
            <a:xfrm>
              <a:off x="2374392" y="4652772"/>
              <a:ext cx="132715" cy="33655"/>
            </a:xfrm>
            <a:custGeom>
              <a:avLst/>
              <a:gdLst/>
              <a:ahLst/>
              <a:cxnLst/>
              <a:rect l="l" t="t" r="r" b="b"/>
              <a:pathLst>
                <a:path w="132714" h="33654">
                  <a:moveTo>
                    <a:pt x="132587" y="0"/>
                  </a:moveTo>
                  <a:lnTo>
                    <a:pt x="0" y="0"/>
                  </a:lnTo>
                  <a:lnTo>
                    <a:pt x="0" y="33527"/>
                  </a:lnTo>
                  <a:lnTo>
                    <a:pt x="132587" y="33527"/>
                  </a:lnTo>
                  <a:lnTo>
                    <a:pt x="132587" y="0"/>
                  </a:lnTo>
                  <a:close/>
                </a:path>
              </a:pathLst>
            </a:custGeom>
            <a:solidFill>
              <a:srgbClr val="5B9AD4"/>
            </a:solidFill>
          </p:spPr>
          <p:txBody>
            <a:bodyPr wrap="square" lIns="0" tIns="0" rIns="0" bIns="0" rtlCol="0"/>
            <a:lstStyle/>
            <a:p>
              <a:endParaRPr/>
            </a:p>
          </p:txBody>
        </p:sp>
        <p:sp>
          <p:nvSpPr>
            <p:cNvPr id="51" name="object 51"/>
            <p:cNvSpPr/>
            <p:nvPr/>
          </p:nvSpPr>
          <p:spPr>
            <a:xfrm>
              <a:off x="2369820" y="1037843"/>
              <a:ext cx="5983605" cy="5035550"/>
            </a:xfrm>
            <a:custGeom>
              <a:avLst/>
              <a:gdLst/>
              <a:ahLst/>
              <a:cxnLst/>
              <a:rect l="l" t="t" r="r" b="b"/>
              <a:pathLst>
                <a:path w="5983605" h="5035550">
                  <a:moveTo>
                    <a:pt x="10668" y="0"/>
                  </a:moveTo>
                  <a:lnTo>
                    <a:pt x="0" y="0"/>
                  </a:lnTo>
                  <a:lnTo>
                    <a:pt x="0" y="5035296"/>
                  </a:lnTo>
                  <a:lnTo>
                    <a:pt x="10668" y="5035296"/>
                  </a:lnTo>
                  <a:lnTo>
                    <a:pt x="10668" y="0"/>
                  </a:lnTo>
                  <a:close/>
                </a:path>
                <a:path w="5983605" h="5035550">
                  <a:moveTo>
                    <a:pt x="4655820" y="3451860"/>
                  </a:moveTo>
                  <a:lnTo>
                    <a:pt x="4645152" y="3451860"/>
                  </a:lnTo>
                  <a:lnTo>
                    <a:pt x="4645152" y="5035296"/>
                  </a:lnTo>
                  <a:lnTo>
                    <a:pt x="4655820" y="5035296"/>
                  </a:lnTo>
                  <a:lnTo>
                    <a:pt x="4655820" y="3451860"/>
                  </a:lnTo>
                  <a:close/>
                </a:path>
                <a:path w="5983605" h="5035550">
                  <a:moveTo>
                    <a:pt x="5320284" y="3451860"/>
                  </a:moveTo>
                  <a:lnTo>
                    <a:pt x="5309616" y="3451860"/>
                  </a:lnTo>
                  <a:lnTo>
                    <a:pt x="5309616" y="5035296"/>
                  </a:lnTo>
                  <a:lnTo>
                    <a:pt x="5320284" y="5035296"/>
                  </a:lnTo>
                  <a:lnTo>
                    <a:pt x="5320284" y="3451860"/>
                  </a:lnTo>
                  <a:close/>
                </a:path>
                <a:path w="5983605" h="5035550">
                  <a:moveTo>
                    <a:pt x="5983224" y="3451860"/>
                  </a:moveTo>
                  <a:lnTo>
                    <a:pt x="5972556" y="3451860"/>
                  </a:lnTo>
                  <a:lnTo>
                    <a:pt x="5972556" y="5035296"/>
                  </a:lnTo>
                  <a:lnTo>
                    <a:pt x="5983224" y="5035296"/>
                  </a:lnTo>
                  <a:lnTo>
                    <a:pt x="5983224" y="3451860"/>
                  </a:lnTo>
                  <a:close/>
                </a:path>
                <a:path w="5983605" h="5035550">
                  <a:moveTo>
                    <a:pt x="5983224" y="0"/>
                  </a:moveTo>
                  <a:lnTo>
                    <a:pt x="5972556" y="0"/>
                  </a:lnTo>
                  <a:lnTo>
                    <a:pt x="5972556" y="2343912"/>
                  </a:lnTo>
                  <a:lnTo>
                    <a:pt x="5983224" y="2343912"/>
                  </a:lnTo>
                  <a:lnTo>
                    <a:pt x="5983224" y="0"/>
                  </a:lnTo>
                  <a:close/>
                </a:path>
              </a:pathLst>
            </a:custGeom>
            <a:solidFill>
              <a:srgbClr val="D8D8D8"/>
            </a:solidFill>
          </p:spPr>
          <p:txBody>
            <a:bodyPr wrap="square" lIns="0" tIns="0" rIns="0" bIns="0" rtlCol="0"/>
            <a:lstStyle/>
            <a:p>
              <a:endParaRPr/>
            </a:p>
          </p:txBody>
        </p:sp>
      </p:grpSp>
      <p:sp>
        <p:nvSpPr>
          <p:cNvPr id="52" name="object 52"/>
          <p:cNvSpPr/>
          <p:nvPr/>
        </p:nvSpPr>
        <p:spPr>
          <a:xfrm>
            <a:off x="9006840" y="1037844"/>
            <a:ext cx="9525" cy="5035550"/>
          </a:xfrm>
          <a:custGeom>
            <a:avLst/>
            <a:gdLst/>
            <a:ahLst/>
            <a:cxnLst/>
            <a:rect l="l" t="t" r="r" b="b"/>
            <a:pathLst>
              <a:path w="9525" h="5035550">
                <a:moveTo>
                  <a:pt x="9143" y="0"/>
                </a:moveTo>
                <a:lnTo>
                  <a:pt x="0" y="0"/>
                </a:lnTo>
                <a:lnTo>
                  <a:pt x="0" y="5035296"/>
                </a:lnTo>
                <a:lnTo>
                  <a:pt x="9143" y="5035296"/>
                </a:lnTo>
                <a:lnTo>
                  <a:pt x="9143" y="0"/>
                </a:lnTo>
                <a:close/>
              </a:path>
            </a:pathLst>
          </a:custGeom>
          <a:solidFill>
            <a:srgbClr val="D8D8D8"/>
          </a:solidFill>
        </p:spPr>
        <p:txBody>
          <a:bodyPr wrap="square" lIns="0" tIns="0" rIns="0" bIns="0" rtlCol="0"/>
          <a:lstStyle/>
          <a:p>
            <a:endParaRPr/>
          </a:p>
        </p:txBody>
      </p:sp>
      <p:sp>
        <p:nvSpPr>
          <p:cNvPr id="53" name="object 53"/>
          <p:cNvSpPr txBox="1"/>
          <p:nvPr/>
        </p:nvSpPr>
        <p:spPr>
          <a:xfrm>
            <a:off x="1636267" y="6064944"/>
            <a:ext cx="7572375" cy="942975"/>
          </a:xfrm>
          <a:prstGeom prst="rect">
            <a:avLst/>
          </a:prstGeom>
        </p:spPr>
        <p:txBody>
          <a:bodyPr vert="horz" wrap="square" lIns="0" tIns="89535" rIns="0" bIns="0" rtlCol="0">
            <a:spAutoFit/>
          </a:bodyPr>
          <a:lstStyle/>
          <a:p>
            <a:pPr marL="716280">
              <a:lnSpc>
                <a:spcPct val="100000"/>
              </a:lnSpc>
              <a:spcBef>
                <a:spcPts val="705"/>
              </a:spcBef>
              <a:tabLst>
                <a:tab pos="1330325" algn="l"/>
                <a:tab pos="1995170" algn="l"/>
                <a:tab pos="2658110" algn="l"/>
                <a:tab pos="3322320" algn="l"/>
                <a:tab pos="3950335" algn="l"/>
                <a:tab pos="4613275" algn="l"/>
                <a:tab pos="5277485" algn="l"/>
                <a:tab pos="5940425" algn="l"/>
                <a:tab pos="6605270" algn="l"/>
                <a:tab pos="7268209" algn="l"/>
              </a:tabLst>
            </a:pPr>
            <a:r>
              <a:rPr sz="1100" dirty="0">
                <a:solidFill>
                  <a:srgbClr val="595959"/>
                </a:solidFill>
                <a:latin typeface="Carlito"/>
                <a:cs typeface="Carlito"/>
              </a:rPr>
              <a:t>-	</a:t>
            </a:r>
            <a:r>
              <a:rPr sz="1100" spc="-5" dirty="0">
                <a:solidFill>
                  <a:srgbClr val="595959"/>
                </a:solidFill>
                <a:latin typeface="Carlito"/>
                <a:cs typeface="Carlito"/>
              </a:rPr>
              <a:t>20	40	60	80	100	120	140	160	180	200</a:t>
            </a:r>
            <a:endParaRPr sz="1100">
              <a:latin typeface="Carlito"/>
              <a:cs typeface="Carlito"/>
            </a:endParaRPr>
          </a:p>
          <a:p>
            <a:pPr marL="12700" marR="5080">
              <a:lnSpc>
                <a:spcPct val="100000"/>
              </a:lnSpc>
              <a:spcBef>
                <a:spcPts val="980"/>
              </a:spcBef>
            </a:pPr>
            <a:r>
              <a:rPr sz="1800" dirty="0">
                <a:latin typeface="Noto Sans CJK JP Regular"/>
                <a:cs typeface="Noto Sans CJK JP Regular"/>
              </a:rPr>
              <a:t>報告数全体</a:t>
            </a:r>
            <a:r>
              <a:rPr sz="1800" spc="-5" dirty="0">
                <a:latin typeface="Noto Sans CJK JP Regular"/>
                <a:cs typeface="Noto Sans CJK JP Regular"/>
              </a:rPr>
              <a:t>（</a:t>
            </a:r>
            <a:r>
              <a:rPr sz="1800" spc="-5" dirty="0">
                <a:latin typeface="Carlito"/>
                <a:cs typeface="Carlito"/>
              </a:rPr>
              <a:t>20,777</a:t>
            </a:r>
            <a:r>
              <a:rPr sz="1800" dirty="0">
                <a:latin typeface="Noto Sans CJK JP Regular"/>
                <a:cs typeface="Noto Sans CJK JP Regular"/>
              </a:rPr>
              <a:t>件）に比して、受診勧奨が行われている件数は少ない 内訳では、湿疹やアレルギー性鼻炎が、全体の件数に比して特に少ない</a:t>
            </a:r>
            <a:r>
              <a:rPr sz="1800" spc="95" dirty="0">
                <a:latin typeface="Noto Sans CJK JP Regular"/>
                <a:cs typeface="Noto Sans CJK JP Regular"/>
              </a:rPr>
              <a:t> </a:t>
            </a:r>
            <a:r>
              <a:rPr sz="1800" baseline="2314" dirty="0">
                <a:solidFill>
                  <a:srgbClr val="898989"/>
                </a:solidFill>
                <a:latin typeface="Carlito"/>
                <a:cs typeface="Carlito"/>
              </a:rPr>
              <a:t>20</a:t>
            </a:r>
            <a:endParaRPr sz="1800" baseline="2314">
              <a:latin typeface="Carlito"/>
              <a:cs typeface="Carlito"/>
            </a:endParaRPr>
          </a:p>
        </p:txBody>
      </p:sp>
      <p:sp>
        <p:nvSpPr>
          <p:cNvPr id="54" name="object 54"/>
          <p:cNvSpPr txBox="1"/>
          <p:nvPr/>
        </p:nvSpPr>
        <p:spPr>
          <a:xfrm>
            <a:off x="1342136" y="982471"/>
            <a:ext cx="939800" cy="5060950"/>
          </a:xfrm>
          <a:prstGeom prst="rect">
            <a:avLst/>
          </a:prstGeom>
        </p:spPr>
        <p:txBody>
          <a:bodyPr vert="horz" wrap="square" lIns="0" tIns="12700" rIns="0" bIns="0" rtlCol="0">
            <a:spAutoFit/>
          </a:bodyPr>
          <a:lstStyle/>
          <a:p>
            <a:pPr marL="469900" marR="5080" indent="228600" algn="just">
              <a:lnSpc>
                <a:spcPct val="141100"/>
              </a:lnSpc>
              <a:spcBef>
                <a:spcPts val="100"/>
              </a:spcBef>
            </a:pPr>
            <a:r>
              <a:rPr sz="900" dirty="0">
                <a:solidFill>
                  <a:srgbClr val="595959"/>
                </a:solidFill>
                <a:latin typeface="Noto Sans CJK JP Regular"/>
                <a:cs typeface="Noto Sans CJK JP Regular"/>
              </a:rPr>
              <a:t>発熱 上気道炎 気管支炎</a:t>
            </a:r>
            <a:endParaRPr sz="900">
              <a:latin typeface="Noto Sans CJK JP Regular"/>
              <a:cs typeface="Noto Sans CJK JP Regular"/>
            </a:endParaRPr>
          </a:p>
          <a:p>
            <a:pPr marL="12700" marR="5080" indent="685800" algn="r">
              <a:lnSpc>
                <a:spcPct val="141100"/>
              </a:lnSpc>
              <a:spcBef>
                <a:spcPts val="10"/>
              </a:spcBef>
            </a:pPr>
            <a:r>
              <a:rPr sz="900" dirty="0">
                <a:solidFill>
                  <a:srgbClr val="595959"/>
                </a:solidFill>
                <a:latin typeface="Noto Sans CJK JP Regular"/>
                <a:cs typeface="Noto Sans CJK JP Regular"/>
              </a:rPr>
              <a:t>湿疹 アレルギー性鼻炎</a:t>
            </a:r>
            <a:endParaRPr sz="900">
              <a:latin typeface="Noto Sans CJK JP Regular"/>
              <a:cs typeface="Noto Sans CJK JP Regular"/>
            </a:endParaRPr>
          </a:p>
          <a:p>
            <a:pPr marR="6350" algn="r">
              <a:lnSpc>
                <a:spcPct val="100000"/>
              </a:lnSpc>
              <a:spcBef>
                <a:spcPts val="445"/>
              </a:spcBef>
            </a:pPr>
            <a:r>
              <a:rPr sz="900" dirty="0">
                <a:solidFill>
                  <a:srgbClr val="595959"/>
                </a:solidFill>
                <a:latin typeface="Noto Sans CJK JP Regular"/>
                <a:cs typeface="Noto Sans CJK JP Regular"/>
              </a:rPr>
              <a:t>咽頭炎</a:t>
            </a:r>
            <a:endParaRPr sz="900">
              <a:latin typeface="Noto Sans CJK JP Regular"/>
              <a:cs typeface="Noto Sans CJK JP Regular"/>
            </a:endParaRPr>
          </a:p>
          <a:p>
            <a:pPr marL="698500" marR="5080" indent="112395" algn="r">
              <a:lnSpc>
                <a:spcPct val="141100"/>
              </a:lnSpc>
            </a:pPr>
            <a:r>
              <a:rPr sz="900" dirty="0">
                <a:solidFill>
                  <a:srgbClr val="595959"/>
                </a:solidFill>
                <a:latin typeface="Noto Sans CJK JP Regular"/>
                <a:cs typeface="Noto Sans CJK JP Regular"/>
              </a:rPr>
              <a:t>咳 感冒</a:t>
            </a:r>
            <a:endParaRPr sz="900">
              <a:latin typeface="Noto Sans CJK JP Regular"/>
              <a:cs typeface="Noto Sans CJK JP Regular"/>
            </a:endParaRPr>
          </a:p>
          <a:p>
            <a:pPr marR="6350" algn="r">
              <a:lnSpc>
                <a:spcPct val="100000"/>
              </a:lnSpc>
              <a:spcBef>
                <a:spcPts val="445"/>
              </a:spcBef>
            </a:pPr>
            <a:r>
              <a:rPr sz="900" dirty="0">
                <a:solidFill>
                  <a:srgbClr val="595959"/>
                </a:solidFill>
                <a:latin typeface="Noto Sans CJK JP Regular"/>
                <a:cs typeface="Noto Sans CJK JP Regular"/>
              </a:rPr>
              <a:t>気管支喘息</a:t>
            </a:r>
            <a:endParaRPr sz="900">
              <a:latin typeface="Noto Sans CJK JP Regular"/>
              <a:cs typeface="Noto Sans CJK JP Regular"/>
            </a:endParaRPr>
          </a:p>
          <a:p>
            <a:pPr marL="582295" marR="5080" algn="r">
              <a:lnSpc>
                <a:spcPct val="141100"/>
              </a:lnSpc>
            </a:pPr>
            <a:r>
              <a:rPr sz="900" dirty="0">
                <a:solidFill>
                  <a:srgbClr val="595959"/>
                </a:solidFill>
                <a:latin typeface="Noto Sans CJK JP Regular"/>
                <a:cs typeface="Noto Sans CJK JP Regular"/>
              </a:rPr>
              <a:t>咽頭痛 扁桃炎 便秘  下痢  胃炎  喉頭炎</a:t>
            </a:r>
            <a:endParaRPr sz="900">
              <a:latin typeface="Noto Sans CJK JP Regular"/>
              <a:cs typeface="Noto Sans CJK JP Regular"/>
            </a:endParaRPr>
          </a:p>
          <a:p>
            <a:pPr marR="5080" algn="r">
              <a:lnSpc>
                <a:spcPct val="100000"/>
              </a:lnSpc>
              <a:spcBef>
                <a:spcPts val="445"/>
              </a:spcBef>
            </a:pPr>
            <a:r>
              <a:rPr sz="900" dirty="0">
                <a:solidFill>
                  <a:srgbClr val="595959"/>
                </a:solidFill>
                <a:latin typeface="Noto Sans CJK JP Regular"/>
                <a:cs typeface="Noto Sans CJK JP Regular"/>
              </a:rPr>
              <a:t>副鼻腔炎</a:t>
            </a:r>
            <a:endParaRPr sz="900">
              <a:latin typeface="Noto Sans CJK JP Regular"/>
              <a:cs typeface="Noto Sans CJK JP Regular"/>
            </a:endParaRPr>
          </a:p>
          <a:p>
            <a:pPr marL="241300" marR="5080" indent="457200" algn="r">
              <a:lnSpc>
                <a:spcPct val="141100"/>
              </a:lnSpc>
              <a:spcBef>
                <a:spcPts val="10"/>
              </a:spcBef>
            </a:pPr>
            <a:r>
              <a:rPr sz="900" dirty="0">
                <a:solidFill>
                  <a:srgbClr val="595959"/>
                </a:solidFill>
                <a:latin typeface="Noto Sans CJK JP Regular"/>
                <a:cs typeface="Noto Sans CJK JP Regular"/>
              </a:rPr>
              <a:t>ざ瘡 逆流性食道炎</a:t>
            </a:r>
            <a:endParaRPr sz="900">
              <a:latin typeface="Noto Sans CJK JP Regular"/>
              <a:cs typeface="Noto Sans CJK JP Regular"/>
            </a:endParaRPr>
          </a:p>
          <a:p>
            <a:pPr marL="469900" marR="5080" indent="228600" algn="r">
              <a:lnSpc>
                <a:spcPct val="141100"/>
              </a:lnSpc>
            </a:pPr>
            <a:r>
              <a:rPr sz="900" dirty="0">
                <a:solidFill>
                  <a:srgbClr val="595959"/>
                </a:solidFill>
                <a:latin typeface="Noto Sans CJK JP Regular"/>
                <a:cs typeface="Noto Sans CJK JP Regular"/>
              </a:rPr>
              <a:t>鼻汁 高血圧症 片頭痛  糖尿病  不眠</a:t>
            </a:r>
            <a:endParaRPr sz="900">
              <a:latin typeface="Noto Sans CJK JP Regular"/>
              <a:cs typeface="Noto Sans CJK JP Regular"/>
            </a:endParaRPr>
          </a:p>
          <a:p>
            <a:pPr marR="6350" algn="r">
              <a:lnSpc>
                <a:spcPct val="100000"/>
              </a:lnSpc>
              <a:spcBef>
                <a:spcPts val="445"/>
              </a:spcBef>
            </a:pPr>
            <a:r>
              <a:rPr sz="900" dirty="0">
                <a:solidFill>
                  <a:srgbClr val="595959"/>
                </a:solidFill>
                <a:latin typeface="Noto Sans CJK JP Regular"/>
                <a:cs typeface="Noto Sans CJK JP Regular"/>
              </a:rPr>
              <a:t>脂質異常症</a:t>
            </a:r>
            <a:endParaRPr sz="900">
              <a:latin typeface="Noto Sans CJK JP Regular"/>
              <a:cs typeface="Noto Sans CJK JP Regular"/>
            </a:endParaRPr>
          </a:p>
          <a:p>
            <a:pPr marL="698500" marR="5080" algn="r">
              <a:lnSpc>
                <a:spcPct val="141100"/>
              </a:lnSpc>
            </a:pPr>
            <a:r>
              <a:rPr sz="900" dirty="0">
                <a:solidFill>
                  <a:srgbClr val="595959"/>
                </a:solidFill>
                <a:latin typeface="Noto Sans CJK JP Regular"/>
                <a:cs typeface="Noto Sans CJK JP Regular"/>
              </a:rPr>
              <a:t>鼻閉 うつ</a:t>
            </a:r>
            <a:endParaRPr sz="900">
              <a:latin typeface="Noto Sans CJK JP Regular"/>
              <a:cs typeface="Noto Sans CJK JP Regular"/>
            </a:endParaRPr>
          </a:p>
        </p:txBody>
      </p:sp>
      <p:sp>
        <p:nvSpPr>
          <p:cNvPr id="55" name="object 55"/>
          <p:cNvSpPr/>
          <p:nvPr/>
        </p:nvSpPr>
        <p:spPr>
          <a:xfrm>
            <a:off x="6559295" y="3375659"/>
            <a:ext cx="2044064" cy="1120140"/>
          </a:xfrm>
          <a:custGeom>
            <a:avLst/>
            <a:gdLst/>
            <a:ahLst/>
            <a:cxnLst/>
            <a:rect l="l" t="t" r="r" b="b"/>
            <a:pathLst>
              <a:path w="2044065" h="1120139">
                <a:moveTo>
                  <a:pt x="2040635" y="0"/>
                </a:moveTo>
                <a:lnTo>
                  <a:pt x="1524" y="0"/>
                </a:lnTo>
                <a:lnTo>
                  <a:pt x="0" y="3048"/>
                </a:lnTo>
                <a:lnTo>
                  <a:pt x="0" y="1118616"/>
                </a:lnTo>
                <a:lnTo>
                  <a:pt x="1524" y="1120139"/>
                </a:lnTo>
                <a:lnTo>
                  <a:pt x="2040635" y="1120139"/>
                </a:lnTo>
                <a:lnTo>
                  <a:pt x="2043683" y="1118616"/>
                </a:lnTo>
                <a:lnTo>
                  <a:pt x="2043683" y="1114044"/>
                </a:lnTo>
                <a:lnTo>
                  <a:pt x="12192" y="1114044"/>
                </a:lnTo>
                <a:lnTo>
                  <a:pt x="6096" y="1107948"/>
                </a:lnTo>
                <a:lnTo>
                  <a:pt x="12192" y="1107948"/>
                </a:lnTo>
                <a:lnTo>
                  <a:pt x="12192" y="12191"/>
                </a:lnTo>
                <a:lnTo>
                  <a:pt x="6096" y="12191"/>
                </a:lnTo>
                <a:lnTo>
                  <a:pt x="12192" y="6096"/>
                </a:lnTo>
                <a:lnTo>
                  <a:pt x="2043683" y="6096"/>
                </a:lnTo>
                <a:lnTo>
                  <a:pt x="2043683" y="3048"/>
                </a:lnTo>
                <a:lnTo>
                  <a:pt x="2040635" y="0"/>
                </a:lnTo>
                <a:close/>
              </a:path>
              <a:path w="2044065" h="1120139">
                <a:moveTo>
                  <a:pt x="12192" y="1107948"/>
                </a:moveTo>
                <a:lnTo>
                  <a:pt x="6096" y="1107948"/>
                </a:lnTo>
                <a:lnTo>
                  <a:pt x="12192" y="1114044"/>
                </a:lnTo>
                <a:lnTo>
                  <a:pt x="12192" y="1107948"/>
                </a:lnTo>
                <a:close/>
              </a:path>
              <a:path w="2044065" h="1120139">
                <a:moveTo>
                  <a:pt x="2029968" y="1107948"/>
                </a:moveTo>
                <a:lnTo>
                  <a:pt x="12192" y="1107948"/>
                </a:lnTo>
                <a:lnTo>
                  <a:pt x="12192" y="1114044"/>
                </a:lnTo>
                <a:lnTo>
                  <a:pt x="2029968" y="1114044"/>
                </a:lnTo>
                <a:lnTo>
                  <a:pt x="2029968" y="1107948"/>
                </a:lnTo>
                <a:close/>
              </a:path>
              <a:path w="2044065" h="1120139">
                <a:moveTo>
                  <a:pt x="2029968" y="6096"/>
                </a:moveTo>
                <a:lnTo>
                  <a:pt x="2029968" y="1114044"/>
                </a:lnTo>
                <a:lnTo>
                  <a:pt x="2037587" y="1107948"/>
                </a:lnTo>
                <a:lnTo>
                  <a:pt x="2043683" y="1107948"/>
                </a:lnTo>
                <a:lnTo>
                  <a:pt x="2043683" y="12191"/>
                </a:lnTo>
                <a:lnTo>
                  <a:pt x="2037587" y="12191"/>
                </a:lnTo>
                <a:lnTo>
                  <a:pt x="2029968" y="6096"/>
                </a:lnTo>
                <a:close/>
              </a:path>
              <a:path w="2044065" h="1120139">
                <a:moveTo>
                  <a:pt x="2043683" y="1107948"/>
                </a:moveTo>
                <a:lnTo>
                  <a:pt x="2037587" y="1107948"/>
                </a:lnTo>
                <a:lnTo>
                  <a:pt x="2029968" y="1114044"/>
                </a:lnTo>
                <a:lnTo>
                  <a:pt x="2043683" y="1114044"/>
                </a:lnTo>
                <a:lnTo>
                  <a:pt x="2043683" y="1107948"/>
                </a:lnTo>
                <a:close/>
              </a:path>
              <a:path w="2044065" h="1120139">
                <a:moveTo>
                  <a:pt x="12192" y="6096"/>
                </a:moveTo>
                <a:lnTo>
                  <a:pt x="6096" y="12191"/>
                </a:lnTo>
                <a:lnTo>
                  <a:pt x="12192" y="12191"/>
                </a:lnTo>
                <a:lnTo>
                  <a:pt x="12192" y="6096"/>
                </a:lnTo>
                <a:close/>
              </a:path>
              <a:path w="2044065" h="1120139">
                <a:moveTo>
                  <a:pt x="2029968" y="6096"/>
                </a:moveTo>
                <a:lnTo>
                  <a:pt x="12192" y="6096"/>
                </a:lnTo>
                <a:lnTo>
                  <a:pt x="12192" y="12191"/>
                </a:lnTo>
                <a:lnTo>
                  <a:pt x="2029968" y="12191"/>
                </a:lnTo>
                <a:lnTo>
                  <a:pt x="2029968" y="6096"/>
                </a:lnTo>
                <a:close/>
              </a:path>
              <a:path w="2044065" h="1120139">
                <a:moveTo>
                  <a:pt x="2043683" y="6096"/>
                </a:moveTo>
                <a:lnTo>
                  <a:pt x="2029968" y="6096"/>
                </a:lnTo>
                <a:lnTo>
                  <a:pt x="2037587" y="12191"/>
                </a:lnTo>
                <a:lnTo>
                  <a:pt x="2043683" y="12191"/>
                </a:lnTo>
                <a:lnTo>
                  <a:pt x="2043683" y="6096"/>
                </a:lnTo>
                <a:close/>
              </a:path>
            </a:pathLst>
          </a:custGeom>
          <a:solidFill>
            <a:srgbClr val="000000"/>
          </a:solidFill>
        </p:spPr>
        <p:txBody>
          <a:bodyPr wrap="square" lIns="0" tIns="0" rIns="0" bIns="0" rtlCol="0"/>
          <a:lstStyle/>
          <a:p>
            <a:endParaRPr/>
          </a:p>
        </p:txBody>
      </p:sp>
      <p:sp>
        <p:nvSpPr>
          <p:cNvPr id="56" name="object 56"/>
          <p:cNvSpPr txBox="1"/>
          <p:nvPr/>
        </p:nvSpPr>
        <p:spPr>
          <a:xfrm>
            <a:off x="6642607" y="3399536"/>
            <a:ext cx="1851660" cy="1000760"/>
          </a:xfrm>
          <a:prstGeom prst="rect">
            <a:avLst/>
          </a:prstGeom>
        </p:spPr>
        <p:txBody>
          <a:bodyPr vert="horz" wrap="square" lIns="0" tIns="12065" rIns="0" bIns="0" rtlCol="0">
            <a:spAutoFit/>
          </a:bodyPr>
          <a:lstStyle/>
          <a:p>
            <a:pPr marL="419100" indent="-407034">
              <a:lnSpc>
                <a:spcPct val="100000"/>
              </a:lnSpc>
              <a:spcBef>
                <a:spcPts val="95"/>
              </a:spcBef>
              <a:buClr>
                <a:srgbClr val="4472C3"/>
              </a:buClr>
              <a:buChar char="■"/>
              <a:tabLst>
                <a:tab pos="419100" algn="l"/>
                <a:tab pos="419734" algn="l"/>
              </a:tabLst>
            </a:pPr>
            <a:r>
              <a:rPr sz="1600" spc="-5" dirty="0">
                <a:latin typeface="Noto Sans CJK JP Regular"/>
                <a:cs typeface="Noto Sans CJK JP Regular"/>
              </a:rPr>
              <a:t>総数</a:t>
            </a:r>
            <a:endParaRPr sz="1600">
              <a:latin typeface="Noto Sans CJK JP Regular"/>
              <a:cs typeface="Noto Sans CJK JP Regular"/>
            </a:endParaRPr>
          </a:p>
          <a:p>
            <a:pPr marL="419100" indent="-407034">
              <a:lnSpc>
                <a:spcPct val="100000"/>
              </a:lnSpc>
              <a:buClr>
                <a:srgbClr val="ED7C31"/>
              </a:buClr>
              <a:buChar char="■"/>
              <a:tabLst>
                <a:tab pos="419100" algn="l"/>
                <a:tab pos="419734" algn="l"/>
              </a:tabLst>
            </a:pPr>
            <a:r>
              <a:rPr sz="1600" spc="-5" dirty="0">
                <a:latin typeface="Noto Sans CJK JP Regular"/>
                <a:cs typeface="Noto Sans CJK JP Regular"/>
              </a:rPr>
              <a:t>電話診療</a:t>
            </a:r>
            <a:endParaRPr sz="1600">
              <a:latin typeface="Noto Sans CJK JP Regular"/>
              <a:cs typeface="Noto Sans CJK JP Regular"/>
            </a:endParaRPr>
          </a:p>
          <a:p>
            <a:pPr marL="419100" indent="-407034">
              <a:lnSpc>
                <a:spcPct val="100000"/>
              </a:lnSpc>
              <a:buClr>
                <a:srgbClr val="A5A5A5"/>
              </a:buClr>
              <a:buChar char="■"/>
              <a:tabLst>
                <a:tab pos="419100" algn="l"/>
                <a:tab pos="419734" algn="l"/>
              </a:tabLst>
            </a:pPr>
            <a:r>
              <a:rPr sz="1600" spc="-5" dirty="0">
                <a:latin typeface="Noto Sans CJK JP Regular"/>
                <a:cs typeface="Noto Sans CJK JP Regular"/>
              </a:rPr>
              <a:t>オンライン診療</a:t>
            </a:r>
            <a:endParaRPr sz="1600">
              <a:latin typeface="Noto Sans CJK JP Regular"/>
              <a:cs typeface="Noto Sans CJK JP Regular"/>
            </a:endParaRPr>
          </a:p>
          <a:p>
            <a:pPr marL="419100" indent="-407034">
              <a:lnSpc>
                <a:spcPct val="100000"/>
              </a:lnSpc>
              <a:buClr>
                <a:srgbClr val="FFBF00"/>
              </a:buClr>
              <a:buChar char="■"/>
              <a:tabLst>
                <a:tab pos="419100" algn="l"/>
                <a:tab pos="419734" algn="l"/>
              </a:tabLst>
            </a:pPr>
            <a:r>
              <a:rPr sz="1600" spc="-5" dirty="0">
                <a:latin typeface="Noto Sans CJK JP Regular"/>
                <a:cs typeface="Noto Sans CJK JP Regular"/>
              </a:rPr>
              <a:t>不明</a:t>
            </a:r>
            <a:endParaRPr sz="1600">
              <a:latin typeface="Noto Sans CJK JP Regular"/>
              <a:cs typeface="Noto Sans CJK JP Regul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27668" y="6775201"/>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rlito"/>
                <a:cs typeface="Carlito"/>
              </a:rPr>
              <a:t>21</a:t>
            </a:r>
            <a:endParaRPr sz="1200">
              <a:latin typeface="Carlito"/>
              <a:cs typeface="Carlito"/>
            </a:endParaRPr>
          </a:p>
        </p:txBody>
      </p:sp>
      <p:sp>
        <p:nvSpPr>
          <p:cNvPr id="3" name="object 3"/>
          <p:cNvSpPr txBox="1"/>
          <p:nvPr/>
        </p:nvSpPr>
        <p:spPr>
          <a:xfrm>
            <a:off x="2970276" y="379494"/>
            <a:ext cx="4721860" cy="257810"/>
          </a:xfrm>
          <a:prstGeom prst="rect">
            <a:avLst/>
          </a:prstGeom>
        </p:spPr>
        <p:txBody>
          <a:bodyPr vert="horz" wrap="square" lIns="0" tIns="11430" rIns="0" bIns="0" rtlCol="0">
            <a:spAutoFit/>
          </a:bodyPr>
          <a:lstStyle/>
          <a:p>
            <a:pPr>
              <a:lnSpc>
                <a:spcPct val="100000"/>
              </a:lnSpc>
              <a:spcBef>
                <a:spcPts val="90"/>
              </a:spcBef>
            </a:pPr>
            <a:r>
              <a:rPr sz="1600" b="0" spc="-800" dirty="0">
                <a:solidFill>
                  <a:srgbClr val="FFFFFF"/>
                </a:solidFill>
                <a:latin typeface="Noto Sans CJK JP Medium"/>
                <a:cs typeface="Noto Sans CJK JP Medium"/>
              </a:rPr>
              <a:t>「</a:t>
            </a:r>
            <a:r>
              <a:rPr sz="1600" b="0" spc="-5" dirty="0">
                <a:solidFill>
                  <a:srgbClr val="FFFFFF"/>
                </a:solidFill>
                <a:latin typeface="Noto Sans CJK JP Medium"/>
                <a:cs typeface="Noto Sans CJK JP Medium"/>
              </a:rPr>
              <a:t>医師</a:t>
            </a:r>
            <a:r>
              <a:rPr sz="1600" b="0" spc="-105" dirty="0">
                <a:solidFill>
                  <a:srgbClr val="FFFFFF"/>
                </a:solidFill>
                <a:latin typeface="Noto Sans CJK JP Medium"/>
                <a:cs typeface="Noto Sans CJK JP Medium"/>
              </a:rPr>
              <a:t>が</a:t>
            </a:r>
            <a:r>
              <a:rPr sz="1600" b="0" spc="-5" dirty="0">
                <a:solidFill>
                  <a:srgbClr val="FFFFFF"/>
                </a:solidFill>
                <a:latin typeface="Noto Sans CJK JP Medium"/>
                <a:cs typeface="Noto Sans CJK JP Medium"/>
              </a:rPr>
              <a:t>医学的</a:t>
            </a:r>
            <a:r>
              <a:rPr sz="1600" b="0" spc="-310" dirty="0">
                <a:solidFill>
                  <a:srgbClr val="FFFFFF"/>
                </a:solidFill>
                <a:latin typeface="Noto Sans CJK JP Medium"/>
                <a:cs typeface="Noto Sans CJK JP Medium"/>
              </a:rPr>
              <a:t>に</a:t>
            </a:r>
            <a:r>
              <a:rPr sz="1600" b="0" spc="-5" dirty="0">
                <a:solidFill>
                  <a:srgbClr val="FFFFFF"/>
                </a:solidFill>
                <a:latin typeface="Noto Sans CJK JP Medium"/>
                <a:cs typeface="Noto Sans CJK JP Medium"/>
              </a:rPr>
              <a:t>可能</a:t>
            </a:r>
            <a:r>
              <a:rPr sz="1600" b="0" spc="-475" dirty="0">
                <a:solidFill>
                  <a:srgbClr val="FFFFFF"/>
                </a:solidFill>
                <a:latin typeface="Noto Sans CJK JP Medium"/>
                <a:cs typeface="Noto Sans CJK JP Medium"/>
              </a:rPr>
              <a:t>と</a:t>
            </a:r>
            <a:r>
              <a:rPr sz="1600" b="0" spc="-5" dirty="0">
                <a:solidFill>
                  <a:srgbClr val="FFFFFF"/>
                </a:solidFill>
                <a:latin typeface="Noto Sans CJK JP Medium"/>
                <a:cs typeface="Noto Sans CJK JP Medium"/>
              </a:rPr>
              <a:t>判断</a:t>
            </a:r>
            <a:r>
              <a:rPr sz="1600" b="0" spc="-420" dirty="0">
                <a:solidFill>
                  <a:srgbClr val="FFFFFF"/>
                </a:solidFill>
                <a:latin typeface="Noto Sans CJK JP Medium"/>
                <a:cs typeface="Noto Sans CJK JP Medium"/>
              </a:rPr>
              <a:t>し</a:t>
            </a:r>
            <a:r>
              <a:rPr sz="1600" b="0" spc="-260" dirty="0">
                <a:solidFill>
                  <a:srgbClr val="FFFFFF"/>
                </a:solidFill>
                <a:latin typeface="Noto Sans CJK JP Medium"/>
                <a:cs typeface="Noto Sans CJK JP Medium"/>
              </a:rPr>
              <a:t>た</a:t>
            </a:r>
            <a:r>
              <a:rPr sz="1600" b="0" spc="-5" dirty="0">
                <a:solidFill>
                  <a:srgbClr val="FFFFFF"/>
                </a:solidFill>
                <a:latin typeface="Noto Sans CJK JP Medium"/>
                <a:cs typeface="Noto Sans CJK JP Medium"/>
              </a:rPr>
              <a:t>範囲</a:t>
            </a:r>
            <a:r>
              <a:rPr sz="1600" b="0" spc="-800" dirty="0">
                <a:solidFill>
                  <a:srgbClr val="FFFFFF"/>
                </a:solidFill>
                <a:latin typeface="Noto Sans CJK JP Medium"/>
                <a:cs typeface="Noto Sans CJK JP Medium"/>
              </a:rPr>
              <a:t>」</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a:t>
            </a:r>
            <a:r>
              <a:rPr sz="1600" b="0" spc="5" dirty="0">
                <a:solidFill>
                  <a:srgbClr val="FFFFFF"/>
                </a:solidFill>
                <a:latin typeface="Noto Sans CJK JP Medium"/>
                <a:cs typeface="Noto Sans CJK JP Medium"/>
              </a:rPr>
              <a:t>性</a:t>
            </a:r>
            <a:r>
              <a:rPr sz="1600" b="0" spc="-310" dirty="0">
                <a:solidFill>
                  <a:srgbClr val="FFFFFF"/>
                </a:solidFill>
                <a:latin typeface="Noto Sans CJK JP Medium"/>
                <a:cs typeface="Noto Sans CJK JP Medium"/>
              </a:rPr>
              <a:t>に</a:t>
            </a:r>
            <a:r>
              <a:rPr sz="1600" b="0" spc="-285"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4" name="object 4"/>
          <p:cNvSpPr/>
          <p:nvPr/>
        </p:nvSpPr>
        <p:spPr>
          <a:xfrm>
            <a:off x="772668" y="348996"/>
            <a:ext cx="9131808" cy="32918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2957576" y="378967"/>
            <a:ext cx="4747260" cy="269240"/>
          </a:xfrm>
          <a:prstGeom prst="rect">
            <a:avLst/>
          </a:prstGeom>
        </p:spPr>
        <p:txBody>
          <a:bodyPr vert="horz" wrap="square" lIns="0" tIns="12065" rIns="0" bIns="0" rtlCol="0">
            <a:spAutoFit/>
          </a:bodyPr>
          <a:lstStyle/>
          <a:p>
            <a:pPr marL="12700">
              <a:lnSpc>
                <a:spcPct val="100000"/>
              </a:lnSpc>
              <a:spcBef>
                <a:spcPts val="95"/>
              </a:spcBef>
            </a:pPr>
            <a:r>
              <a:rPr sz="1600" b="0" spc="-800" dirty="0">
                <a:solidFill>
                  <a:srgbClr val="FFFFFF"/>
                </a:solidFill>
                <a:latin typeface="Noto Sans CJK JP Medium"/>
                <a:cs typeface="Noto Sans CJK JP Medium"/>
              </a:rPr>
              <a:t>「</a:t>
            </a:r>
            <a:r>
              <a:rPr sz="1600" b="0" spc="-5" dirty="0">
                <a:solidFill>
                  <a:srgbClr val="FFFFFF"/>
                </a:solidFill>
                <a:latin typeface="Noto Sans CJK JP Medium"/>
                <a:cs typeface="Noto Sans CJK JP Medium"/>
              </a:rPr>
              <a:t>医師</a:t>
            </a:r>
            <a:r>
              <a:rPr sz="1600" b="0" spc="-105" dirty="0">
                <a:solidFill>
                  <a:srgbClr val="FFFFFF"/>
                </a:solidFill>
                <a:latin typeface="Noto Sans CJK JP Medium"/>
                <a:cs typeface="Noto Sans CJK JP Medium"/>
              </a:rPr>
              <a:t>が</a:t>
            </a:r>
            <a:r>
              <a:rPr sz="1600" b="0" spc="-5" dirty="0">
                <a:solidFill>
                  <a:srgbClr val="FFFFFF"/>
                </a:solidFill>
                <a:latin typeface="Noto Sans CJK JP Medium"/>
                <a:cs typeface="Noto Sans CJK JP Medium"/>
              </a:rPr>
              <a:t>医学的</a:t>
            </a:r>
            <a:r>
              <a:rPr sz="1600" b="0" spc="-310" dirty="0">
                <a:solidFill>
                  <a:srgbClr val="FFFFFF"/>
                </a:solidFill>
                <a:latin typeface="Noto Sans CJK JP Medium"/>
                <a:cs typeface="Noto Sans CJK JP Medium"/>
              </a:rPr>
              <a:t>に</a:t>
            </a:r>
            <a:r>
              <a:rPr sz="1600" b="0" spc="-5" dirty="0">
                <a:solidFill>
                  <a:srgbClr val="FFFFFF"/>
                </a:solidFill>
                <a:latin typeface="Noto Sans CJK JP Medium"/>
                <a:cs typeface="Noto Sans CJK JP Medium"/>
              </a:rPr>
              <a:t>可能</a:t>
            </a:r>
            <a:r>
              <a:rPr sz="1600" b="0" spc="-475" dirty="0">
                <a:solidFill>
                  <a:srgbClr val="FFFFFF"/>
                </a:solidFill>
                <a:latin typeface="Noto Sans CJK JP Medium"/>
                <a:cs typeface="Noto Sans CJK JP Medium"/>
              </a:rPr>
              <a:t>と</a:t>
            </a:r>
            <a:r>
              <a:rPr sz="1600" b="0" spc="-5" dirty="0">
                <a:solidFill>
                  <a:srgbClr val="FFFFFF"/>
                </a:solidFill>
                <a:latin typeface="Noto Sans CJK JP Medium"/>
                <a:cs typeface="Noto Sans CJK JP Medium"/>
              </a:rPr>
              <a:t>判断</a:t>
            </a:r>
            <a:r>
              <a:rPr sz="1600" b="0" spc="-420" dirty="0">
                <a:solidFill>
                  <a:srgbClr val="FFFFFF"/>
                </a:solidFill>
                <a:latin typeface="Noto Sans CJK JP Medium"/>
                <a:cs typeface="Noto Sans CJK JP Medium"/>
              </a:rPr>
              <a:t>し</a:t>
            </a:r>
            <a:r>
              <a:rPr sz="1600" b="0" spc="-260" dirty="0">
                <a:solidFill>
                  <a:srgbClr val="FFFFFF"/>
                </a:solidFill>
                <a:latin typeface="Noto Sans CJK JP Medium"/>
                <a:cs typeface="Noto Sans CJK JP Medium"/>
              </a:rPr>
              <a:t>た</a:t>
            </a:r>
            <a:r>
              <a:rPr sz="1600" b="0" spc="-5" dirty="0">
                <a:solidFill>
                  <a:srgbClr val="FFFFFF"/>
                </a:solidFill>
                <a:latin typeface="Noto Sans CJK JP Medium"/>
                <a:cs typeface="Noto Sans CJK JP Medium"/>
              </a:rPr>
              <a:t>範囲</a:t>
            </a:r>
            <a:r>
              <a:rPr sz="1600" b="0" spc="-800" dirty="0">
                <a:solidFill>
                  <a:srgbClr val="FFFFFF"/>
                </a:solidFill>
                <a:latin typeface="Noto Sans CJK JP Medium"/>
                <a:cs typeface="Noto Sans CJK JP Medium"/>
              </a:rPr>
              <a:t>」</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a:t>
            </a:r>
            <a:r>
              <a:rPr sz="1600" b="0" spc="5" dirty="0">
                <a:solidFill>
                  <a:srgbClr val="FFFFFF"/>
                </a:solidFill>
                <a:latin typeface="Noto Sans CJK JP Medium"/>
                <a:cs typeface="Noto Sans CJK JP Medium"/>
              </a:rPr>
              <a:t>性</a:t>
            </a:r>
            <a:r>
              <a:rPr sz="1600" b="0" spc="-310" dirty="0">
                <a:solidFill>
                  <a:srgbClr val="FFFFFF"/>
                </a:solidFill>
                <a:latin typeface="Noto Sans CJK JP Medium"/>
                <a:cs typeface="Noto Sans CJK JP Medium"/>
              </a:rPr>
              <a:t>に</a:t>
            </a:r>
            <a:r>
              <a:rPr sz="1600" b="0" spc="-285"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6" name="object 6"/>
          <p:cNvSpPr txBox="1">
            <a:spLocks noGrp="1"/>
          </p:cNvSpPr>
          <p:nvPr>
            <p:ph type="title"/>
          </p:nvPr>
        </p:nvSpPr>
        <p:spPr>
          <a:xfrm>
            <a:off x="1884679" y="715771"/>
            <a:ext cx="7113905" cy="299720"/>
          </a:xfrm>
          <a:prstGeom prst="rect">
            <a:avLst/>
          </a:prstGeom>
        </p:spPr>
        <p:txBody>
          <a:bodyPr vert="horz" wrap="square" lIns="0" tIns="12700" rIns="0" bIns="0" rtlCol="0">
            <a:spAutoFit/>
          </a:bodyPr>
          <a:lstStyle/>
          <a:p>
            <a:pPr marL="12700">
              <a:lnSpc>
                <a:spcPct val="100000"/>
              </a:lnSpc>
              <a:spcBef>
                <a:spcPts val="100"/>
              </a:spcBef>
            </a:pPr>
            <a:r>
              <a:rPr sz="1800" b="0" dirty="0">
                <a:solidFill>
                  <a:srgbClr val="000000"/>
                </a:solidFill>
                <a:latin typeface="Noto Sans CJK JP Medium"/>
                <a:cs typeface="Noto Sans CJK JP Medium"/>
              </a:rPr>
              <a:t>「重症な疾患によるものである可能性のある症状」（</a:t>
            </a:r>
            <a:r>
              <a:rPr sz="1800" b="0" spc="10" dirty="0">
                <a:solidFill>
                  <a:srgbClr val="000000"/>
                </a:solidFill>
                <a:latin typeface="Noto Sans CJK JP Medium"/>
                <a:cs typeface="Noto Sans CJK JP Medium"/>
              </a:rPr>
              <a:t>※</a:t>
            </a:r>
            <a:r>
              <a:rPr sz="1800" b="0" dirty="0">
                <a:solidFill>
                  <a:srgbClr val="000000"/>
                </a:solidFill>
                <a:latin typeface="Noto Sans CJK JP Medium"/>
                <a:cs typeface="Noto Sans CJK JP Medium"/>
              </a:rPr>
              <a:t>）の報告件数</a:t>
            </a:r>
            <a:endParaRPr sz="1800">
              <a:latin typeface="Noto Sans CJK JP Medium"/>
              <a:cs typeface="Noto Sans CJK JP Medium"/>
            </a:endParaRPr>
          </a:p>
        </p:txBody>
      </p:sp>
      <p:sp>
        <p:nvSpPr>
          <p:cNvPr id="7" name="object 7"/>
          <p:cNvSpPr/>
          <p:nvPr/>
        </p:nvSpPr>
        <p:spPr>
          <a:xfrm>
            <a:off x="3049523" y="6608068"/>
            <a:ext cx="117348" cy="117348"/>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3306571" y="6525265"/>
            <a:ext cx="4284980" cy="513080"/>
          </a:xfrm>
          <a:prstGeom prst="rect">
            <a:avLst/>
          </a:prstGeom>
        </p:spPr>
        <p:txBody>
          <a:bodyPr vert="horz" wrap="square" lIns="0" tIns="12065" rIns="0" bIns="0" rtlCol="0">
            <a:spAutoFit/>
          </a:bodyPr>
          <a:lstStyle/>
          <a:p>
            <a:pPr marL="12700">
              <a:lnSpc>
                <a:spcPct val="100000"/>
              </a:lnSpc>
              <a:spcBef>
                <a:spcPts val="95"/>
              </a:spcBef>
            </a:pPr>
            <a:r>
              <a:rPr sz="1600" spc="-5" dirty="0">
                <a:latin typeface="Noto Sans CJK JP Regular"/>
                <a:cs typeface="Noto Sans CJK JP Regular"/>
              </a:rPr>
              <a:t>発熱、頭痛及び咳の件数が多い</a:t>
            </a:r>
            <a:endParaRPr sz="1600">
              <a:latin typeface="Noto Sans CJK JP Regular"/>
              <a:cs typeface="Noto Sans CJK JP Regular"/>
            </a:endParaRPr>
          </a:p>
          <a:p>
            <a:pPr marL="12700">
              <a:lnSpc>
                <a:spcPct val="100000"/>
              </a:lnSpc>
            </a:pPr>
            <a:r>
              <a:rPr sz="1600" spc="-5" dirty="0">
                <a:latin typeface="Noto Sans CJK JP Regular"/>
                <a:cs typeface="Noto Sans CJK JP Regular"/>
              </a:rPr>
              <a:t>頭部外傷や胸痛、腹痛の診療も一</a:t>
            </a:r>
            <a:r>
              <a:rPr sz="1600" spc="5" dirty="0">
                <a:latin typeface="Noto Sans CJK JP Regular"/>
                <a:cs typeface="Noto Sans CJK JP Regular"/>
              </a:rPr>
              <a:t>定</a:t>
            </a:r>
            <a:r>
              <a:rPr sz="1600" spc="-5" dirty="0">
                <a:latin typeface="Noto Sans CJK JP Regular"/>
                <a:cs typeface="Noto Sans CJK JP Regular"/>
              </a:rPr>
              <a:t>数見</a:t>
            </a:r>
            <a:r>
              <a:rPr sz="1600" spc="5" dirty="0">
                <a:latin typeface="Noto Sans CJK JP Regular"/>
                <a:cs typeface="Noto Sans CJK JP Regular"/>
              </a:rPr>
              <a:t>ら</a:t>
            </a:r>
            <a:r>
              <a:rPr sz="1600" spc="-5" dirty="0">
                <a:latin typeface="Noto Sans CJK JP Regular"/>
                <a:cs typeface="Noto Sans CJK JP Regular"/>
              </a:rPr>
              <a:t>れる</a:t>
            </a:r>
            <a:endParaRPr sz="1600">
              <a:latin typeface="Noto Sans CJK JP Regular"/>
              <a:cs typeface="Noto Sans CJK JP Regular"/>
            </a:endParaRPr>
          </a:p>
        </p:txBody>
      </p:sp>
      <p:sp>
        <p:nvSpPr>
          <p:cNvPr id="9" name="object 9"/>
          <p:cNvSpPr/>
          <p:nvPr/>
        </p:nvSpPr>
        <p:spPr>
          <a:xfrm>
            <a:off x="3049523" y="6851908"/>
            <a:ext cx="117348" cy="117348"/>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2680207" y="1048008"/>
            <a:ext cx="7188200" cy="208279"/>
          </a:xfrm>
          <a:prstGeom prst="rect">
            <a:avLst/>
          </a:prstGeom>
        </p:spPr>
        <p:txBody>
          <a:bodyPr vert="horz" wrap="square" lIns="0" tIns="12700" rIns="0" bIns="0" rtlCol="0">
            <a:spAutoFit/>
          </a:bodyPr>
          <a:lstStyle/>
          <a:p>
            <a:pPr marL="12700">
              <a:lnSpc>
                <a:spcPct val="100000"/>
              </a:lnSpc>
              <a:spcBef>
                <a:spcPts val="100"/>
              </a:spcBef>
              <a:tabLst>
                <a:tab pos="316865" algn="l"/>
              </a:tabLst>
            </a:pPr>
            <a:r>
              <a:rPr sz="1200" dirty="0">
                <a:latin typeface="kiloji"/>
                <a:cs typeface="kiloji"/>
              </a:rPr>
              <a:t>※	</a:t>
            </a:r>
            <a:r>
              <a:rPr sz="1200" dirty="0">
                <a:latin typeface="Noto Sans CJK JP Regular"/>
                <a:cs typeface="Noto Sans CJK JP Regular"/>
              </a:rPr>
              <a:t>＜参考＞「オンライン診療に適していない症状リスト」を、事務局が集計のために一部改変したもの</a:t>
            </a:r>
            <a:endParaRPr sz="1200">
              <a:latin typeface="Noto Sans CJK JP Regular"/>
              <a:cs typeface="Noto Sans CJK JP Regular"/>
            </a:endParaRPr>
          </a:p>
        </p:txBody>
      </p:sp>
      <p:grpSp>
        <p:nvGrpSpPr>
          <p:cNvPr id="11" name="object 11"/>
          <p:cNvGrpSpPr/>
          <p:nvPr/>
        </p:nvGrpSpPr>
        <p:grpSpPr>
          <a:xfrm>
            <a:off x="2697479" y="1310640"/>
            <a:ext cx="5725795" cy="4898390"/>
            <a:chOff x="2697479" y="1310640"/>
            <a:chExt cx="5725795" cy="4898390"/>
          </a:xfrm>
        </p:grpSpPr>
        <p:sp>
          <p:nvSpPr>
            <p:cNvPr id="12" name="object 12"/>
            <p:cNvSpPr/>
            <p:nvPr/>
          </p:nvSpPr>
          <p:spPr>
            <a:xfrm>
              <a:off x="2703576" y="1353311"/>
              <a:ext cx="5720080" cy="4811395"/>
            </a:xfrm>
            <a:custGeom>
              <a:avLst/>
              <a:gdLst/>
              <a:ahLst/>
              <a:cxnLst/>
              <a:rect l="l" t="t" r="r" b="b"/>
              <a:pathLst>
                <a:path w="5720080" h="4811395">
                  <a:moveTo>
                    <a:pt x="1524" y="4489704"/>
                  </a:moveTo>
                  <a:lnTo>
                    <a:pt x="0" y="4489704"/>
                  </a:lnTo>
                  <a:lnTo>
                    <a:pt x="0" y="4607052"/>
                  </a:lnTo>
                  <a:lnTo>
                    <a:pt x="1524" y="4607052"/>
                  </a:lnTo>
                  <a:lnTo>
                    <a:pt x="1524" y="4489704"/>
                  </a:lnTo>
                  <a:close/>
                </a:path>
                <a:path w="5720080" h="4811395">
                  <a:moveTo>
                    <a:pt x="1524" y="2653284"/>
                  </a:moveTo>
                  <a:lnTo>
                    <a:pt x="0" y="2653284"/>
                  </a:lnTo>
                  <a:lnTo>
                    <a:pt x="0" y="2770632"/>
                  </a:lnTo>
                  <a:lnTo>
                    <a:pt x="1524" y="2770632"/>
                  </a:lnTo>
                  <a:lnTo>
                    <a:pt x="1524" y="2653284"/>
                  </a:lnTo>
                  <a:close/>
                </a:path>
                <a:path w="5720080" h="4811395">
                  <a:moveTo>
                    <a:pt x="3048" y="3877056"/>
                  </a:moveTo>
                  <a:lnTo>
                    <a:pt x="0" y="3877056"/>
                  </a:lnTo>
                  <a:lnTo>
                    <a:pt x="0" y="3994404"/>
                  </a:lnTo>
                  <a:lnTo>
                    <a:pt x="3048" y="3994404"/>
                  </a:lnTo>
                  <a:lnTo>
                    <a:pt x="3048" y="3877056"/>
                  </a:lnTo>
                  <a:close/>
                </a:path>
                <a:path w="5720080" h="4811395">
                  <a:moveTo>
                    <a:pt x="3048" y="1429512"/>
                  </a:moveTo>
                  <a:lnTo>
                    <a:pt x="0" y="1429512"/>
                  </a:lnTo>
                  <a:lnTo>
                    <a:pt x="0" y="1545336"/>
                  </a:lnTo>
                  <a:lnTo>
                    <a:pt x="3048" y="1545336"/>
                  </a:lnTo>
                  <a:lnTo>
                    <a:pt x="3048" y="1429512"/>
                  </a:lnTo>
                  <a:close/>
                </a:path>
                <a:path w="5720080" h="4811395">
                  <a:moveTo>
                    <a:pt x="4572" y="4285488"/>
                  </a:moveTo>
                  <a:lnTo>
                    <a:pt x="0" y="4285488"/>
                  </a:lnTo>
                  <a:lnTo>
                    <a:pt x="0" y="4402836"/>
                  </a:lnTo>
                  <a:lnTo>
                    <a:pt x="4572" y="4402836"/>
                  </a:lnTo>
                  <a:lnTo>
                    <a:pt x="4572" y="4285488"/>
                  </a:lnTo>
                  <a:close/>
                </a:path>
                <a:path w="5720080" h="4811395">
                  <a:moveTo>
                    <a:pt x="12192" y="3061716"/>
                  </a:moveTo>
                  <a:lnTo>
                    <a:pt x="0" y="3061716"/>
                  </a:lnTo>
                  <a:lnTo>
                    <a:pt x="0" y="3177540"/>
                  </a:lnTo>
                  <a:lnTo>
                    <a:pt x="12192" y="3177540"/>
                  </a:lnTo>
                  <a:lnTo>
                    <a:pt x="12192" y="3061716"/>
                  </a:lnTo>
                  <a:close/>
                </a:path>
                <a:path w="5720080" h="4811395">
                  <a:moveTo>
                    <a:pt x="12192" y="1632204"/>
                  </a:moveTo>
                  <a:lnTo>
                    <a:pt x="0" y="1632204"/>
                  </a:lnTo>
                  <a:lnTo>
                    <a:pt x="0" y="1749552"/>
                  </a:lnTo>
                  <a:lnTo>
                    <a:pt x="12192" y="1749552"/>
                  </a:lnTo>
                  <a:lnTo>
                    <a:pt x="12192" y="1632204"/>
                  </a:lnTo>
                  <a:close/>
                </a:path>
                <a:path w="5720080" h="4811395">
                  <a:moveTo>
                    <a:pt x="16764" y="1836420"/>
                  </a:moveTo>
                  <a:lnTo>
                    <a:pt x="0" y="1836420"/>
                  </a:lnTo>
                  <a:lnTo>
                    <a:pt x="0" y="1953768"/>
                  </a:lnTo>
                  <a:lnTo>
                    <a:pt x="16764" y="1953768"/>
                  </a:lnTo>
                  <a:lnTo>
                    <a:pt x="16764" y="1836420"/>
                  </a:lnTo>
                  <a:close/>
                </a:path>
                <a:path w="5720080" h="4811395">
                  <a:moveTo>
                    <a:pt x="18288" y="3265932"/>
                  </a:moveTo>
                  <a:lnTo>
                    <a:pt x="0" y="3265932"/>
                  </a:lnTo>
                  <a:lnTo>
                    <a:pt x="0" y="3381756"/>
                  </a:lnTo>
                  <a:lnTo>
                    <a:pt x="18288" y="3381756"/>
                  </a:lnTo>
                  <a:lnTo>
                    <a:pt x="18288" y="3265932"/>
                  </a:lnTo>
                  <a:close/>
                </a:path>
                <a:path w="5720080" h="4811395">
                  <a:moveTo>
                    <a:pt x="21336" y="816864"/>
                  </a:moveTo>
                  <a:lnTo>
                    <a:pt x="0" y="816864"/>
                  </a:lnTo>
                  <a:lnTo>
                    <a:pt x="0" y="932688"/>
                  </a:lnTo>
                  <a:lnTo>
                    <a:pt x="21336" y="932688"/>
                  </a:lnTo>
                  <a:lnTo>
                    <a:pt x="21336" y="816864"/>
                  </a:lnTo>
                  <a:close/>
                </a:path>
                <a:path w="5720080" h="4811395">
                  <a:moveTo>
                    <a:pt x="24384" y="4693920"/>
                  </a:moveTo>
                  <a:lnTo>
                    <a:pt x="0" y="4693920"/>
                  </a:lnTo>
                  <a:lnTo>
                    <a:pt x="0" y="4811268"/>
                  </a:lnTo>
                  <a:lnTo>
                    <a:pt x="24384" y="4811268"/>
                  </a:lnTo>
                  <a:lnTo>
                    <a:pt x="24384" y="4693920"/>
                  </a:lnTo>
                  <a:close/>
                </a:path>
                <a:path w="5720080" h="4811395">
                  <a:moveTo>
                    <a:pt x="24384" y="3674364"/>
                  </a:moveTo>
                  <a:lnTo>
                    <a:pt x="0" y="3674364"/>
                  </a:lnTo>
                  <a:lnTo>
                    <a:pt x="0" y="3790188"/>
                  </a:lnTo>
                  <a:lnTo>
                    <a:pt x="24384" y="3790188"/>
                  </a:lnTo>
                  <a:lnTo>
                    <a:pt x="24384" y="3674364"/>
                  </a:lnTo>
                  <a:close/>
                </a:path>
                <a:path w="5720080" h="4811395">
                  <a:moveTo>
                    <a:pt x="32004" y="0"/>
                  </a:moveTo>
                  <a:lnTo>
                    <a:pt x="0" y="0"/>
                  </a:lnTo>
                  <a:lnTo>
                    <a:pt x="0" y="117348"/>
                  </a:lnTo>
                  <a:lnTo>
                    <a:pt x="32004" y="117348"/>
                  </a:lnTo>
                  <a:lnTo>
                    <a:pt x="32004" y="0"/>
                  </a:lnTo>
                  <a:close/>
                </a:path>
                <a:path w="5720080" h="4811395">
                  <a:moveTo>
                    <a:pt x="36576" y="204216"/>
                  </a:moveTo>
                  <a:lnTo>
                    <a:pt x="0" y="204216"/>
                  </a:lnTo>
                  <a:lnTo>
                    <a:pt x="0" y="321564"/>
                  </a:lnTo>
                  <a:lnTo>
                    <a:pt x="36576" y="321564"/>
                  </a:lnTo>
                  <a:lnTo>
                    <a:pt x="36576" y="204216"/>
                  </a:lnTo>
                  <a:close/>
                </a:path>
                <a:path w="5720080" h="4811395">
                  <a:moveTo>
                    <a:pt x="73152" y="2857500"/>
                  </a:moveTo>
                  <a:lnTo>
                    <a:pt x="0" y="2857500"/>
                  </a:lnTo>
                  <a:lnTo>
                    <a:pt x="0" y="2973324"/>
                  </a:lnTo>
                  <a:lnTo>
                    <a:pt x="73152" y="2973324"/>
                  </a:lnTo>
                  <a:lnTo>
                    <a:pt x="73152" y="2857500"/>
                  </a:lnTo>
                  <a:close/>
                </a:path>
                <a:path w="5720080" h="4811395">
                  <a:moveTo>
                    <a:pt x="83820" y="612648"/>
                  </a:moveTo>
                  <a:lnTo>
                    <a:pt x="0" y="612648"/>
                  </a:lnTo>
                  <a:lnTo>
                    <a:pt x="0" y="728472"/>
                  </a:lnTo>
                  <a:lnTo>
                    <a:pt x="83820" y="728472"/>
                  </a:lnTo>
                  <a:lnTo>
                    <a:pt x="83820" y="612648"/>
                  </a:lnTo>
                  <a:close/>
                </a:path>
                <a:path w="5720080" h="4811395">
                  <a:moveTo>
                    <a:pt x="88392" y="2244852"/>
                  </a:moveTo>
                  <a:lnTo>
                    <a:pt x="0" y="2244852"/>
                  </a:lnTo>
                  <a:lnTo>
                    <a:pt x="0" y="2362200"/>
                  </a:lnTo>
                  <a:lnTo>
                    <a:pt x="88392" y="2362200"/>
                  </a:lnTo>
                  <a:lnTo>
                    <a:pt x="88392" y="2244852"/>
                  </a:lnTo>
                  <a:close/>
                </a:path>
                <a:path w="5720080" h="4811395">
                  <a:moveTo>
                    <a:pt x="131064" y="2040636"/>
                  </a:moveTo>
                  <a:lnTo>
                    <a:pt x="0" y="2040636"/>
                  </a:lnTo>
                  <a:lnTo>
                    <a:pt x="0" y="2157984"/>
                  </a:lnTo>
                  <a:lnTo>
                    <a:pt x="131064" y="2157984"/>
                  </a:lnTo>
                  <a:lnTo>
                    <a:pt x="131064" y="2040636"/>
                  </a:lnTo>
                  <a:close/>
                </a:path>
                <a:path w="5720080" h="4811395">
                  <a:moveTo>
                    <a:pt x="205740" y="2449068"/>
                  </a:moveTo>
                  <a:lnTo>
                    <a:pt x="0" y="2449068"/>
                  </a:lnTo>
                  <a:lnTo>
                    <a:pt x="0" y="2566416"/>
                  </a:lnTo>
                  <a:lnTo>
                    <a:pt x="205740" y="2566416"/>
                  </a:lnTo>
                  <a:lnTo>
                    <a:pt x="205740" y="2449068"/>
                  </a:lnTo>
                  <a:close/>
                </a:path>
                <a:path w="5720080" h="4811395">
                  <a:moveTo>
                    <a:pt x="213360" y="4081272"/>
                  </a:moveTo>
                  <a:lnTo>
                    <a:pt x="0" y="4081272"/>
                  </a:lnTo>
                  <a:lnTo>
                    <a:pt x="0" y="4198620"/>
                  </a:lnTo>
                  <a:lnTo>
                    <a:pt x="213360" y="4198620"/>
                  </a:lnTo>
                  <a:lnTo>
                    <a:pt x="213360" y="4081272"/>
                  </a:lnTo>
                  <a:close/>
                </a:path>
                <a:path w="5720080" h="4811395">
                  <a:moveTo>
                    <a:pt x="260604" y="1021080"/>
                  </a:moveTo>
                  <a:lnTo>
                    <a:pt x="0" y="1021080"/>
                  </a:lnTo>
                  <a:lnTo>
                    <a:pt x="0" y="1136904"/>
                  </a:lnTo>
                  <a:lnTo>
                    <a:pt x="260604" y="1136904"/>
                  </a:lnTo>
                  <a:lnTo>
                    <a:pt x="260604" y="1021080"/>
                  </a:lnTo>
                  <a:close/>
                </a:path>
                <a:path w="5720080" h="4811395">
                  <a:moveTo>
                    <a:pt x="1766316" y="3470148"/>
                  </a:moveTo>
                  <a:lnTo>
                    <a:pt x="0" y="3470148"/>
                  </a:lnTo>
                  <a:lnTo>
                    <a:pt x="0" y="3585972"/>
                  </a:lnTo>
                  <a:lnTo>
                    <a:pt x="1766316" y="3585972"/>
                  </a:lnTo>
                  <a:lnTo>
                    <a:pt x="1766316" y="3470148"/>
                  </a:lnTo>
                  <a:close/>
                </a:path>
                <a:path w="5720080" h="4811395">
                  <a:moveTo>
                    <a:pt x="2418588" y="1225296"/>
                  </a:moveTo>
                  <a:lnTo>
                    <a:pt x="0" y="1225296"/>
                  </a:lnTo>
                  <a:lnTo>
                    <a:pt x="0" y="1341120"/>
                  </a:lnTo>
                  <a:lnTo>
                    <a:pt x="2418588" y="1341120"/>
                  </a:lnTo>
                  <a:lnTo>
                    <a:pt x="2418588" y="1225296"/>
                  </a:lnTo>
                  <a:close/>
                </a:path>
                <a:path w="5720080" h="4811395">
                  <a:moveTo>
                    <a:pt x="5719572" y="408432"/>
                  </a:moveTo>
                  <a:lnTo>
                    <a:pt x="0" y="408432"/>
                  </a:lnTo>
                  <a:lnTo>
                    <a:pt x="0" y="525780"/>
                  </a:lnTo>
                  <a:lnTo>
                    <a:pt x="5719572" y="525780"/>
                  </a:lnTo>
                  <a:lnTo>
                    <a:pt x="5719572" y="408432"/>
                  </a:lnTo>
                  <a:close/>
                </a:path>
              </a:pathLst>
            </a:custGeom>
            <a:solidFill>
              <a:srgbClr val="5B9AD4"/>
            </a:solidFill>
          </p:spPr>
          <p:txBody>
            <a:bodyPr wrap="square" lIns="0" tIns="0" rIns="0" bIns="0" rtlCol="0"/>
            <a:lstStyle/>
            <a:p>
              <a:endParaRPr/>
            </a:p>
          </p:txBody>
        </p:sp>
        <p:sp>
          <p:nvSpPr>
            <p:cNvPr id="13" name="object 13"/>
            <p:cNvSpPr/>
            <p:nvPr/>
          </p:nvSpPr>
          <p:spPr>
            <a:xfrm>
              <a:off x="2697479" y="1310640"/>
              <a:ext cx="10795" cy="4898390"/>
            </a:xfrm>
            <a:custGeom>
              <a:avLst/>
              <a:gdLst/>
              <a:ahLst/>
              <a:cxnLst/>
              <a:rect l="l" t="t" r="r" b="b"/>
              <a:pathLst>
                <a:path w="10794" h="4898390">
                  <a:moveTo>
                    <a:pt x="10668" y="0"/>
                  </a:moveTo>
                  <a:lnTo>
                    <a:pt x="0" y="0"/>
                  </a:lnTo>
                  <a:lnTo>
                    <a:pt x="0" y="4898136"/>
                  </a:lnTo>
                  <a:lnTo>
                    <a:pt x="10668" y="4898136"/>
                  </a:lnTo>
                  <a:lnTo>
                    <a:pt x="10668" y="0"/>
                  </a:lnTo>
                  <a:close/>
                </a:path>
              </a:pathLst>
            </a:custGeom>
            <a:solidFill>
              <a:srgbClr val="D8D8D8"/>
            </a:solidFill>
          </p:spPr>
          <p:txBody>
            <a:bodyPr wrap="square" lIns="0" tIns="0" rIns="0" bIns="0" rtlCol="0"/>
            <a:lstStyle/>
            <a:p>
              <a:endParaRPr/>
            </a:p>
          </p:txBody>
        </p:sp>
      </p:grpSp>
      <p:sp>
        <p:nvSpPr>
          <p:cNvPr id="14" name="object 14"/>
          <p:cNvSpPr txBox="1"/>
          <p:nvPr/>
        </p:nvSpPr>
        <p:spPr>
          <a:xfrm>
            <a:off x="2840227" y="4179823"/>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3F3F3F"/>
                </a:solidFill>
                <a:latin typeface="Carlito"/>
                <a:cs typeface="Carlito"/>
              </a:rPr>
              <a:t>3</a:t>
            </a:r>
            <a:r>
              <a:rPr sz="900" dirty="0">
                <a:solidFill>
                  <a:srgbClr val="3F3F3F"/>
                </a:solidFill>
                <a:latin typeface="Carlito"/>
                <a:cs typeface="Carlito"/>
              </a:rPr>
              <a:t>4</a:t>
            </a:r>
            <a:endParaRPr sz="900">
              <a:latin typeface="Carlito"/>
              <a:cs typeface="Carlito"/>
            </a:endParaRPr>
          </a:p>
        </p:txBody>
      </p:sp>
      <p:sp>
        <p:nvSpPr>
          <p:cNvPr id="15" name="object 15"/>
          <p:cNvSpPr txBox="1"/>
          <p:nvPr/>
        </p:nvSpPr>
        <p:spPr>
          <a:xfrm>
            <a:off x="2767076" y="3977132"/>
            <a:ext cx="838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3F3F3F"/>
                </a:solidFill>
                <a:latin typeface="Carlito"/>
                <a:cs typeface="Carlito"/>
              </a:rPr>
              <a:t>1</a:t>
            </a:r>
            <a:endParaRPr sz="900">
              <a:latin typeface="Carlito"/>
              <a:cs typeface="Carlito"/>
            </a:endParaRPr>
          </a:p>
        </p:txBody>
      </p:sp>
      <p:sp>
        <p:nvSpPr>
          <p:cNvPr id="16" name="object 16"/>
          <p:cNvSpPr txBox="1"/>
          <p:nvPr/>
        </p:nvSpPr>
        <p:spPr>
          <a:xfrm>
            <a:off x="2971292" y="3772915"/>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3F3F3F"/>
                </a:solidFill>
                <a:latin typeface="Carlito"/>
                <a:cs typeface="Carlito"/>
              </a:rPr>
              <a:t>9</a:t>
            </a:r>
            <a:r>
              <a:rPr sz="900" dirty="0">
                <a:solidFill>
                  <a:srgbClr val="3F3F3F"/>
                </a:solidFill>
                <a:latin typeface="Carlito"/>
                <a:cs typeface="Carlito"/>
              </a:rPr>
              <a:t>4</a:t>
            </a:r>
            <a:endParaRPr sz="900">
              <a:latin typeface="Carlito"/>
              <a:cs typeface="Carlito"/>
            </a:endParaRPr>
          </a:p>
        </p:txBody>
      </p:sp>
      <p:sp>
        <p:nvSpPr>
          <p:cNvPr id="17" name="object 17"/>
          <p:cNvSpPr txBox="1"/>
          <p:nvPr/>
        </p:nvSpPr>
        <p:spPr>
          <a:xfrm>
            <a:off x="2855467" y="3568700"/>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3F3F3F"/>
                </a:solidFill>
                <a:latin typeface="Carlito"/>
                <a:cs typeface="Carlito"/>
              </a:rPr>
              <a:t>4</a:t>
            </a:r>
            <a:r>
              <a:rPr sz="900" dirty="0">
                <a:solidFill>
                  <a:srgbClr val="3F3F3F"/>
                </a:solidFill>
                <a:latin typeface="Carlito"/>
                <a:cs typeface="Carlito"/>
              </a:rPr>
              <a:t>1</a:t>
            </a:r>
            <a:endParaRPr sz="900">
              <a:latin typeface="Carlito"/>
              <a:cs typeface="Carlito"/>
            </a:endParaRPr>
          </a:p>
        </p:txBody>
      </p:sp>
      <p:sp>
        <p:nvSpPr>
          <p:cNvPr id="18" name="object 18"/>
          <p:cNvSpPr txBox="1"/>
          <p:nvPr/>
        </p:nvSpPr>
        <p:spPr>
          <a:xfrm>
            <a:off x="2896616" y="3364484"/>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3F3F3F"/>
                </a:solidFill>
                <a:latin typeface="Carlito"/>
                <a:cs typeface="Carlito"/>
              </a:rPr>
              <a:t>6</a:t>
            </a:r>
            <a:r>
              <a:rPr sz="900" dirty="0">
                <a:solidFill>
                  <a:srgbClr val="3F3F3F"/>
                </a:solidFill>
                <a:latin typeface="Carlito"/>
                <a:cs typeface="Carlito"/>
              </a:rPr>
              <a:t>0</a:t>
            </a:r>
            <a:endParaRPr sz="900">
              <a:latin typeface="Carlito"/>
              <a:cs typeface="Carlito"/>
            </a:endParaRPr>
          </a:p>
        </p:txBody>
      </p:sp>
      <p:sp>
        <p:nvSpPr>
          <p:cNvPr id="19" name="object 19"/>
          <p:cNvSpPr txBox="1"/>
          <p:nvPr/>
        </p:nvSpPr>
        <p:spPr>
          <a:xfrm>
            <a:off x="2768600" y="2684779"/>
            <a:ext cx="97155" cy="638175"/>
          </a:xfrm>
          <a:prstGeom prst="rect">
            <a:avLst/>
          </a:prstGeom>
        </p:spPr>
        <p:txBody>
          <a:bodyPr vert="horz" wrap="square" lIns="0" tIns="79375" rIns="0" bIns="0" rtlCol="0">
            <a:spAutoFit/>
          </a:bodyPr>
          <a:lstStyle/>
          <a:p>
            <a:pPr marL="12700">
              <a:lnSpc>
                <a:spcPct val="100000"/>
              </a:lnSpc>
              <a:spcBef>
                <a:spcPts val="625"/>
              </a:spcBef>
            </a:pPr>
            <a:r>
              <a:rPr sz="900" dirty="0">
                <a:solidFill>
                  <a:srgbClr val="3F3F3F"/>
                </a:solidFill>
                <a:latin typeface="Carlito"/>
                <a:cs typeface="Carlito"/>
              </a:rPr>
              <a:t>2</a:t>
            </a:r>
            <a:endParaRPr sz="900">
              <a:latin typeface="Carlito"/>
              <a:cs typeface="Carlito"/>
            </a:endParaRPr>
          </a:p>
          <a:p>
            <a:pPr marL="21590">
              <a:lnSpc>
                <a:spcPct val="100000"/>
              </a:lnSpc>
              <a:spcBef>
                <a:spcPts val="530"/>
              </a:spcBef>
            </a:pPr>
            <a:r>
              <a:rPr sz="900" dirty="0">
                <a:solidFill>
                  <a:srgbClr val="3F3F3F"/>
                </a:solidFill>
                <a:latin typeface="Carlito"/>
                <a:cs typeface="Carlito"/>
              </a:rPr>
              <a:t>6</a:t>
            </a:r>
            <a:endParaRPr sz="900">
              <a:latin typeface="Carlito"/>
              <a:cs typeface="Carlito"/>
            </a:endParaRPr>
          </a:p>
          <a:p>
            <a:pPr marL="26034">
              <a:lnSpc>
                <a:spcPct val="100000"/>
              </a:lnSpc>
              <a:spcBef>
                <a:spcPts val="530"/>
              </a:spcBef>
            </a:pPr>
            <a:r>
              <a:rPr sz="900" dirty="0">
                <a:solidFill>
                  <a:srgbClr val="3F3F3F"/>
                </a:solidFill>
                <a:latin typeface="Carlito"/>
                <a:cs typeface="Carlito"/>
              </a:rPr>
              <a:t>8</a:t>
            </a:r>
            <a:endParaRPr sz="900">
              <a:latin typeface="Carlito"/>
              <a:cs typeface="Carlito"/>
            </a:endParaRPr>
          </a:p>
        </p:txBody>
      </p:sp>
      <p:sp>
        <p:nvSpPr>
          <p:cNvPr id="20" name="object 20"/>
          <p:cNvSpPr txBox="1"/>
          <p:nvPr/>
        </p:nvSpPr>
        <p:spPr>
          <a:xfrm>
            <a:off x="5185664" y="2547620"/>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3F3F3F"/>
                </a:solidFill>
                <a:latin typeface="Carlito"/>
                <a:cs typeface="Carlito"/>
              </a:rPr>
              <a:t>110</a:t>
            </a:r>
            <a:r>
              <a:rPr sz="900" dirty="0">
                <a:solidFill>
                  <a:srgbClr val="3F3F3F"/>
                </a:solidFill>
                <a:latin typeface="Carlito"/>
                <a:cs typeface="Carlito"/>
              </a:rPr>
              <a:t>2</a:t>
            </a:r>
            <a:endParaRPr sz="900">
              <a:latin typeface="Carlito"/>
              <a:cs typeface="Carlito"/>
            </a:endParaRPr>
          </a:p>
        </p:txBody>
      </p:sp>
      <p:sp>
        <p:nvSpPr>
          <p:cNvPr id="21" name="object 21"/>
          <p:cNvSpPr txBox="1"/>
          <p:nvPr/>
        </p:nvSpPr>
        <p:spPr>
          <a:xfrm>
            <a:off x="3026155" y="2343403"/>
            <a:ext cx="19939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3F3F3F"/>
                </a:solidFill>
                <a:latin typeface="Carlito"/>
                <a:cs typeface="Carlito"/>
              </a:rPr>
              <a:t>11</a:t>
            </a:r>
            <a:r>
              <a:rPr sz="900" dirty="0">
                <a:solidFill>
                  <a:srgbClr val="3F3F3F"/>
                </a:solidFill>
                <a:latin typeface="Carlito"/>
                <a:cs typeface="Carlito"/>
              </a:rPr>
              <a:t>9</a:t>
            </a:r>
            <a:endParaRPr sz="900">
              <a:latin typeface="Carlito"/>
              <a:cs typeface="Carlito"/>
            </a:endParaRPr>
          </a:p>
        </p:txBody>
      </p:sp>
      <p:sp>
        <p:nvSpPr>
          <p:cNvPr id="22" name="object 22"/>
          <p:cNvSpPr txBox="1"/>
          <p:nvPr/>
        </p:nvSpPr>
        <p:spPr>
          <a:xfrm>
            <a:off x="2786888" y="1867916"/>
            <a:ext cx="205740" cy="434340"/>
          </a:xfrm>
          <a:prstGeom prst="rect">
            <a:avLst/>
          </a:prstGeom>
        </p:spPr>
        <p:txBody>
          <a:bodyPr vert="horz" wrap="square" lIns="0" tIns="79375" rIns="0" bIns="0" rtlCol="0">
            <a:spAutoFit/>
          </a:bodyPr>
          <a:lstStyle/>
          <a:p>
            <a:pPr marL="76200">
              <a:lnSpc>
                <a:spcPct val="100000"/>
              </a:lnSpc>
              <a:spcBef>
                <a:spcPts val="625"/>
              </a:spcBef>
            </a:pPr>
            <a:r>
              <a:rPr sz="900" spc="-5" dirty="0">
                <a:solidFill>
                  <a:srgbClr val="3F3F3F"/>
                </a:solidFill>
                <a:latin typeface="Carlito"/>
                <a:cs typeface="Carlito"/>
              </a:rPr>
              <a:t>3</a:t>
            </a:r>
            <a:r>
              <a:rPr sz="900" dirty="0">
                <a:solidFill>
                  <a:srgbClr val="3F3F3F"/>
                </a:solidFill>
                <a:latin typeface="Carlito"/>
                <a:cs typeface="Carlito"/>
              </a:rPr>
              <a:t>9</a:t>
            </a:r>
            <a:endParaRPr sz="900">
              <a:latin typeface="Carlito"/>
              <a:cs typeface="Carlito"/>
            </a:endParaRPr>
          </a:p>
          <a:p>
            <a:pPr marL="12700">
              <a:lnSpc>
                <a:spcPct val="100000"/>
              </a:lnSpc>
              <a:spcBef>
                <a:spcPts val="530"/>
              </a:spcBef>
            </a:pPr>
            <a:r>
              <a:rPr sz="900" spc="-5" dirty="0">
                <a:solidFill>
                  <a:srgbClr val="3F3F3F"/>
                </a:solidFill>
                <a:latin typeface="Carlito"/>
                <a:cs typeface="Carlito"/>
              </a:rPr>
              <a:t>10</a:t>
            </a:r>
            <a:endParaRPr sz="900">
              <a:latin typeface="Carlito"/>
              <a:cs typeface="Carlito"/>
            </a:endParaRPr>
          </a:p>
        </p:txBody>
      </p:sp>
      <p:sp>
        <p:nvSpPr>
          <p:cNvPr id="23" name="object 23"/>
          <p:cNvSpPr txBox="1"/>
          <p:nvPr/>
        </p:nvSpPr>
        <p:spPr>
          <a:xfrm>
            <a:off x="8486647" y="1732279"/>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3F3F3F"/>
                </a:solidFill>
                <a:latin typeface="Carlito"/>
                <a:cs typeface="Carlito"/>
              </a:rPr>
              <a:t>260</a:t>
            </a:r>
            <a:r>
              <a:rPr sz="900" dirty="0">
                <a:solidFill>
                  <a:srgbClr val="3F3F3F"/>
                </a:solidFill>
                <a:latin typeface="Carlito"/>
                <a:cs typeface="Carlito"/>
              </a:rPr>
              <a:t>5</a:t>
            </a:r>
            <a:endParaRPr sz="900">
              <a:latin typeface="Carlito"/>
              <a:cs typeface="Carlito"/>
            </a:endParaRPr>
          </a:p>
        </p:txBody>
      </p:sp>
      <p:sp>
        <p:nvSpPr>
          <p:cNvPr id="24" name="object 24"/>
          <p:cNvSpPr txBox="1"/>
          <p:nvPr/>
        </p:nvSpPr>
        <p:spPr>
          <a:xfrm>
            <a:off x="2797555" y="1256791"/>
            <a:ext cx="146050" cy="434340"/>
          </a:xfrm>
          <a:prstGeom prst="rect">
            <a:avLst/>
          </a:prstGeom>
        </p:spPr>
        <p:txBody>
          <a:bodyPr vert="horz" wrap="square" lIns="0" tIns="79375" rIns="0" bIns="0" rtlCol="0">
            <a:spAutoFit/>
          </a:bodyPr>
          <a:lstStyle/>
          <a:p>
            <a:pPr marL="12700">
              <a:lnSpc>
                <a:spcPct val="100000"/>
              </a:lnSpc>
              <a:spcBef>
                <a:spcPts val="625"/>
              </a:spcBef>
            </a:pPr>
            <a:r>
              <a:rPr sz="900" spc="-5" dirty="0">
                <a:solidFill>
                  <a:srgbClr val="3F3F3F"/>
                </a:solidFill>
                <a:latin typeface="Carlito"/>
                <a:cs typeface="Carlito"/>
              </a:rPr>
              <a:t>15</a:t>
            </a:r>
            <a:endParaRPr sz="900">
              <a:latin typeface="Carlito"/>
              <a:cs typeface="Carlito"/>
            </a:endParaRPr>
          </a:p>
          <a:p>
            <a:pPr marL="17145">
              <a:lnSpc>
                <a:spcPct val="100000"/>
              </a:lnSpc>
              <a:spcBef>
                <a:spcPts val="530"/>
              </a:spcBef>
            </a:pPr>
            <a:r>
              <a:rPr sz="900" spc="-5" dirty="0">
                <a:solidFill>
                  <a:srgbClr val="3F3F3F"/>
                </a:solidFill>
                <a:latin typeface="Carlito"/>
                <a:cs typeface="Carlito"/>
              </a:rPr>
              <a:t>1</a:t>
            </a:r>
            <a:r>
              <a:rPr sz="900" dirty="0">
                <a:solidFill>
                  <a:srgbClr val="3F3F3F"/>
                </a:solidFill>
                <a:latin typeface="Carlito"/>
                <a:cs typeface="Carlito"/>
              </a:rPr>
              <a:t>7</a:t>
            </a:r>
            <a:endParaRPr sz="900">
              <a:latin typeface="Carlito"/>
              <a:cs typeface="Carlito"/>
            </a:endParaRPr>
          </a:p>
        </p:txBody>
      </p:sp>
      <p:graphicFrame>
        <p:nvGraphicFramePr>
          <p:cNvPr id="25" name="object 25"/>
          <p:cNvGraphicFramePr>
            <a:graphicFrameLocks noGrp="1"/>
          </p:cNvGraphicFramePr>
          <p:nvPr/>
        </p:nvGraphicFramePr>
        <p:xfrm>
          <a:off x="2072894" y="4408944"/>
          <a:ext cx="7360279" cy="2008235"/>
        </p:xfrm>
        <a:graphic>
          <a:graphicData uri="http://schemas.openxmlformats.org/drawingml/2006/table">
            <a:tbl>
              <a:tblPr firstRow="1" bandRow="1">
                <a:tableStyleId>{2D5ABB26-0587-4C30-8999-92F81FD0307C}</a:tableStyleId>
              </a:tblPr>
              <a:tblGrid>
                <a:gridCol w="622300">
                  <a:extLst>
                    <a:ext uri="{9D8B030D-6E8A-4147-A177-3AD203B41FA5}">
                      <a16:colId xmlns:a16="http://schemas.microsoft.com/office/drawing/2014/main" val="20000"/>
                    </a:ext>
                  </a:extLst>
                </a:gridCol>
                <a:gridCol w="35559">
                  <a:extLst>
                    <a:ext uri="{9D8B030D-6E8A-4147-A177-3AD203B41FA5}">
                      <a16:colId xmlns:a16="http://schemas.microsoft.com/office/drawing/2014/main" val="20001"/>
                    </a:ext>
                  </a:extLst>
                </a:gridCol>
                <a:gridCol w="198755">
                  <a:extLst>
                    <a:ext uri="{9D8B030D-6E8A-4147-A177-3AD203B41FA5}">
                      <a16:colId xmlns:a16="http://schemas.microsoft.com/office/drawing/2014/main" val="20002"/>
                    </a:ext>
                  </a:extLst>
                </a:gridCol>
                <a:gridCol w="480695">
                  <a:extLst>
                    <a:ext uri="{9D8B030D-6E8A-4147-A177-3AD203B41FA5}">
                      <a16:colId xmlns:a16="http://schemas.microsoft.com/office/drawing/2014/main" val="20003"/>
                    </a:ext>
                  </a:extLst>
                </a:gridCol>
                <a:gridCol w="1057910">
                  <a:extLst>
                    <a:ext uri="{9D8B030D-6E8A-4147-A177-3AD203B41FA5}">
                      <a16:colId xmlns:a16="http://schemas.microsoft.com/office/drawing/2014/main" val="20004"/>
                    </a:ext>
                  </a:extLst>
                </a:gridCol>
                <a:gridCol w="280669">
                  <a:extLst>
                    <a:ext uri="{9D8B030D-6E8A-4147-A177-3AD203B41FA5}">
                      <a16:colId xmlns:a16="http://schemas.microsoft.com/office/drawing/2014/main" val="20005"/>
                    </a:ext>
                  </a:extLst>
                </a:gridCol>
                <a:gridCol w="695959">
                  <a:extLst>
                    <a:ext uri="{9D8B030D-6E8A-4147-A177-3AD203B41FA5}">
                      <a16:colId xmlns:a16="http://schemas.microsoft.com/office/drawing/2014/main" val="20006"/>
                    </a:ext>
                  </a:extLst>
                </a:gridCol>
                <a:gridCol w="1097279">
                  <a:extLst>
                    <a:ext uri="{9D8B030D-6E8A-4147-A177-3AD203B41FA5}">
                      <a16:colId xmlns:a16="http://schemas.microsoft.com/office/drawing/2014/main" val="20007"/>
                    </a:ext>
                  </a:extLst>
                </a:gridCol>
                <a:gridCol w="1097279">
                  <a:extLst>
                    <a:ext uri="{9D8B030D-6E8A-4147-A177-3AD203B41FA5}">
                      <a16:colId xmlns:a16="http://schemas.microsoft.com/office/drawing/2014/main" val="20008"/>
                    </a:ext>
                  </a:extLst>
                </a:gridCol>
                <a:gridCol w="778510">
                  <a:extLst>
                    <a:ext uri="{9D8B030D-6E8A-4147-A177-3AD203B41FA5}">
                      <a16:colId xmlns:a16="http://schemas.microsoft.com/office/drawing/2014/main" val="20009"/>
                    </a:ext>
                  </a:extLst>
                </a:gridCol>
                <a:gridCol w="1015364">
                  <a:extLst>
                    <a:ext uri="{9D8B030D-6E8A-4147-A177-3AD203B41FA5}">
                      <a16:colId xmlns:a16="http://schemas.microsoft.com/office/drawing/2014/main" val="20010"/>
                    </a:ext>
                  </a:extLst>
                </a:gridCol>
              </a:tblGrid>
              <a:tr h="186084">
                <a:tc>
                  <a:txBody>
                    <a:bodyPr/>
                    <a:lstStyle/>
                    <a:p>
                      <a:pPr marR="125730" algn="r">
                        <a:lnSpc>
                          <a:spcPts val="1295"/>
                        </a:lnSpc>
                      </a:pPr>
                      <a:r>
                        <a:rPr sz="1200" dirty="0">
                          <a:solidFill>
                            <a:srgbClr val="595959"/>
                          </a:solidFill>
                          <a:latin typeface="Noto Sans CJK JP Regular"/>
                          <a:cs typeface="Noto Sans CJK JP Regular"/>
                        </a:rPr>
                        <a:t>喘鳴</a:t>
                      </a:r>
                      <a:endParaRPr sz="1200">
                        <a:latin typeface="Noto Sans CJK JP Regular"/>
                        <a:cs typeface="Noto Sans CJK JP Regular"/>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marL="59055">
                        <a:lnSpc>
                          <a:spcPts val="985"/>
                        </a:lnSpc>
                      </a:pPr>
                      <a:r>
                        <a:rPr sz="900" dirty="0">
                          <a:solidFill>
                            <a:srgbClr val="3F3F3F"/>
                          </a:solidFill>
                          <a:latin typeface="Carlito"/>
                          <a:cs typeface="Carlito"/>
                        </a:rPr>
                        <a:t>6</a:t>
                      </a:r>
                      <a:endParaRPr sz="900">
                        <a:latin typeface="Carlito"/>
                        <a:cs typeface="Carlito"/>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rowSpan="3" gridSpan="5">
                  <a:txBody>
                    <a:bodyPr/>
                    <a:lstStyle/>
                    <a:p>
                      <a:pPr>
                        <a:lnSpc>
                          <a:spcPct val="100000"/>
                        </a:lnSpc>
                      </a:pPr>
                      <a:endParaRPr sz="1300">
                        <a:latin typeface="Times New Roman"/>
                        <a:cs typeface="Times New Roman"/>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extLst>
                  <a:ext uri="{0D108BD9-81ED-4DB2-BD59-A6C34878D82A}">
                    <a16:rowId xmlns:a16="http://schemas.microsoft.com/office/drawing/2014/main" val="10000"/>
                  </a:ext>
                </a:extLst>
              </a:tr>
              <a:tr h="220823">
                <a:tc>
                  <a:txBody>
                    <a:bodyPr/>
                    <a:lstStyle/>
                    <a:p>
                      <a:pPr marR="125730" algn="r">
                        <a:lnSpc>
                          <a:spcPts val="1440"/>
                        </a:lnSpc>
                      </a:pPr>
                      <a:r>
                        <a:rPr sz="1200" dirty="0">
                          <a:solidFill>
                            <a:srgbClr val="595959"/>
                          </a:solidFill>
                          <a:latin typeface="Noto Sans CJK JP Regular"/>
                          <a:cs typeface="Noto Sans CJK JP Regular"/>
                        </a:rPr>
                        <a:t>息切れ</a:t>
                      </a:r>
                      <a:endParaRPr sz="1200">
                        <a:latin typeface="Noto Sans CJK JP Regular"/>
                        <a:cs typeface="Noto Sans CJK JP Regular"/>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L="66675">
                        <a:lnSpc>
                          <a:spcPct val="100000"/>
                        </a:lnSpc>
                        <a:spcBef>
                          <a:spcPts val="45"/>
                        </a:spcBef>
                      </a:pPr>
                      <a:r>
                        <a:rPr sz="900" dirty="0">
                          <a:solidFill>
                            <a:srgbClr val="3F3F3F"/>
                          </a:solidFill>
                          <a:latin typeface="Carlito"/>
                          <a:cs typeface="Carlito"/>
                        </a:rPr>
                        <a:t>9</a:t>
                      </a:r>
                      <a:endParaRPr sz="900">
                        <a:latin typeface="Carlito"/>
                        <a:cs typeface="Carlito"/>
                      </a:endParaRPr>
                    </a:p>
                  </a:txBody>
                  <a:tcPr marL="0" marR="0" marT="5715"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gridSpan="5"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1"/>
                  </a:ext>
                </a:extLst>
              </a:tr>
              <a:tr h="390300">
                <a:tc>
                  <a:txBody>
                    <a:bodyPr/>
                    <a:lstStyle/>
                    <a:p>
                      <a:pPr marR="125730" algn="r">
                        <a:lnSpc>
                          <a:spcPts val="1295"/>
                        </a:lnSpc>
                      </a:pPr>
                      <a:r>
                        <a:rPr sz="1200" dirty="0">
                          <a:solidFill>
                            <a:srgbClr val="595959"/>
                          </a:solidFill>
                          <a:latin typeface="Noto Sans CJK JP Regular"/>
                          <a:cs typeface="Noto Sans CJK JP Regular"/>
                        </a:rPr>
                        <a:t>咳</a:t>
                      </a:r>
                      <a:endParaRPr sz="1200">
                        <a:latin typeface="Noto Sans CJK JP Regular"/>
                        <a:cs typeface="Noto Sans CJK JP Regular"/>
                      </a:endParaRPr>
                    </a:p>
                    <a:p>
                      <a:pPr marR="125730" algn="r">
                        <a:lnSpc>
                          <a:spcPct val="100000"/>
                        </a:lnSpc>
                        <a:spcBef>
                          <a:spcPts val="165"/>
                        </a:spcBef>
                      </a:pPr>
                      <a:r>
                        <a:rPr sz="1200" dirty="0">
                          <a:solidFill>
                            <a:srgbClr val="595959"/>
                          </a:solidFill>
                          <a:latin typeface="Noto Sans CJK JP Regular"/>
                          <a:cs typeface="Noto Sans CJK JP Regular"/>
                        </a:rPr>
                        <a:t>脱水</a:t>
                      </a:r>
                      <a:endParaRPr sz="1200">
                        <a:latin typeface="Noto Sans CJK JP Regular"/>
                        <a:cs typeface="Noto Sans CJK JP Regular"/>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spcBef>
                          <a:spcPts val="25"/>
                        </a:spcBef>
                      </a:pPr>
                      <a:endParaRPr sz="1300">
                        <a:latin typeface="Times New Roman"/>
                        <a:cs typeface="Times New Roman"/>
                      </a:endParaRPr>
                    </a:p>
                    <a:p>
                      <a:pPr marL="73025">
                        <a:lnSpc>
                          <a:spcPct val="100000"/>
                        </a:lnSpc>
                        <a:spcBef>
                          <a:spcPts val="5"/>
                        </a:spcBef>
                      </a:pPr>
                      <a:r>
                        <a:rPr sz="900" spc="-5" dirty="0">
                          <a:solidFill>
                            <a:srgbClr val="3F3F3F"/>
                          </a:solidFill>
                          <a:latin typeface="Carlito"/>
                          <a:cs typeface="Carlito"/>
                        </a:rPr>
                        <a:t>1</a:t>
                      </a:r>
                      <a:r>
                        <a:rPr sz="900" dirty="0">
                          <a:solidFill>
                            <a:srgbClr val="3F3F3F"/>
                          </a:solidFill>
                          <a:latin typeface="Carlito"/>
                          <a:cs typeface="Carlito"/>
                        </a:rPr>
                        <a:t>2</a:t>
                      </a:r>
                      <a:endParaRPr sz="900">
                        <a:latin typeface="Carlito"/>
                        <a:cs typeface="Carlito"/>
                      </a:endParaRPr>
                    </a:p>
                  </a:txBody>
                  <a:tcPr marL="0" marR="0" marT="3175"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L="76200">
                        <a:lnSpc>
                          <a:spcPts val="994"/>
                        </a:lnSpc>
                      </a:pPr>
                      <a:r>
                        <a:rPr sz="900" spc="-5" dirty="0">
                          <a:solidFill>
                            <a:srgbClr val="3F3F3F"/>
                          </a:solidFill>
                          <a:latin typeface="Carlito"/>
                          <a:cs typeface="Carlito"/>
                        </a:rPr>
                        <a:t>805</a:t>
                      </a:r>
                      <a:endParaRPr sz="900">
                        <a:latin typeface="Carlito"/>
                        <a:cs typeface="Carlito"/>
                      </a:endParaRPr>
                    </a:p>
                  </a:txBody>
                  <a:tcPr marL="0" marR="0" marT="0" marB="0"/>
                </a:tc>
                <a:tc gridSpan="5"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2"/>
                  </a:ext>
                </a:extLst>
              </a:tr>
              <a:tr h="222347">
                <a:tc>
                  <a:txBody>
                    <a:bodyPr/>
                    <a:lstStyle/>
                    <a:p>
                      <a:pPr marR="125730" algn="r">
                        <a:lnSpc>
                          <a:spcPts val="1440"/>
                        </a:lnSpc>
                      </a:pPr>
                      <a:r>
                        <a:rPr sz="1200" dirty="0">
                          <a:solidFill>
                            <a:srgbClr val="595959"/>
                          </a:solidFill>
                          <a:latin typeface="Noto Sans CJK JP Regular"/>
                          <a:cs typeface="Noto Sans CJK JP Regular"/>
                        </a:rPr>
                        <a:t>失禁</a:t>
                      </a:r>
                      <a:endParaRPr sz="1200">
                        <a:latin typeface="Noto Sans CJK JP Regular"/>
                        <a:cs typeface="Noto Sans CJK JP Regular"/>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L="50165">
                        <a:lnSpc>
                          <a:spcPct val="100000"/>
                        </a:lnSpc>
                        <a:spcBef>
                          <a:spcPts val="55"/>
                        </a:spcBef>
                      </a:pPr>
                      <a:r>
                        <a:rPr sz="900" dirty="0">
                          <a:solidFill>
                            <a:srgbClr val="3F3F3F"/>
                          </a:solidFill>
                          <a:latin typeface="Carlito"/>
                          <a:cs typeface="Carlito"/>
                        </a:rPr>
                        <a:t>2</a:t>
                      </a:r>
                      <a:endParaRPr sz="900">
                        <a:latin typeface="Carlito"/>
                        <a:cs typeface="Carlito"/>
                      </a:endParaRPr>
                    </a:p>
                  </a:txBody>
                  <a:tcPr marL="0" marR="0" marT="6985"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extLst>
                  <a:ext uri="{0D108BD9-81ED-4DB2-BD59-A6C34878D82A}">
                    <a16:rowId xmlns:a16="http://schemas.microsoft.com/office/drawing/2014/main" val="10003"/>
                  </a:ext>
                </a:extLst>
              </a:tr>
              <a:tr h="390300">
                <a:tc>
                  <a:txBody>
                    <a:bodyPr/>
                    <a:lstStyle/>
                    <a:p>
                      <a:pPr marL="184150">
                        <a:lnSpc>
                          <a:spcPts val="1295"/>
                        </a:lnSpc>
                      </a:pPr>
                      <a:r>
                        <a:rPr sz="1200" dirty="0">
                          <a:solidFill>
                            <a:srgbClr val="595959"/>
                          </a:solidFill>
                          <a:latin typeface="Noto Sans CJK JP Regular"/>
                          <a:cs typeface="Noto Sans CJK JP Regular"/>
                        </a:rPr>
                        <a:t>腹痛</a:t>
                      </a:r>
                      <a:endParaRPr sz="1200">
                        <a:latin typeface="Noto Sans CJK JP Regular"/>
                        <a:cs typeface="Noto Sans CJK JP Regular"/>
                      </a:endParaRPr>
                    </a:p>
                    <a:p>
                      <a:pPr marL="184150">
                        <a:lnSpc>
                          <a:spcPct val="100000"/>
                        </a:lnSpc>
                        <a:spcBef>
                          <a:spcPts val="165"/>
                        </a:spcBef>
                      </a:pPr>
                      <a:r>
                        <a:rPr sz="1200" dirty="0">
                          <a:solidFill>
                            <a:srgbClr val="595959"/>
                          </a:solidFill>
                          <a:latin typeface="Noto Sans CJK JP Regular"/>
                          <a:cs typeface="Noto Sans CJK JP Regular"/>
                        </a:rPr>
                        <a:t>血尿</a:t>
                      </a:r>
                      <a:endParaRPr sz="1200">
                        <a:latin typeface="Noto Sans CJK JP Regular"/>
                        <a:cs typeface="Noto Sans CJK JP Regular"/>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spcBef>
                          <a:spcPts val="25"/>
                        </a:spcBef>
                      </a:pPr>
                      <a:endParaRPr sz="1300">
                        <a:latin typeface="Times New Roman"/>
                        <a:cs typeface="Times New Roman"/>
                      </a:endParaRPr>
                    </a:p>
                    <a:p>
                      <a:pPr marL="52705">
                        <a:lnSpc>
                          <a:spcPct val="100000"/>
                        </a:lnSpc>
                        <a:spcBef>
                          <a:spcPts val="5"/>
                        </a:spcBef>
                      </a:pPr>
                      <a:r>
                        <a:rPr sz="900" dirty="0">
                          <a:solidFill>
                            <a:srgbClr val="3F3F3F"/>
                          </a:solidFill>
                          <a:latin typeface="Carlito"/>
                          <a:cs typeface="Carlito"/>
                        </a:rPr>
                        <a:t>3</a:t>
                      </a:r>
                      <a:endParaRPr sz="900">
                        <a:latin typeface="Carlito"/>
                        <a:cs typeface="Carlito"/>
                      </a:endParaRPr>
                    </a:p>
                  </a:txBody>
                  <a:tcPr marL="0" marR="0" marT="3175" marB="0"/>
                </a:tc>
                <a:tc>
                  <a:txBody>
                    <a:bodyPr/>
                    <a:lstStyle/>
                    <a:p>
                      <a:pPr marL="62865">
                        <a:lnSpc>
                          <a:spcPts val="994"/>
                        </a:lnSpc>
                      </a:pPr>
                      <a:r>
                        <a:rPr sz="900" spc="-5" dirty="0">
                          <a:solidFill>
                            <a:srgbClr val="3F3F3F"/>
                          </a:solidFill>
                          <a:latin typeface="Carlito"/>
                          <a:cs typeface="Carlito"/>
                        </a:rPr>
                        <a:t>98</a:t>
                      </a:r>
                      <a:endParaRPr sz="900">
                        <a:latin typeface="Carlito"/>
                        <a:cs typeface="Carlito"/>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extLst>
                  <a:ext uri="{0D108BD9-81ED-4DB2-BD59-A6C34878D82A}">
                    <a16:rowId xmlns:a16="http://schemas.microsoft.com/office/drawing/2014/main" val="10004"/>
                  </a:ext>
                </a:extLst>
              </a:tr>
              <a:tr h="204216">
                <a:tc>
                  <a:txBody>
                    <a:bodyPr/>
                    <a:lstStyle/>
                    <a:p>
                      <a:pPr marR="125730" algn="r">
                        <a:lnSpc>
                          <a:spcPts val="1440"/>
                        </a:lnSpc>
                      </a:pPr>
                      <a:r>
                        <a:rPr sz="1200" dirty="0">
                          <a:solidFill>
                            <a:srgbClr val="595959"/>
                          </a:solidFill>
                          <a:latin typeface="Noto Sans CJK JP Regular"/>
                          <a:cs typeface="Noto Sans CJK JP Regular"/>
                        </a:rPr>
                        <a:t>黒色便</a:t>
                      </a:r>
                      <a:endParaRPr sz="1200">
                        <a:latin typeface="Noto Sans CJK JP Regular"/>
                        <a:cs typeface="Noto Sans CJK JP Regular"/>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marL="48260">
                        <a:lnSpc>
                          <a:spcPct val="100000"/>
                        </a:lnSpc>
                        <a:spcBef>
                          <a:spcPts val="55"/>
                        </a:spcBef>
                      </a:pPr>
                      <a:r>
                        <a:rPr sz="900" dirty="0">
                          <a:solidFill>
                            <a:srgbClr val="3F3F3F"/>
                          </a:solidFill>
                          <a:latin typeface="Carlito"/>
                          <a:cs typeface="Carlito"/>
                        </a:rPr>
                        <a:t>1</a:t>
                      </a:r>
                      <a:endParaRPr sz="900">
                        <a:latin typeface="Carlito"/>
                        <a:cs typeface="Carlito"/>
                      </a:endParaRPr>
                    </a:p>
                  </a:txBody>
                  <a:tcPr marL="0" marR="0" marT="6985"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05"/>
                  </a:ext>
                </a:extLst>
              </a:tr>
              <a:tr h="186084">
                <a:tc>
                  <a:txBody>
                    <a:bodyPr/>
                    <a:lstStyle/>
                    <a:p>
                      <a:pPr marR="125730" algn="r">
                        <a:lnSpc>
                          <a:spcPts val="1365"/>
                        </a:lnSpc>
                      </a:pPr>
                      <a:r>
                        <a:rPr sz="1200" dirty="0">
                          <a:solidFill>
                            <a:srgbClr val="595959"/>
                          </a:solidFill>
                          <a:latin typeface="Noto Sans CJK JP Regular"/>
                          <a:cs typeface="Noto Sans CJK JP Regular"/>
                        </a:rPr>
                        <a:t>血便</a:t>
                      </a:r>
                      <a:endParaRPr sz="1200">
                        <a:latin typeface="Noto Sans CJK JP Regular"/>
                        <a:cs typeface="Noto Sans CJK JP Regular"/>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marL="73025">
                        <a:lnSpc>
                          <a:spcPct val="100000"/>
                        </a:lnSpc>
                        <a:spcBef>
                          <a:spcPts val="55"/>
                        </a:spcBef>
                      </a:pPr>
                      <a:r>
                        <a:rPr sz="900" spc="-5" dirty="0">
                          <a:solidFill>
                            <a:srgbClr val="3F3F3F"/>
                          </a:solidFill>
                          <a:latin typeface="Carlito"/>
                          <a:cs typeface="Carlito"/>
                        </a:rPr>
                        <a:t>1</a:t>
                      </a:r>
                      <a:r>
                        <a:rPr sz="900" dirty="0">
                          <a:solidFill>
                            <a:srgbClr val="3F3F3F"/>
                          </a:solidFill>
                          <a:latin typeface="Carlito"/>
                          <a:cs typeface="Carlito"/>
                        </a:rPr>
                        <a:t>2</a:t>
                      </a:r>
                      <a:endParaRPr sz="900">
                        <a:latin typeface="Carlito"/>
                        <a:cs typeface="Carlito"/>
                      </a:endParaRPr>
                    </a:p>
                  </a:txBody>
                  <a:tcPr marL="0" marR="0" marT="6985"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extLst>
                  <a:ext uri="{0D108BD9-81ED-4DB2-BD59-A6C34878D82A}">
                    <a16:rowId xmlns:a16="http://schemas.microsoft.com/office/drawing/2014/main" val="10006"/>
                  </a:ext>
                </a:extLst>
              </a:tr>
              <a:tr h="208081">
                <a:tc gridSpan="2">
                  <a:txBody>
                    <a:bodyPr/>
                    <a:lstStyle/>
                    <a:p>
                      <a:pPr algn="r">
                        <a:lnSpc>
                          <a:spcPts val="1025"/>
                        </a:lnSpc>
                        <a:spcBef>
                          <a:spcPts val="509"/>
                        </a:spcBef>
                      </a:pPr>
                      <a:r>
                        <a:rPr sz="900" dirty="0">
                          <a:solidFill>
                            <a:srgbClr val="595959"/>
                          </a:solidFill>
                          <a:latin typeface="Carlito"/>
                          <a:cs typeface="Carlito"/>
                        </a:rPr>
                        <a:t>0</a:t>
                      </a:r>
                      <a:endParaRPr sz="900">
                        <a:latin typeface="Carlito"/>
                        <a:cs typeface="Carlito"/>
                      </a:endParaRPr>
                    </a:p>
                  </a:txBody>
                  <a:tcPr marL="0" marR="0" marT="64769"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marL="302260">
                        <a:lnSpc>
                          <a:spcPts val="1025"/>
                        </a:lnSpc>
                        <a:spcBef>
                          <a:spcPts val="509"/>
                        </a:spcBef>
                      </a:pPr>
                      <a:r>
                        <a:rPr sz="900" spc="-5" dirty="0">
                          <a:solidFill>
                            <a:srgbClr val="595959"/>
                          </a:solidFill>
                          <a:latin typeface="Carlito"/>
                          <a:cs typeface="Carlito"/>
                        </a:rPr>
                        <a:t>500</a:t>
                      </a:r>
                      <a:endParaRPr sz="900">
                        <a:latin typeface="Carlito"/>
                        <a:cs typeface="Carlito"/>
                      </a:endParaRPr>
                    </a:p>
                  </a:txBody>
                  <a:tcPr marL="0" marR="0" marT="64769" marB="0"/>
                </a:tc>
                <a:tc>
                  <a:txBody>
                    <a:bodyPr/>
                    <a:lstStyle/>
                    <a:p>
                      <a:pPr>
                        <a:lnSpc>
                          <a:spcPct val="100000"/>
                        </a:lnSpc>
                      </a:pPr>
                      <a:endParaRPr sz="1200">
                        <a:latin typeface="Times New Roman"/>
                        <a:cs typeface="Times New Roman"/>
                      </a:endParaRPr>
                    </a:p>
                  </a:txBody>
                  <a:tcPr marL="0" marR="0" marT="0" marB="0"/>
                </a:tc>
                <a:tc>
                  <a:txBody>
                    <a:bodyPr/>
                    <a:lstStyle/>
                    <a:p>
                      <a:pPr marL="31115">
                        <a:lnSpc>
                          <a:spcPts val="1025"/>
                        </a:lnSpc>
                        <a:spcBef>
                          <a:spcPts val="509"/>
                        </a:spcBef>
                      </a:pPr>
                      <a:r>
                        <a:rPr sz="900" spc="-5" dirty="0">
                          <a:solidFill>
                            <a:srgbClr val="595959"/>
                          </a:solidFill>
                          <a:latin typeface="Carlito"/>
                          <a:cs typeface="Carlito"/>
                        </a:rPr>
                        <a:t>1000</a:t>
                      </a:r>
                      <a:endParaRPr sz="900">
                        <a:latin typeface="Carlito"/>
                        <a:cs typeface="Carlito"/>
                      </a:endParaRPr>
                    </a:p>
                  </a:txBody>
                  <a:tcPr marL="0" marR="0" marT="64769" marB="0"/>
                </a:tc>
                <a:tc>
                  <a:txBody>
                    <a:bodyPr/>
                    <a:lstStyle/>
                    <a:p>
                      <a:pPr marL="635" algn="ctr">
                        <a:lnSpc>
                          <a:spcPts val="1025"/>
                        </a:lnSpc>
                        <a:spcBef>
                          <a:spcPts val="509"/>
                        </a:spcBef>
                      </a:pPr>
                      <a:r>
                        <a:rPr sz="900" spc="-5" dirty="0">
                          <a:solidFill>
                            <a:srgbClr val="595959"/>
                          </a:solidFill>
                          <a:latin typeface="Carlito"/>
                          <a:cs typeface="Carlito"/>
                        </a:rPr>
                        <a:t>1500</a:t>
                      </a:r>
                      <a:endParaRPr sz="900">
                        <a:latin typeface="Carlito"/>
                        <a:cs typeface="Carlito"/>
                      </a:endParaRPr>
                    </a:p>
                  </a:txBody>
                  <a:tcPr marL="0" marR="0" marT="64769" marB="0"/>
                </a:tc>
                <a:tc>
                  <a:txBody>
                    <a:bodyPr/>
                    <a:lstStyle/>
                    <a:p>
                      <a:pPr algn="ctr">
                        <a:lnSpc>
                          <a:spcPts val="1025"/>
                        </a:lnSpc>
                        <a:spcBef>
                          <a:spcPts val="509"/>
                        </a:spcBef>
                      </a:pPr>
                      <a:r>
                        <a:rPr sz="900" spc="-5" dirty="0">
                          <a:solidFill>
                            <a:srgbClr val="595959"/>
                          </a:solidFill>
                          <a:latin typeface="Carlito"/>
                          <a:cs typeface="Carlito"/>
                        </a:rPr>
                        <a:t>2000</a:t>
                      </a:r>
                      <a:endParaRPr sz="900">
                        <a:latin typeface="Carlito"/>
                        <a:cs typeface="Carlito"/>
                      </a:endParaRPr>
                    </a:p>
                  </a:txBody>
                  <a:tcPr marL="0" marR="0" marT="64769" marB="0"/>
                </a:tc>
                <a:tc>
                  <a:txBody>
                    <a:bodyPr/>
                    <a:lstStyle/>
                    <a:p>
                      <a:pPr marL="433070">
                        <a:lnSpc>
                          <a:spcPts val="1025"/>
                        </a:lnSpc>
                        <a:spcBef>
                          <a:spcPts val="509"/>
                        </a:spcBef>
                      </a:pPr>
                      <a:r>
                        <a:rPr sz="900" spc="-5" dirty="0">
                          <a:solidFill>
                            <a:srgbClr val="595959"/>
                          </a:solidFill>
                          <a:latin typeface="Carlito"/>
                          <a:cs typeface="Carlito"/>
                        </a:rPr>
                        <a:t>2500</a:t>
                      </a:r>
                      <a:endParaRPr sz="900">
                        <a:latin typeface="Carlito"/>
                        <a:cs typeface="Carlito"/>
                      </a:endParaRPr>
                    </a:p>
                  </a:txBody>
                  <a:tcPr marL="0" marR="0" marT="64769" marB="0"/>
                </a:tc>
                <a:tc>
                  <a:txBody>
                    <a:bodyPr/>
                    <a:lstStyle/>
                    <a:p>
                      <a:pPr marR="24130" algn="r">
                        <a:lnSpc>
                          <a:spcPts val="1025"/>
                        </a:lnSpc>
                        <a:spcBef>
                          <a:spcPts val="509"/>
                        </a:spcBef>
                      </a:pPr>
                      <a:r>
                        <a:rPr sz="900" spc="-5" dirty="0">
                          <a:solidFill>
                            <a:srgbClr val="595959"/>
                          </a:solidFill>
                          <a:latin typeface="Carlito"/>
                          <a:cs typeface="Carlito"/>
                        </a:rPr>
                        <a:t>300</a:t>
                      </a:r>
                      <a:r>
                        <a:rPr sz="900" dirty="0">
                          <a:solidFill>
                            <a:srgbClr val="595959"/>
                          </a:solidFill>
                          <a:latin typeface="Carlito"/>
                          <a:cs typeface="Carlito"/>
                        </a:rPr>
                        <a:t>0</a:t>
                      </a:r>
                      <a:endParaRPr sz="900">
                        <a:latin typeface="Carlito"/>
                        <a:cs typeface="Carlito"/>
                      </a:endParaRPr>
                    </a:p>
                  </a:txBody>
                  <a:tcPr marL="0" marR="0" marT="64769" marB="0"/>
                </a:tc>
                <a:extLst>
                  <a:ext uri="{0D108BD9-81ED-4DB2-BD59-A6C34878D82A}">
                    <a16:rowId xmlns:a16="http://schemas.microsoft.com/office/drawing/2014/main" val="10007"/>
                  </a:ext>
                </a:extLst>
              </a:tr>
            </a:tbl>
          </a:graphicData>
        </a:graphic>
      </p:graphicFrame>
      <p:sp>
        <p:nvSpPr>
          <p:cNvPr id="26" name="object 26"/>
          <p:cNvSpPr txBox="1"/>
          <p:nvPr/>
        </p:nvSpPr>
        <p:spPr>
          <a:xfrm>
            <a:off x="1329944" y="1294886"/>
            <a:ext cx="1244600" cy="3087370"/>
          </a:xfrm>
          <a:prstGeom prst="rect">
            <a:avLst/>
          </a:prstGeom>
        </p:spPr>
        <p:txBody>
          <a:bodyPr vert="horz" wrap="square" lIns="0" tIns="33655" rIns="0" bIns="0" rtlCol="0">
            <a:spAutoFit/>
          </a:bodyPr>
          <a:lstStyle/>
          <a:p>
            <a:pPr marR="5080" algn="r">
              <a:lnSpc>
                <a:spcPct val="100000"/>
              </a:lnSpc>
              <a:spcBef>
                <a:spcPts val="265"/>
              </a:spcBef>
            </a:pPr>
            <a:r>
              <a:rPr sz="1200" dirty="0">
                <a:solidFill>
                  <a:srgbClr val="595959"/>
                </a:solidFill>
                <a:latin typeface="Noto Sans CJK JP Regular"/>
                <a:cs typeface="Noto Sans CJK JP Regular"/>
              </a:rPr>
              <a:t>頭部外傷</a:t>
            </a:r>
            <a:endParaRPr sz="1200">
              <a:latin typeface="Noto Sans CJK JP Regular"/>
              <a:cs typeface="Noto Sans CJK JP Regular"/>
            </a:endParaRPr>
          </a:p>
          <a:p>
            <a:pPr marL="927100" marR="5080" algn="just">
              <a:lnSpc>
                <a:spcPct val="111700"/>
              </a:lnSpc>
            </a:pPr>
            <a:r>
              <a:rPr sz="1200" dirty="0">
                <a:solidFill>
                  <a:srgbClr val="595959"/>
                </a:solidFill>
                <a:latin typeface="Noto Sans CJK JP Regular"/>
                <a:cs typeface="Noto Sans CJK JP Regular"/>
              </a:rPr>
              <a:t>疼痛 発熱 出血</a:t>
            </a:r>
            <a:endParaRPr sz="1200">
              <a:latin typeface="Noto Sans CJK JP Regular"/>
              <a:cs typeface="Noto Sans CJK JP Regular"/>
            </a:endParaRPr>
          </a:p>
          <a:p>
            <a:pPr marR="5080" algn="r">
              <a:lnSpc>
                <a:spcPct val="100000"/>
              </a:lnSpc>
              <a:spcBef>
                <a:spcPts val="170"/>
              </a:spcBef>
            </a:pPr>
            <a:r>
              <a:rPr sz="1200" dirty="0">
                <a:solidFill>
                  <a:srgbClr val="595959"/>
                </a:solidFill>
                <a:latin typeface="Noto Sans CJK JP Regular"/>
                <a:cs typeface="Noto Sans CJK JP Regular"/>
              </a:rPr>
              <a:t>アナフィラキシー</a:t>
            </a:r>
            <a:endParaRPr sz="1200">
              <a:latin typeface="Noto Sans CJK JP Regular"/>
              <a:cs typeface="Noto Sans CJK JP Regular"/>
            </a:endParaRPr>
          </a:p>
          <a:p>
            <a:pPr marR="5080" algn="r">
              <a:lnSpc>
                <a:spcPct val="100000"/>
              </a:lnSpc>
              <a:spcBef>
                <a:spcPts val="165"/>
              </a:spcBef>
            </a:pPr>
            <a:r>
              <a:rPr sz="1200" dirty="0">
                <a:solidFill>
                  <a:srgbClr val="595959"/>
                </a:solidFill>
                <a:latin typeface="Noto Sans CJK JP Regular"/>
                <a:cs typeface="Noto Sans CJK JP Regular"/>
              </a:rPr>
              <a:t>めまい</a:t>
            </a:r>
            <a:endParaRPr sz="1200">
              <a:latin typeface="Noto Sans CJK JP Regular"/>
              <a:cs typeface="Noto Sans CJK JP Regular"/>
            </a:endParaRPr>
          </a:p>
          <a:p>
            <a:pPr marL="927100" marR="5080" algn="just">
              <a:lnSpc>
                <a:spcPts val="1610"/>
              </a:lnSpc>
              <a:spcBef>
                <a:spcPts val="70"/>
              </a:spcBef>
            </a:pPr>
            <a:r>
              <a:rPr sz="1200" dirty="0">
                <a:solidFill>
                  <a:srgbClr val="595959"/>
                </a:solidFill>
                <a:latin typeface="Noto Sans CJK JP Regular"/>
                <a:cs typeface="Noto Sans CJK JP Regular"/>
              </a:rPr>
              <a:t>頭痛 失神 麻痺</a:t>
            </a:r>
            <a:endParaRPr sz="1200">
              <a:latin typeface="Noto Sans CJK JP Regular"/>
              <a:cs typeface="Noto Sans CJK JP Regular"/>
            </a:endParaRPr>
          </a:p>
          <a:p>
            <a:pPr marR="5080" algn="r">
              <a:lnSpc>
                <a:spcPct val="100000"/>
              </a:lnSpc>
              <a:spcBef>
                <a:spcPts val="80"/>
              </a:spcBef>
            </a:pPr>
            <a:r>
              <a:rPr sz="1200" dirty="0">
                <a:solidFill>
                  <a:srgbClr val="595959"/>
                </a:solidFill>
                <a:latin typeface="Noto Sans CJK JP Regular"/>
                <a:cs typeface="Noto Sans CJK JP Regular"/>
              </a:rPr>
              <a:t>けいれん</a:t>
            </a:r>
            <a:endParaRPr sz="1200">
              <a:latin typeface="Noto Sans CJK JP Regular"/>
              <a:cs typeface="Noto Sans CJK JP Regular"/>
            </a:endParaRPr>
          </a:p>
          <a:p>
            <a:pPr marL="927100" marR="5080" algn="just">
              <a:lnSpc>
                <a:spcPct val="111700"/>
              </a:lnSpc>
            </a:pPr>
            <a:r>
              <a:rPr sz="1200" dirty="0">
                <a:solidFill>
                  <a:srgbClr val="595959"/>
                </a:solidFill>
                <a:latin typeface="Noto Sans CJK JP Regular"/>
                <a:cs typeface="Noto Sans CJK JP Regular"/>
              </a:rPr>
              <a:t>不安 うつ 腰痛</a:t>
            </a:r>
            <a:endParaRPr sz="1200">
              <a:latin typeface="Noto Sans CJK JP Regular"/>
              <a:cs typeface="Noto Sans CJK JP Regular"/>
            </a:endParaRPr>
          </a:p>
          <a:p>
            <a:pPr marR="5080" algn="r">
              <a:lnSpc>
                <a:spcPct val="100000"/>
              </a:lnSpc>
              <a:spcBef>
                <a:spcPts val="170"/>
              </a:spcBef>
            </a:pPr>
            <a:r>
              <a:rPr sz="1200" dirty="0">
                <a:solidFill>
                  <a:srgbClr val="595959"/>
                </a:solidFill>
                <a:latin typeface="Noto Sans CJK JP Regular"/>
                <a:cs typeface="Noto Sans CJK JP Regular"/>
              </a:rPr>
              <a:t>不正性器出血</a:t>
            </a:r>
            <a:endParaRPr sz="1200">
              <a:latin typeface="Noto Sans CJK JP Regular"/>
              <a:cs typeface="Noto Sans CJK JP Regular"/>
            </a:endParaRPr>
          </a:p>
          <a:p>
            <a:pPr marR="5080" algn="r">
              <a:lnSpc>
                <a:spcPct val="100000"/>
              </a:lnSpc>
              <a:spcBef>
                <a:spcPts val="170"/>
              </a:spcBef>
            </a:pPr>
            <a:r>
              <a:rPr sz="1200" dirty="0">
                <a:solidFill>
                  <a:srgbClr val="595959"/>
                </a:solidFill>
                <a:latin typeface="Noto Sans CJK JP Regular"/>
                <a:cs typeface="Noto Sans CJK JP Regular"/>
              </a:rPr>
              <a:t>胸痛</a:t>
            </a:r>
            <a:endParaRPr sz="1200">
              <a:latin typeface="Noto Sans CJK JP Regular"/>
              <a:cs typeface="Noto Sans CJK JP Regul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26891" y="1098804"/>
            <a:ext cx="10795" cy="5057140"/>
          </a:xfrm>
          <a:custGeom>
            <a:avLst/>
            <a:gdLst/>
            <a:ahLst/>
            <a:cxnLst/>
            <a:rect l="l" t="t" r="r" b="b"/>
            <a:pathLst>
              <a:path w="10795" h="5057140">
                <a:moveTo>
                  <a:pt x="10668" y="0"/>
                </a:moveTo>
                <a:lnTo>
                  <a:pt x="0" y="0"/>
                </a:lnTo>
                <a:lnTo>
                  <a:pt x="0" y="5056632"/>
                </a:lnTo>
                <a:lnTo>
                  <a:pt x="10668" y="5056632"/>
                </a:lnTo>
                <a:lnTo>
                  <a:pt x="10668" y="0"/>
                </a:lnTo>
                <a:close/>
              </a:path>
            </a:pathLst>
          </a:custGeom>
          <a:solidFill>
            <a:srgbClr val="D8D8D8"/>
          </a:solidFill>
        </p:spPr>
        <p:txBody>
          <a:bodyPr wrap="square" lIns="0" tIns="0" rIns="0" bIns="0" rtlCol="0"/>
          <a:lstStyle/>
          <a:p>
            <a:endParaRPr/>
          </a:p>
        </p:txBody>
      </p:sp>
      <p:sp>
        <p:nvSpPr>
          <p:cNvPr id="3" name="object 3"/>
          <p:cNvSpPr/>
          <p:nvPr/>
        </p:nvSpPr>
        <p:spPr>
          <a:xfrm>
            <a:off x="3976115" y="1098804"/>
            <a:ext cx="10795" cy="5057140"/>
          </a:xfrm>
          <a:custGeom>
            <a:avLst/>
            <a:gdLst/>
            <a:ahLst/>
            <a:cxnLst/>
            <a:rect l="l" t="t" r="r" b="b"/>
            <a:pathLst>
              <a:path w="10795" h="5057140">
                <a:moveTo>
                  <a:pt x="10668" y="0"/>
                </a:moveTo>
                <a:lnTo>
                  <a:pt x="0" y="0"/>
                </a:lnTo>
                <a:lnTo>
                  <a:pt x="0" y="5056632"/>
                </a:lnTo>
                <a:lnTo>
                  <a:pt x="10668" y="5056632"/>
                </a:lnTo>
                <a:lnTo>
                  <a:pt x="10668" y="0"/>
                </a:lnTo>
                <a:close/>
              </a:path>
            </a:pathLst>
          </a:custGeom>
          <a:solidFill>
            <a:srgbClr val="D8D8D8"/>
          </a:solidFill>
        </p:spPr>
        <p:txBody>
          <a:bodyPr wrap="square" lIns="0" tIns="0" rIns="0" bIns="0" rtlCol="0"/>
          <a:lstStyle/>
          <a:p>
            <a:endParaRPr/>
          </a:p>
        </p:txBody>
      </p:sp>
      <p:sp>
        <p:nvSpPr>
          <p:cNvPr id="4" name="object 4"/>
          <p:cNvSpPr/>
          <p:nvPr/>
        </p:nvSpPr>
        <p:spPr>
          <a:xfrm>
            <a:off x="4623815" y="1098804"/>
            <a:ext cx="10795" cy="5057140"/>
          </a:xfrm>
          <a:custGeom>
            <a:avLst/>
            <a:gdLst/>
            <a:ahLst/>
            <a:cxnLst/>
            <a:rect l="l" t="t" r="r" b="b"/>
            <a:pathLst>
              <a:path w="10795" h="5057140">
                <a:moveTo>
                  <a:pt x="10668" y="0"/>
                </a:moveTo>
                <a:lnTo>
                  <a:pt x="0" y="0"/>
                </a:lnTo>
                <a:lnTo>
                  <a:pt x="0" y="5056632"/>
                </a:lnTo>
                <a:lnTo>
                  <a:pt x="10668" y="5056632"/>
                </a:lnTo>
                <a:lnTo>
                  <a:pt x="10668" y="0"/>
                </a:lnTo>
                <a:close/>
              </a:path>
            </a:pathLst>
          </a:custGeom>
          <a:solidFill>
            <a:srgbClr val="D8D8D8"/>
          </a:solidFill>
        </p:spPr>
        <p:txBody>
          <a:bodyPr wrap="square" lIns="0" tIns="0" rIns="0" bIns="0" rtlCol="0"/>
          <a:lstStyle/>
          <a:p>
            <a:endParaRPr/>
          </a:p>
        </p:txBody>
      </p:sp>
      <p:sp>
        <p:nvSpPr>
          <p:cNvPr id="5" name="object 5"/>
          <p:cNvSpPr/>
          <p:nvPr/>
        </p:nvSpPr>
        <p:spPr>
          <a:xfrm>
            <a:off x="5273040" y="1098804"/>
            <a:ext cx="10795" cy="5057140"/>
          </a:xfrm>
          <a:custGeom>
            <a:avLst/>
            <a:gdLst/>
            <a:ahLst/>
            <a:cxnLst/>
            <a:rect l="l" t="t" r="r" b="b"/>
            <a:pathLst>
              <a:path w="10795" h="5057140">
                <a:moveTo>
                  <a:pt x="10668" y="0"/>
                </a:moveTo>
                <a:lnTo>
                  <a:pt x="0" y="0"/>
                </a:lnTo>
                <a:lnTo>
                  <a:pt x="0" y="5056632"/>
                </a:lnTo>
                <a:lnTo>
                  <a:pt x="10668" y="5056632"/>
                </a:lnTo>
                <a:lnTo>
                  <a:pt x="10668" y="0"/>
                </a:lnTo>
                <a:close/>
              </a:path>
            </a:pathLst>
          </a:custGeom>
          <a:solidFill>
            <a:srgbClr val="D8D8D8"/>
          </a:solidFill>
        </p:spPr>
        <p:txBody>
          <a:bodyPr wrap="square" lIns="0" tIns="0" rIns="0" bIns="0" rtlCol="0"/>
          <a:lstStyle/>
          <a:p>
            <a:endParaRPr/>
          </a:p>
        </p:txBody>
      </p:sp>
      <p:sp>
        <p:nvSpPr>
          <p:cNvPr id="6" name="object 6"/>
          <p:cNvSpPr/>
          <p:nvPr/>
        </p:nvSpPr>
        <p:spPr>
          <a:xfrm>
            <a:off x="5922264" y="1098804"/>
            <a:ext cx="10795" cy="5057140"/>
          </a:xfrm>
          <a:custGeom>
            <a:avLst/>
            <a:gdLst/>
            <a:ahLst/>
            <a:cxnLst/>
            <a:rect l="l" t="t" r="r" b="b"/>
            <a:pathLst>
              <a:path w="10795" h="5057140">
                <a:moveTo>
                  <a:pt x="10668" y="0"/>
                </a:moveTo>
                <a:lnTo>
                  <a:pt x="0" y="0"/>
                </a:lnTo>
                <a:lnTo>
                  <a:pt x="0" y="5056632"/>
                </a:lnTo>
                <a:lnTo>
                  <a:pt x="10668" y="5056632"/>
                </a:lnTo>
                <a:lnTo>
                  <a:pt x="10668" y="0"/>
                </a:lnTo>
                <a:close/>
              </a:path>
            </a:pathLst>
          </a:custGeom>
          <a:solidFill>
            <a:srgbClr val="D8D8D8"/>
          </a:solidFill>
        </p:spPr>
        <p:txBody>
          <a:bodyPr wrap="square" lIns="0" tIns="0" rIns="0" bIns="0" rtlCol="0"/>
          <a:lstStyle/>
          <a:p>
            <a:endParaRPr/>
          </a:p>
        </p:txBody>
      </p:sp>
      <p:sp>
        <p:nvSpPr>
          <p:cNvPr id="7" name="object 7"/>
          <p:cNvSpPr/>
          <p:nvPr/>
        </p:nvSpPr>
        <p:spPr>
          <a:xfrm>
            <a:off x="6571488" y="1098804"/>
            <a:ext cx="10795" cy="5057140"/>
          </a:xfrm>
          <a:custGeom>
            <a:avLst/>
            <a:gdLst/>
            <a:ahLst/>
            <a:cxnLst/>
            <a:rect l="l" t="t" r="r" b="b"/>
            <a:pathLst>
              <a:path w="10795" h="5057140">
                <a:moveTo>
                  <a:pt x="10667" y="0"/>
                </a:moveTo>
                <a:lnTo>
                  <a:pt x="0" y="0"/>
                </a:lnTo>
                <a:lnTo>
                  <a:pt x="0" y="5056632"/>
                </a:lnTo>
                <a:lnTo>
                  <a:pt x="10667" y="5056632"/>
                </a:lnTo>
                <a:lnTo>
                  <a:pt x="10667" y="0"/>
                </a:lnTo>
                <a:close/>
              </a:path>
            </a:pathLst>
          </a:custGeom>
          <a:solidFill>
            <a:srgbClr val="D8D8D8"/>
          </a:solidFill>
        </p:spPr>
        <p:txBody>
          <a:bodyPr wrap="square" lIns="0" tIns="0" rIns="0" bIns="0" rtlCol="0"/>
          <a:lstStyle/>
          <a:p>
            <a:endParaRPr/>
          </a:p>
        </p:txBody>
      </p:sp>
      <p:sp>
        <p:nvSpPr>
          <p:cNvPr id="8" name="object 8"/>
          <p:cNvSpPr/>
          <p:nvPr/>
        </p:nvSpPr>
        <p:spPr>
          <a:xfrm>
            <a:off x="7220711" y="1098804"/>
            <a:ext cx="10795" cy="5057140"/>
          </a:xfrm>
          <a:custGeom>
            <a:avLst/>
            <a:gdLst/>
            <a:ahLst/>
            <a:cxnLst/>
            <a:rect l="l" t="t" r="r" b="b"/>
            <a:pathLst>
              <a:path w="10795" h="5057140">
                <a:moveTo>
                  <a:pt x="10668" y="0"/>
                </a:moveTo>
                <a:lnTo>
                  <a:pt x="0" y="0"/>
                </a:lnTo>
                <a:lnTo>
                  <a:pt x="0" y="5056632"/>
                </a:lnTo>
                <a:lnTo>
                  <a:pt x="10668" y="5056632"/>
                </a:lnTo>
                <a:lnTo>
                  <a:pt x="10668" y="0"/>
                </a:lnTo>
                <a:close/>
              </a:path>
            </a:pathLst>
          </a:custGeom>
          <a:solidFill>
            <a:srgbClr val="D8D8D8"/>
          </a:solidFill>
        </p:spPr>
        <p:txBody>
          <a:bodyPr wrap="square" lIns="0" tIns="0" rIns="0" bIns="0" rtlCol="0"/>
          <a:lstStyle/>
          <a:p>
            <a:endParaRPr/>
          </a:p>
        </p:txBody>
      </p:sp>
      <p:sp>
        <p:nvSpPr>
          <p:cNvPr id="9" name="object 9"/>
          <p:cNvSpPr/>
          <p:nvPr/>
        </p:nvSpPr>
        <p:spPr>
          <a:xfrm>
            <a:off x="7869935" y="1098804"/>
            <a:ext cx="10795" cy="2783205"/>
          </a:xfrm>
          <a:custGeom>
            <a:avLst/>
            <a:gdLst/>
            <a:ahLst/>
            <a:cxnLst/>
            <a:rect l="l" t="t" r="r" b="b"/>
            <a:pathLst>
              <a:path w="10795" h="2783204">
                <a:moveTo>
                  <a:pt x="0" y="2782824"/>
                </a:moveTo>
                <a:lnTo>
                  <a:pt x="10668" y="2782824"/>
                </a:lnTo>
                <a:lnTo>
                  <a:pt x="10668" y="0"/>
                </a:lnTo>
                <a:lnTo>
                  <a:pt x="0" y="0"/>
                </a:lnTo>
                <a:lnTo>
                  <a:pt x="0" y="2782824"/>
                </a:lnTo>
                <a:close/>
              </a:path>
            </a:pathLst>
          </a:custGeom>
          <a:solidFill>
            <a:srgbClr val="D8D8D8"/>
          </a:solidFill>
        </p:spPr>
        <p:txBody>
          <a:bodyPr wrap="square" lIns="0" tIns="0" rIns="0" bIns="0" rtlCol="0"/>
          <a:lstStyle/>
          <a:p>
            <a:endParaRPr/>
          </a:p>
        </p:txBody>
      </p:sp>
      <p:sp>
        <p:nvSpPr>
          <p:cNvPr id="10" name="object 10"/>
          <p:cNvSpPr/>
          <p:nvPr/>
        </p:nvSpPr>
        <p:spPr>
          <a:xfrm>
            <a:off x="7869935" y="4989576"/>
            <a:ext cx="10795" cy="1165860"/>
          </a:xfrm>
          <a:custGeom>
            <a:avLst/>
            <a:gdLst/>
            <a:ahLst/>
            <a:cxnLst/>
            <a:rect l="l" t="t" r="r" b="b"/>
            <a:pathLst>
              <a:path w="10795" h="1165860">
                <a:moveTo>
                  <a:pt x="0" y="1165859"/>
                </a:moveTo>
                <a:lnTo>
                  <a:pt x="10668" y="1165859"/>
                </a:lnTo>
                <a:lnTo>
                  <a:pt x="10668" y="0"/>
                </a:lnTo>
                <a:lnTo>
                  <a:pt x="0" y="0"/>
                </a:lnTo>
                <a:lnTo>
                  <a:pt x="0" y="1165859"/>
                </a:lnTo>
                <a:close/>
              </a:path>
            </a:pathLst>
          </a:custGeom>
          <a:solidFill>
            <a:srgbClr val="D8D8D8"/>
          </a:solidFill>
        </p:spPr>
        <p:txBody>
          <a:bodyPr wrap="square" lIns="0" tIns="0" rIns="0" bIns="0" rtlCol="0"/>
          <a:lstStyle/>
          <a:p>
            <a:endParaRPr/>
          </a:p>
        </p:txBody>
      </p:sp>
      <p:sp>
        <p:nvSpPr>
          <p:cNvPr id="11" name="object 11"/>
          <p:cNvSpPr/>
          <p:nvPr/>
        </p:nvSpPr>
        <p:spPr>
          <a:xfrm>
            <a:off x="8519159" y="4989576"/>
            <a:ext cx="10795" cy="1165860"/>
          </a:xfrm>
          <a:custGeom>
            <a:avLst/>
            <a:gdLst/>
            <a:ahLst/>
            <a:cxnLst/>
            <a:rect l="l" t="t" r="r" b="b"/>
            <a:pathLst>
              <a:path w="10795" h="1165860">
                <a:moveTo>
                  <a:pt x="0" y="1165859"/>
                </a:moveTo>
                <a:lnTo>
                  <a:pt x="10668" y="1165859"/>
                </a:lnTo>
                <a:lnTo>
                  <a:pt x="10668" y="0"/>
                </a:lnTo>
                <a:lnTo>
                  <a:pt x="0" y="0"/>
                </a:lnTo>
                <a:lnTo>
                  <a:pt x="0" y="1165859"/>
                </a:lnTo>
                <a:close/>
              </a:path>
            </a:pathLst>
          </a:custGeom>
          <a:solidFill>
            <a:srgbClr val="D8D8D8"/>
          </a:solidFill>
        </p:spPr>
        <p:txBody>
          <a:bodyPr wrap="square" lIns="0" tIns="0" rIns="0" bIns="0" rtlCol="0"/>
          <a:lstStyle/>
          <a:p>
            <a:endParaRPr/>
          </a:p>
        </p:txBody>
      </p:sp>
      <p:sp>
        <p:nvSpPr>
          <p:cNvPr id="12" name="object 12"/>
          <p:cNvSpPr/>
          <p:nvPr/>
        </p:nvSpPr>
        <p:spPr>
          <a:xfrm>
            <a:off x="8519159" y="1098804"/>
            <a:ext cx="10795" cy="2783205"/>
          </a:xfrm>
          <a:custGeom>
            <a:avLst/>
            <a:gdLst/>
            <a:ahLst/>
            <a:cxnLst/>
            <a:rect l="l" t="t" r="r" b="b"/>
            <a:pathLst>
              <a:path w="10795" h="2783204">
                <a:moveTo>
                  <a:pt x="0" y="2782824"/>
                </a:moveTo>
                <a:lnTo>
                  <a:pt x="10668" y="2782824"/>
                </a:lnTo>
                <a:lnTo>
                  <a:pt x="10668" y="0"/>
                </a:lnTo>
                <a:lnTo>
                  <a:pt x="0" y="0"/>
                </a:lnTo>
                <a:lnTo>
                  <a:pt x="0" y="2782824"/>
                </a:lnTo>
                <a:close/>
              </a:path>
            </a:pathLst>
          </a:custGeom>
          <a:solidFill>
            <a:srgbClr val="D8D8D8"/>
          </a:solidFill>
        </p:spPr>
        <p:txBody>
          <a:bodyPr wrap="square" lIns="0" tIns="0" rIns="0" bIns="0" rtlCol="0"/>
          <a:lstStyle/>
          <a:p>
            <a:endParaRPr/>
          </a:p>
        </p:txBody>
      </p:sp>
      <p:sp>
        <p:nvSpPr>
          <p:cNvPr id="13" name="object 13"/>
          <p:cNvSpPr/>
          <p:nvPr/>
        </p:nvSpPr>
        <p:spPr>
          <a:xfrm>
            <a:off x="9168383" y="1098804"/>
            <a:ext cx="10795" cy="5057140"/>
          </a:xfrm>
          <a:custGeom>
            <a:avLst/>
            <a:gdLst/>
            <a:ahLst/>
            <a:cxnLst/>
            <a:rect l="l" t="t" r="r" b="b"/>
            <a:pathLst>
              <a:path w="10795" h="5057140">
                <a:moveTo>
                  <a:pt x="10668" y="0"/>
                </a:moveTo>
                <a:lnTo>
                  <a:pt x="0" y="0"/>
                </a:lnTo>
                <a:lnTo>
                  <a:pt x="0" y="5056632"/>
                </a:lnTo>
                <a:lnTo>
                  <a:pt x="10668" y="5056632"/>
                </a:lnTo>
                <a:lnTo>
                  <a:pt x="10668" y="0"/>
                </a:lnTo>
                <a:close/>
              </a:path>
            </a:pathLst>
          </a:custGeom>
          <a:solidFill>
            <a:srgbClr val="D8D8D8"/>
          </a:solidFill>
        </p:spPr>
        <p:txBody>
          <a:bodyPr wrap="square" lIns="0" tIns="0" rIns="0" bIns="0" rtlCol="0"/>
          <a:lstStyle/>
          <a:p>
            <a:endParaRPr/>
          </a:p>
        </p:txBody>
      </p:sp>
      <p:sp>
        <p:nvSpPr>
          <p:cNvPr id="14" name="object 14"/>
          <p:cNvSpPr/>
          <p:nvPr/>
        </p:nvSpPr>
        <p:spPr>
          <a:xfrm>
            <a:off x="2682239" y="5481828"/>
            <a:ext cx="325120" cy="35560"/>
          </a:xfrm>
          <a:custGeom>
            <a:avLst/>
            <a:gdLst/>
            <a:ahLst/>
            <a:cxnLst/>
            <a:rect l="l" t="t" r="r" b="b"/>
            <a:pathLst>
              <a:path w="325119" h="35560">
                <a:moveTo>
                  <a:pt x="324612" y="0"/>
                </a:moveTo>
                <a:lnTo>
                  <a:pt x="0" y="0"/>
                </a:lnTo>
                <a:lnTo>
                  <a:pt x="0" y="35051"/>
                </a:lnTo>
                <a:lnTo>
                  <a:pt x="324612" y="35051"/>
                </a:lnTo>
                <a:lnTo>
                  <a:pt x="324612" y="0"/>
                </a:lnTo>
                <a:close/>
              </a:path>
            </a:pathLst>
          </a:custGeom>
          <a:solidFill>
            <a:srgbClr val="5B9AD4"/>
          </a:solidFill>
        </p:spPr>
        <p:txBody>
          <a:bodyPr wrap="square" lIns="0" tIns="0" rIns="0" bIns="0" rtlCol="0"/>
          <a:lstStyle/>
          <a:p>
            <a:endParaRPr/>
          </a:p>
        </p:txBody>
      </p:sp>
      <p:sp>
        <p:nvSpPr>
          <p:cNvPr id="15" name="object 15"/>
          <p:cNvSpPr/>
          <p:nvPr/>
        </p:nvSpPr>
        <p:spPr>
          <a:xfrm>
            <a:off x="2682239" y="5279135"/>
            <a:ext cx="32384" cy="35560"/>
          </a:xfrm>
          <a:custGeom>
            <a:avLst/>
            <a:gdLst/>
            <a:ahLst/>
            <a:cxnLst/>
            <a:rect l="l" t="t" r="r" b="b"/>
            <a:pathLst>
              <a:path w="32385" h="35560">
                <a:moveTo>
                  <a:pt x="32004" y="0"/>
                </a:moveTo>
                <a:lnTo>
                  <a:pt x="0" y="0"/>
                </a:lnTo>
                <a:lnTo>
                  <a:pt x="0" y="35051"/>
                </a:lnTo>
                <a:lnTo>
                  <a:pt x="32004" y="35051"/>
                </a:lnTo>
                <a:lnTo>
                  <a:pt x="32004" y="0"/>
                </a:lnTo>
                <a:close/>
              </a:path>
            </a:pathLst>
          </a:custGeom>
          <a:solidFill>
            <a:srgbClr val="5B9AD4"/>
          </a:solidFill>
        </p:spPr>
        <p:txBody>
          <a:bodyPr wrap="square" lIns="0" tIns="0" rIns="0" bIns="0" rtlCol="0"/>
          <a:lstStyle/>
          <a:p>
            <a:endParaRPr/>
          </a:p>
        </p:txBody>
      </p:sp>
      <p:sp>
        <p:nvSpPr>
          <p:cNvPr id="16" name="object 16"/>
          <p:cNvSpPr/>
          <p:nvPr/>
        </p:nvSpPr>
        <p:spPr>
          <a:xfrm>
            <a:off x="2682239" y="5077967"/>
            <a:ext cx="64135" cy="35560"/>
          </a:xfrm>
          <a:custGeom>
            <a:avLst/>
            <a:gdLst/>
            <a:ahLst/>
            <a:cxnLst/>
            <a:rect l="l" t="t" r="r" b="b"/>
            <a:pathLst>
              <a:path w="64135" h="35560">
                <a:moveTo>
                  <a:pt x="64008" y="0"/>
                </a:moveTo>
                <a:lnTo>
                  <a:pt x="0" y="0"/>
                </a:lnTo>
                <a:lnTo>
                  <a:pt x="0" y="35052"/>
                </a:lnTo>
                <a:lnTo>
                  <a:pt x="64008" y="35052"/>
                </a:lnTo>
                <a:lnTo>
                  <a:pt x="64008" y="0"/>
                </a:lnTo>
                <a:close/>
              </a:path>
            </a:pathLst>
          </a:custGeom>
          <a:solidFill>
            <a:srgbClr val="5B9AD4"/>
          </a:solidFill>
        </p:spPr>
        <p:txBody>
          <a:bodyPr wrap="square" lIns="0" tIns="0" rIns="0" bIns="0" rtlCol="0"/>
          <a:lstStyle/>
          <a:p>
            <a:endParaRPr/>
          </a:p>
        </p:txBody>
      </p:sp>
      <p:sp>
        <p:nvSpPr>
          <p:cNvPr id="17" name="object 17"/>
          <p:cNvSpPr/>
          <p:nvPr/>
        </p:nvSpPr>
        <p:spPr>
          <a:xfrm>
            <a:off x="2682239" y="4672584"/>
            <a:ext cx="1784985" cy="35560"/>
          </a:xfrm>
          <a:custGeom>
            <a:avLst/>
            <a:gdLst/>
            <a:ahLst/>
            <a:cxnLst/>
            <a:rect l="l" t="t" r="r" b="b"/>
            <a:pathLst>
              <a:path w="1784985" h="35560">
                <a:moveTo>
                  <a:pt x="1784604" y="0"/>
                </a:moveTo>
                <a:lnTo>
                  <a:pt x="0" y="0"/>
                </a:lnTo>
                <a:lnTo>
                  <a:pt x="0" y="35051"/>
                </a:lnTo>
                <a:lnTo>
                  <a:pt x="1784604" y="35051"/>
                </a:lnTo>
                <a:lnTo>
                  <a:pt x="1784604" y="0"/>
                </a:lnTo>
                <a:close/>
              </a:path>
            </a:pathLst>
          </a:custGeom>
          <a:solidFill>
            <a:srgbClr val="5B9AD4"/>
          </a:solidFill>
        </p:spPr>
        <p:txBody>
          <a:bodyPr wrap="square" lIns="0" tIns="0" rIns="0" bIns="0" rtlCol="0"/>
          <a:lstStyle/>
          <a:p>
            <a:endParaRPr/>
          </a:p>
        </p:txBody>
      </p:sp>
      <p:sp>
        <p:nvSpPr>
          <p:cNvPr id="18" name="object 18"/>
          <p:cNvSpPr/>
          <p:nvPr/>
        </p:nvSpPr>
        <p:spPr>
          <a:xfrm>
            <a:off x="2682239" y="4469891"/>
            <a:ext cx="64135" cy="35560"/>
          </a:xfrm>
          <a:custGeom>
            <a:avLst/>
            <a:gdLst/>
            <a:ahLst/>
            <a:cxnLst/>
            <a:rect l="l" t="t" r="r" b="b"/>
            <a:pathLst>
              <a:path w="64135" h="35560">
                <a:moveTo>
                  <a:pt x="64008" y="0"/>
                </a:moveTo>
                <a:lnTo>
                  <a:pt x="0" y="0"/>
                </a:lnTo>
                <a:lnTo>
                  <a:pt x="0" y="35052"/>
                </a:lnTo>
                <a:lnTo>
                  <a:pt x="64008" y="35052"/>
                </a:lnTo>
                <a:lnTo>
                  <a:pt x="64008" y="0"/>
                </a:lnTo>
                <a:close/>
              </a:path>
            </a:pathLst>
          </a:custGeom>
          <a:solidFill>
            <a:srgbClr val="5B9AD4"/>
          </a:solidFill>
        </p:spPr>
        <p:txBody>
          <a:bodyPr wrap="square" lIns="0" tIns="0" rIns="0" bIns="0" rtlCol="0"/>
          <a:lstStyle/>
          <a:p>
            <a:endParaRPr/>
          </a:p>
        </p:txBody>
      </p:sp>
      <p:sp>
        <p:nvSpPr>
          <p:cNvPr id="19" name="object 19"/>
          <p:cNvSpPr/>
          <p:nvPr/>
        </p:nvSpPr>
        <p:spPr>
          <a:xfrm>
            <a:off x="2682239" y="4066032"/>
            <a:ext cx="129539" cy="35560"/>
          </a:xfrm>
          <a:custGeom>
            <a:avLst/>
            <a:gdLst/>
            <a:ahLst/>
            <a:cxnLst/>
            <a:rect l="l" t="t" r="r" b="b"/>
            <a:pathLst>
              <a:path w="129539" h="35560">
                <a:moveTo>
                  <a:pt x="129540" y="0"/>
                </a:moveTo>
                <a:lnTo>
                  <a:pt x="0" y="0"/>
                </a:lnTo>
                <a:lnTo>
                  <a:pt x="0" y="35051"/>
                </a:lnTo>
                <a:lnTo>
                  <a:pt x="129540" y="35051"/>
                </a:lnTo>
                <a:lnTo>
                  <a:pt x="129540" y="0"/>
                </a:lnTo>
                <a:close/>
              </a:path>
            </a:pathLst>
          </a:custGeom>
          <a:solidFill>
            <a:srgbClr val="5B9AD4"/>
          </a:solidFill>
        </p:spPr>
        <p:txBody>
          <a:bodyPr wrap="square" lIns="0" tIns="0" rIns="0" bIns="0" rtlCol="0"/>
          <a:lstStyle/>
          <a:p>
            <a:endParaRPr/>
          </a:p>
        </p:txBody>
      </p:sp>
      <p:sp>
        <p:nvSpPr>
          <p:cNvPr id="20" name="object 20"/>
          <p:cNvSpPr/>
          <p:nvPr/>
        </p:nvSpPr>
        <p:spPr>
          <a:xfrm>
            <a:off x="2682239" y="3863340"/>
            <a:ext cx="32384" cy="35560"/>
          </a:xfrm>
          <a:custGeom>
            <a:avLst/>
            <a:gdLst/>
            <a:ahLst/>
            <a:cxnLst/>
            <a:rect l="l" t="t" r="r" b="b"/>
            <a:pathLst>
              <a:path w="32385" h="35560">
                <a:moveTo>
                  <a:pt x="32004" y="0"/>
                </a:moveTo>
                <a:lnTo>
                  <a:pt x="0" y="0"/>
                </a:lnTo>
                <a:lnTo>
                  <a:pt x="0" y="35052"/>
                </a:lnTo>
                <a:lnTo>
                  <a:pt x="32004" y="35052"/>
                </a:lnTo>
                <a:lnTo>
                  <a:pt x="32004" y="0"/>
                </a:lnTo>
                <a:close/>
              </a:path>
            </a:pathLst>
          </a:custGeom>
          <a:solidFill>
            <a:srgbClr val="5B9AD4"/>
          </a:solidFill>
        </p:spPr>
        <p:txBody>
          <a:bodyPr wrap="square" lIns="0" tIns="0" rIns="0" bIns="0" rtlCol="0"/>
          <a:lstStyle/>
          <a:p>
            <a:endParaRPr/>
          </a:p>
        </p:txBody>
      </p:sp>
      <p:sp>
        <p:nvSpPr>
          <p:cNvPr id="21" name="object 21"/>
          <p:cNvSpPr/>
          <p:nvPr/>
        </p:nvSpPr>
        <p:spPr>
          <a:xfrm>
            <a:off x="2682239" y="3662172"/>
            <a:ext cx="129539" cy="33655"/>
          </a:xfrm>
          <a:custGeom>
            <a:avLst/>
            <a:gdLst/>
            <a:ahLst/>
            <a:cxnLst/>
            <a:rect l="l" t="t" r="r" b="b"/>
            <a:pathLst>
              <a:path w="129539" h="33654">
                <a:moveTo>
                  <a:pt x="129540" y="0"/>
                </a:moveTo>
                <a:lnTo>
                  <a:pt x="0" y="0"/>
                </a:lnTo>
                <a:lnTo>
                  <a:pt x="0" y="33527"/>
                </a:lnTo>
                <a:lnTo>
                  <a:pt x="129540" y="33527"/>
                </a:lnTo>
                <a:lnTo>
                  <a:pt x="129540" y="0"/>
                </a:lnTo>
                <a:close/>
              </a:path>
            </a:pathLst>
          </a:custGeom>
          <a:solidFill>
            <a:srgbClr val="5B9AD4"/>
          </a:solidFill>
        </p:spPr>
        <p:txBody>
          <a:bodyPr wrap="square" lIns="0" tIns="0" rIns="0" bIns="0" rtlCol="0"/>
          <a:lstStyle/>
          <a:p>
            <a:endParaRPr/>
          </a:p>
        </p:txBody>
      </p:sp>
      <p:sp>
        <p:nvSpPr>
          <p:cNvPr id="22" name="object 22"/>
          <p:cNvSpPr/>
          <p:nvPr/>
        </p:nvSpPr>
        <p:spPr>
          <a:xfrm>
            <a:off x="2682239" y="3459479"/>
            <a:ext cx="32384" cy="35560"/>
          </a:xfrm>
          <a:custGeom>
            <a:avLst/>
            <a:gdLst/>
            <a:ahLst/>
            <a:cxnLst/>
            <a:rect l="l" t="t" r="r" b="b"/>
            <a:pathLst>
              <a:path w="32385" h="35560">
                <a:moveTo>
                  <a:pt x="32004" y="0"/>
                </a:moveTo>
                <a:lnTo>
                  <a:pt x="0" y="0"/>
                </a:lnTo>
                <a:lnTo>
                  <a:pt x="0" y="35051"/>
                </a:lnTo>
                <a:lnTo>
                  <a:pt x="32004" y="35051"/>
                </a:lnTo>
                <a:lnTo>
                  <a:pt x="32004" y="0"/>
                </a:lnTo>
                <a:close/>
              </a:path>
            </a:pathLst>
          </a:custGeom>
          <a:solidFill>
            <a:srgbClr val="5B9AD4"/>
          </a:solidFill>
        </p:spPr>
        <p:txBody>
          <a:bodyPr wrap="square" lIns="0" tIns="0" rIns="0" bIns="0" rtlCol="0"/>
          <a:lstStyle/>
          <a:p>
            <a:endParaRPr/>
          </a:p>
        </p:txBody>
      </p:sp>
      <p:sp>
        <p:nvSpPr>
          <p:cNvPr id="23" name="object 23"/>
          <p:cNvSpPr/>
          <p:nvPr/>
        </p:nvSpPr>
        <p:spPr>
          <a:xfrm>
            <a:off x="2682239" y="3256788"/>
            <a:ext cx="161925" cy="35560"/>
          </a:xfrm>
          <a:custGeom>
            <a:avLst/>
            <a:gdLst/>
            <a:ahLst/>
            <a:cxnLst/>
            <a:rect l="l" t="t" r="r" b="b"/>
            <a:pathLst>
              <a:path w="161925" h="35560">
                <a:moveTo>
                  <a:pt x="161544" y="0"/>
                </a:moveTo>
                <a:lnTo>
                  <a:pt x="0" y="0"/>
                </a:lnTo>
                <a:lnTo>
                  <a:pt x="0" y="35051"/>
                </a:lnTo>
                <a:lnTo>
                  <a:pt x="161544" y="35051"/>
                </a:lnTo>
                <a:lnTo>
                  <a:pt x="161544" y="0"/>
                </a:lnTo>
                <a:close/>
              </a:path>
            </a:pathLst>
          </a:custGeom>
          <a:solidFill>
            <a:srgbClr val="5B9AD4"/>
          </a:solidFill>
        </p:spPr>
        <p:txBody>
          <a:bodyPr wrap="square" lIns="0" tIns="0" rIns="0" bIns="0" rtlCol="0"/>
          <a:lstStyle/>
          <a:p>
            <a:endParaRPr/>
          </a:p>
        </p:txBody>
      </p:sp>
      <p:sp>
        <p:nvSpPr>
          <p:cNvPr id="24" name="object 24"/>
          <p:cNvSpPr/>
          <p:nvPr/>
        </p:nvSpPr>
        <p:spPr>
          <a:xfrm>
            <a:off x="2682239" y="2650236"/>
            <a:ext cx="32384" cy="35560"/>
          </a:xfrm>
          <a:custGeom>
            <a:avLst/>
            <a:gdLst/>
            <a:ahLst/>
            <a:cxnLst/>
            <a:rect l="l" t="t" r="r" b="b"/>
            <a:pathLst>
              <a:path w="32385" h="35560">
                <a:moveTo>
                  <a:pt x="32004" y="0"/>
                </a:moveTo>
                <a:lnTo>
                  <a:pt x="0" y="0"/>
                </a:lnTo>
                <a:lnTo>
                  <a:pt x="0" y="35051"/>
                </a:lnTo>
                <a:lnTo>
                  <a:pt x="32004" y="35051"/>
                </a:lnTo>
                <a:lnTo>
                  <a:pt x="32004" y="0"/>
                </a:lnTo>
                <a:close/>
              </a:path>
            </a:pathLst>
          </a:custGeom>
          <a:solidFill>
            <a:srgbClr val="5B9AD4"/>
          </a:solidFill>
        </p:spPr>
        <p:txBody>
          <a:bodyPr wrap="square" lIns="0" tIns="0" rIns="0" bIns="0" rtlCol="0"/>
          <a:lstStyle/>
          <a:p>
            <a:endParaRPr/>
          </a:p>
        </p:txBody>
      </p:sp>
      <p:sp>
        <p:nvSpPr>
          <p:cNvPr id="25" name="object 25"/>
          <p:cNvSpPr/>
          <p:nvPr/>
        </p:nvSpPr>
        <p:spPr>
          <a:xfrm>
            <a:off x="2682239" y="2447544"/>
            <a:ext cx="1233170" cy="35560"/>
          </a:xfrm>
          <a:custGeom>
            <a:avLst/>
            <a:gdLst/>
            <a:ahLst/>
            <a:cxnLst/>
            <a:rect l="l" t="t" r="r" b="b"/>
            <a:pathLst>
              <a:path w="1233170" h="35560">
                <a:moveTo>
                  <a:pt x="1232915" y="0"/>
                </a:moveTo>
                <a:lnTo>
                  <a:pt x="0" y="0"/>
                </a:lnTo>
                <a:lnTo>
                  <a:pt x="0" y="35051"/>
                </a:lnTo>
                <a:lnTo>
                  <a:pt x="1232915" y="35051"/>
                </a:lnTo>
                <a:lnTo>
                  <a:pt x="1232915" y="0"/>
                </a:lnTo>
                <a:close/>
              </a:path>
            </a:pathLst>
          </a:custGeom>
          <a:solidFill>
            <a:srgbClr val="5B9AD4"/>
          </a:solidFill>
        </p:spPr>
        <p:txBody>
          <a:bodyPr wrap="square" lIns="0" tIns="0" rIns="0" bIns="0" rtlCol="0"/>
          <a:lstStyle/>
          <a:p>
            <a:endParaRPr/>
          </a:p>
        </p:txBody>
      </p:sp>
      <p:sp>
        <p:nvSpPr>
          <p:cNvPr id="26" name="object 26"/>
          <p:cNvSpPr/>
          <p:nvPr/>
        </p:nvSpPr>
        <p:spPr>
          <a:xfrm>
            <a:off x="2682239" y="2244851"/>
            <a:ext cx="97790" cy="35560"/>
          </a:xfrm>
          <a:custGeom>
            <a:avLst/>
            <a:gdLst/>
            <a:ahLst/>
            <a:cxnLst/>
            <a:rect l="l" t="t" r="r" b="b"/>
            <a:pathLst>
              <a:path w="97789" h="35560">
                <a:moveTo>
                  <a:pt x="97536" y="0"/>
                </a:moveTo>
                <a:lnTo>
                  <a:pt x="0" y="0"/>
                </a:lnTo>
                <a:lnTo>
                  <a:pt x="0" y="35052"/>
                </a:lnTo>
                <a:lnTo>
                  <a:pt x="97536" y="35052"/>
                </a:lnTo>
                <a:lnTo>
                  <a:pt x="97536" y="0"/>
                </a:lnTo>
                <a:close/>
              </a:path>
            </a:pathLst>
          </a:custGeom>
          <a:solidFill>
            <a:srgbClr val="5B9AD4"/>
          </a:solidFill>
        </p:spPr>
        <p:txBody>
          <a:bodyPr wrap="square" lIns="0" tIns="0" rIns="0" bIns="0" rtlCol="0"/>
          <a:lstStyle/>
          <a:p>
            <a:endParaRPr/>
          </a:p>
        </p:txBody>
      </p:sp>
      <p:sp>
        <p:nvSpPr>
          <p:cNvPr id="27" name="object 27"/>
          <p:cNvSpPr/>
          <p:nvPr/>
        </p:nvSpPr>
        <p:spPr>
          <a:xfrm>
            <a:off x="2682239" y="1840992"/>
            <a:ext cx="64135" cy="35560"/>
          </a:xfrm>
          <a:custGeom>
            <a:avLst/>
            <a:gdLst/>
            <a:ahLst/>
            <a:cxnLst/>
            <a:rect l="l" t="t" r="r" b="b"/>
            <a:pathLst>
              <a:path w="64135" h="35560">
                <a:moveTo>
                  <a:pt x="64008" y="0"/>
                </a:moveTo>
                <a:lnTo>
                  <a:pt x="0" y="0"/>
                </a:lnTo>
                <a:lnTo>
                  <a:pt x="0" y="35051"/>
                </a:lnTo>
                <a:lnTo>
                  <a:pt x="64008" y="35051"/>
                </a:lnTo>
                <a:lnTo>
                  <a:pt x="64008" y="0"/>
                </a:lnTo>
                <a:close/>
              </a:path>
            </a:pathLst>
          </a:custGeom>
          <a:solidFill>
            <a:srgbClr val="5B9AD4"/>
          </a:solidFill>
        </p:spPr>
        <p:txBody>
          <a:bodyPr wrap="square" lIns="0" tIns="0" rIns="0" bIns="0" rtlCol="0"/>
          <a:lstStyle/>
          <a:p>
            <a:endParaRPr/>
          </a:p>
        </p:txBody>
      </p:sp>
      <p:sp>
        <p:nvSpPr>
          <p:cNvPr id="28" name="object 28"/>
          <p:cNvSpPr/>
          <p:nvPr/>
        </p:nvSpPr>
        <p:spPr>
          <a:xfrm>
            <a:off x="2682239" y="1638300"/>
            <a:ext cx="5712460" cy="35560"/>
          </a:xfrm>
          <a:custGeom>
            <a:avLst/>
            <a:gdLst/>
            <a:ahLst/>
            <a:cxnLst/>
            <a:rect l="l" t="t" r="r" b="b"/>
            <a:pathLst>
              <a:path w="5712459" h="35560">
                <a:moveTo>
                  <a:pt x="5711952" y="0"/>
                </a:moveTo>
                <a:lnTo>
                  <a:pt x="0" y="0"/>
                </a:lnTo>
                <a:lnTo>
                  <a:pt x="0" y="35051"/>
                </a:lnTo>
                <a:lnTo>
                  <a:pt x="5711952" y="35051"/>
                </a:lnTo>
                <a:lnTo>
                  <a:pt x="5711952" y="0"/>
                </a:lnTo>
                <a:close/>
              </a:path>
            </a:pathLst>
          </a:custGeom>
          <a:solidFill>
            <a:srgbClr val="5B9AD4"/>
          </a:solidFill>
        </p:spPr>
        <p:txBody>
          <a:bodyPr wrap="square" lIns="0" tIns="0" rIns="0" bIns="0" rtlCol="0"/>
          <a:lstStyle/>
          <a:p>
            <a:endParaRPr/>
          </a:p>
        </p:txBody>
      </p:sp>
      <p:sp>
        <p:nvSpPr>
          <p:cNvPr id="29" name="object 29"/>
          <p:cNvSpPr/>
          <p:nvPr/>
        </p:nvSpPr>
        <p:spPr>
          <a:xfrm>
            <a:off x="2682239" y="1435608"/>
            <a:ext cx="64135" cy="35560"/>
          </a:xfrm>
          <a:custGeom>
            <a:avLst/>
            <a:gdLst/>
            <a:ahLst/>
            <a:cxnLst/>
            <a:rect l="l" t="t" r="r" b="b"/>
            <a:pathLst>
              <a:path w="64135" h="35559">
                <a:moveTo>
                  <a:pt x="64008" y="0"/>
                </a:moveTo>
                <a:lnTo>
                  <a:pt x="0" y="0"/>
                </a:lnTo>
                <a:lnTo>
                  <a:pt x="0" y="35051"/>
                </a:lnTo>
                <a:lnTo>
                  <a:pt x="64008" y="35051"/>
                </a:lnTo>
                <a:lnTo>
                  <a:pt x="64008" y="0"/>
                </a:lnTo>
                <a:close/>
              </a:path>
            </a:pathLst>
          </a:custGeom>
          <a:solidFill>
            <a:srgbClr val="5B9AD4"/>
          </a:solidFill>
        </p:spPr>
        <p:txBody>
          <a:bodyPr wrap="square" lIns="0" tIns="0" rIns="0" bIns="0" rtlCol="0"/>
          <a:lstStyle/>
          <a:p>
            <a:endParaRPr/>
          </a:p>
        </p:txBody>
      </p:sp>
      <p:sp>
        <p:nvSpPr>
          <p:cNvPr id="30" name="object 30"/>
          <p:cNvSpPr/>
          <p:nvPr/>
        </p:nvSpPr>
        <p:spPr>
          <a:xfrm>
            <a:off x="2682239" y="1234440"/>
            <a:ext cx="32384" cy="33655"/>
          </a:xfrm>
          <a:custGeom>
            <a:avLst/>
            <a:gdLst/>
            <a:ahLst/>
            <a:cxnLst/>
            <a:rect l="l" t="t" r="r" b="b"/>
            <a:pathLst>
              <a:path w="32385" h="33655">
                <a:moveTo>
                  <a:pt x="32004" y="0"/>
                </a:moveTo>
                <a:lnTo>
                  <a:pt x="0" y="0"/>
                </a:lnTo>
                <a:lnTo>
                  <a:pt x="0" y="33528"/>
                </a:lnTo>
                <a:lnTo>
                  <a:pt x="32004" y="33528"/>
                </a:lnTo>
                <a:lnTo>
                  <a:pt x="32004" y="0"/>
                </a:lnTo>
                <a:close/>
              </a:path>
            </a:pathLst>
          </a:custGeom>
          <a:solidFill>
            <a:srgbClr val="5B9AD4"/>
          </a:solidFill>
        </p:spPr>
        <p:txBody>
          <a:bodyPr wrap="square" lIns="0" tIns="0" rIns="0" bIns="0" rtlCol="0"/>
          <a:lstStyle/>
          <a:p>
            <a:endParaRPr/>
          </a:p>
        </p:txBody>
      </p:sp>
      <p:sp>
        <p:nvSpPr>
          <p:cNvPr id="31" name="object 31"/>
          <p:cNvSpPr/>
          <p:nvPr/>
        </p:nvSpPr>
        <p:spPr>
          <a:xfrm>
            <a:off x="2682239" y="5446776"/>
            <a:ext cx="259079" cy="35560"/>
          </a:xfrm>
          <a:custGeom>
            <a:avLst/>
            <a:gdLst/>
            <a:ahLst/>
            <a:cxnLst/>
            <a:rect l="l" t="t" r="r" b="b"/>
            <a:pathLst>
              <a:path w="259080" h="35560">
                <a:moveTo>
                  <a:pt x="259080" y="0"/>
                </a:moveTo>
                <a:lnTo>
                  <a:pt x="0" y="0"/>
                </a:lnTo>
                <a:lnTo>
                  <a:pt x="0" y="35051"/>
                </a:lnTo>
                <a:lnTo>
                  <a:pt x="259080" y="35051"/>
                </a:lnTo>
                <a:lnTo>
                  <a:pt x="259080" y="0"/>
                </a:lnTo>
                <a:close/>
              </a:path>
            </a:pathLst>
          </a:custGeom>
          <a:solidFill>
            <a:srgbClr val="ED7C31"/>
          </a:solidFill>
        </p:spPr>
        <p:txBody>
          <a:bodyPr wrap="square" lIns="0" tIns="0" rIns="0" bIns="0" rtlCol="0"/>
          <a:lstStyle/>
          <a:p>
            <a:endParaRPr/>
          </a:p>
        </p:txBody>
      </p:sp>
      <p:sp>
        <p:nvSpPr>
          <p:cNvPr id="32" name="object 32"/>
          <p:cNvSpPr/>
          <p:nvPr/>
        </p:nvSpPr>
        <p:spPr>
          <a:xfrm>
            <a:off x="2682239" y="5042915"/>
            <a:ext cx="64135" cy="35560"/>
          </a:xfrm>
          <a:custGeom>
            <a:avLst/>
            <a:gdLst/>
            <a:ahLst/>
            <a:cxnLst/>
            <a:rect l="l" t="t" r="r" b="b"/>
            <a:pathLst>
              <a:path w="64135" h="35560">
                <a:moveTo>
                  <a:pt x="64008" y="0"/>
                </a:moveTo>
                <a:lnTo>
                  <a:pt x="0" y="0"/>
                </a:lnTo>
                <a:lnTo>
                  <a:pt x="0" y="35052"/>
                </a:lnTo>
                <a:lnTo>
                  <a:pt x="64008" y="35052"/>
                </a:lnTo>
                <a:lnTo>
                  <a:pt x="64008" y="0"/>
                </a:lnTo>
                <a:close/>
              </a:path>
            </a:pathLst>
          </a:custGeom>
          <a:solidFill>
            <a:srgbClr val="ED7C31"/>
          </a:solidFill>
        </p:spPr>
        <p:txBody>
          <a:bodyPr wrap="square" lIns="0" tIns="0" rIns="0" bIns="0" rtlCol="0"/>
          <a:lstStyle/>
          <a:p>
            <a:endParaRPr/>
          </a:p>
        </p:txBody>
      </p:sp>
      <p:sp>
        <p:nvSpPr>
          <p:cNvPr id="33" name="object 33"/>
          <p:cNvSpPr/>
          <p:nvPr/>
        </p:nvSpPr>
        <p:spPr>
          <a:xfrm>
            <a:off x="2682239" y="4637532"/>
            <a:ext cx="1103630" cy="35560"/>
          </a:xfrm>
          <a:custGeom>
            <a:avLst/>
            <a:gdLst/>
            <a:ahLst/>
            <a:cxnLst/>
            <a:rect l="l" t="t" r="r" b="b"/>
            <a:pathLst>
              <a:path w="1103629" h="35560">
                <a:moveTo>
                  <a:pt x="1103376" y="0"/>
                </a:moveTo>
                <a:lnTo>
                  <a:pt x="0" y="0"/>
                </a:lnTo>
                <a:lnTo>
                  <a:pt x="0" y="35051"/>
                </a:lnTo>
                <a:lnTo>
                  <a:pt x="1103376" y="35051"/>
                </a:lnTo>
                <a:lnTo>
                  <a:pt x="1103376" y="0"/>
                </a:lnTo>
                <a:close/>
              </a:path>
            </a:pathLst>
          </a:custGeom>
          <a:solidFill>
            <a:srgbClr val="ED7C31"/>
          </a:solidFill>
        </p:spPr>
        <p:txBody>
          <a:bodyPr wrap="square" lIns="0" tIns="0" rIns="0" bIns="0" rtlCol="0"/>
          <a:lstStyle/>
          <a:p>
            <a:endParaRPr/>
          </a:p>
        </p:txBody>
      </p:sp>
      <p:sp>
        <p:nvSpPr>
          <p:cNvPr id="34" name="object 34"/>
          <p:cNvSpPr/>
          <p:nvPr/>
        </p:nvSpPr>
        <p:spPr>
          <a:xfrm>
            <a:off x="2682239" y="4436364"/>
            <a:ext cx="32384" cy="33655"/>
          </a:xfrm>
          <a:custGeom>
            <a:avLst/>
            <a:gdLst/>
            <a:ahLst/>
            <a:cxnLst/>
            <a:rect l="l" t="t" r="r" b="b"/>
            <a:pathLst>
              <a:path w="32385" h="33654">
                <a:moveTo>
                  <a:pt x="32004" y="0"/>
                </a:moveTo>
                <a:lnTo>
                  <a:pt x="0" y="0"/>
                </a:lnTo>
                <a:lnTo>
                  <a:pt x="0" y="33528"/>
                </a:lnTo>
                <a:lnTo>
                  <a:pt x="32004" y="33528"/>
                </a:lnTo>
                <a:lnTo>
                  <a:pt x="32004" y="0"/>
                </a:lnTo>
                <a:close/>
              </a:path>
            </a:pathLst>
          </a:custGeom>
          <a:solidFill>
            <a:srgbClr val="ED7C31"/>
          </a:solidFill>
        </p:spPr>
        <p:txBody>
          <a:bodyPr wrap="square" lIns="0" tIns="0" rIns="0" bIns="0" rtlCol="0"/>
          <a:lstStyle/>
          <a:p>
            <a:endParaRPr/>
          </a:p>
        </p:txBody>
      </p:sp>
      <p:sp>
        <p:nvSpPr>
          <p:cNvPr id="35" name="object 35"/>
          <p:cNvSpPr/>
          <p:nvPr/>
        </p:nvSpPr>
        <p:spPr>
          <a:xfrm>
            <a:off x="2682239" y="3828288"/>
            <a:ext cx="32384" cy="35560"/>
          </a:xfrm>
          <a:custGeom>
            <a:avLst/>
            <a:gdLst/>
            <a:ahLst/>
            <a:cxnLst/>
            <a:rect l="l" t="t" r="r" b="b"/>
            <a:pathLst>
              <a:path w="32385" h="35560">
                <a:moveTo>
                  <a:pt x="32004" y="0"/>
                </a:moveTo>
                <a:lnTo>
                  <a:pt x="0" y="0"/>
                </a:lnTo>
                <a:lnTo>
                  <a:pt x="0" y="35051"/>
                </a:lnTo>
                <a:lnTo>
                  <a:pt x="32004" y="35051"/>
                </a:lnTo>
                <a:lnTo>
                  <a:pt x="32004" y="0"/>
                </a:lnTo>
                <a:close/>
              </a:path>
            </a:pathLst>
          </a:custGeom>
          <a:solidFill>
            <a:srgbClr val="ED7C31"/>
          </a:solidFill>
        </p:spPr>
        <p:txBody>
          <a:bodyPr wrap="square" lIns="0" tIns="0" rIns="0" bIns="0" rtlCol="0"/>
          <a:lstStyle/>
          <a:p>
            <a:endParaRPr/>
          </a:p>
        </p:txBody>
      </p:sp>
      <p:sp>
        <p:nvSpPr>
          <p:cNvPr id="36" name="object 36"/>
          <p:cNvSpPr/>
          <p:nvPr/>
        </p:nvSpPr>
        <p:spPr>
          <a:xfrm>
            <a:off x="2682239" y="3627120"/>
            <a:ext cx="97790" cy="35560"/>
          </a:xfrm>
          <a:custGeom>
            <a:avLst/>
            <a:gdLst/>
            <a:ahLst/>
            <a:cxnLst/>
            <a:rect l="l" t="t" r="r" b="b"/>
            <a:pathLst>
              <a:path w="97789" h="35560">
                <a:moveTo>
                  <a:pt x="97536" y="0"/>
                </a:moveTo>
                <a:lnTo>
                  <a:pt x="0" y="0"/>
                </a:lnTo>
                <a:lnTo>
                  <a:pt x="0" y="35051"/>
                </a:lnTo>
                <a:lnTo>
                  <a:pt x="97536" y="35051"/>
                </a:lnTo>
                <a:lnTo>
                  <a:pt x="97536" y="0"/>
                </a:lnTo>
                <a:close/>
              </a:path>
            </a:pathLst>
          </a:custGeom>
          <a:solidFill>
            <a:srgbClr val="ED7C31"/>
          </a:solidFill>
        </p:spPr>
        <p:txBody>
          <a:bodyPr wrap="square" lIns="0" tIns="0" rIns="0" bIns="0" rtlCol="0"/>
          <a:lstStyle/>
          <a:p>
            <a:endParaRPr/>
          </a:p>
        </p:txBody>
      </p:sp>
      <p:sp>
        <p:nvSpPr>
          <p:cNvPr id="37" name="object 37"/>
          <p:cNvSpPr/>
          <p:nvPr/>
        </p:nvSpPr>
        <p:spPr>
          <a:xfrm>
            <a:off x="2682239" y="3221736"/>
            <a:ext cx="32384" cy="35560"/>
          </a:xfrm>
          <a:custGeom>
            <a:avLst/>
            <a:gdLst/>
            <a:ahLst/>
            <a:cxnLst/>
            <a:rect l="l" t="t" r="r" b="b"/>
            <a:pathLst>
              <a:path w="32385" h="35560">
                <a:moveTo>
                  <a:pt x="32004" y="0"/>
                </a:moveTo>
                <a:lnTo>
                  <a:pt x="0" y="0"/>
                </a:lnTo>
                <a:lnTo>
                  <a:pt x="0" y="35051"/>
                </a:lnTo>
                <a:lnTo>
                  <a:pt x="32004" y="35051"/>
                </a:lnTo>
                <a:lnTo>
                  <a:pt x="32004" y="0"/>
                </a:lnTo>
                <a:close/>
              </a:path>
            </a:pathLst>
          </a:custGeom>
          <a:solidFill>
            <a:srgbClr val="ED7C31"/>
          </a:solidFill>
        </p:spPr>
        <p:txBody>
          <a:bodyPr wrap="square" lIns="0" tIns="0" rIns="0" bIns="0" rtlCol="0"/>
          <a:lstStyle/>
          <a:p>
            <a:endParaRPr/>
          </a:p>
        </p:txBody>
      </p:sp>
      <p:sp>
        <p:nvSpPr>
          <p:cNvPr id="38" name="object 38"/>
          <p:cNvSpPr/>
          <p:nvPr/>
        </p:nvSpPr>
        <p:spPr>
          <a:xfrm>
            <a:off x="2682239" y="2615183"/>
            <a:ext cx="32384" cy="35560"/>
          </a:xfrm>
          <a:custGeom>
            <a:avLst/>
            <a:gdLst/>
            <a:ahLst/>
            <a:cxnLst/>
            <a:rect l="l" t="t" r="r" b="b"/>
            <a:pathLst>
              <a:path w="32385" h="35560">
                <a:moveTo>
                  <a:pt x="32004" y="0"/>
                </a:moveTo>
                <a:lnTo>
                  <a:pt x="0" y="0"/>
                </a:lnTo>
                <a:lnTo>
                  <a:pt x="0" y="35051"/>
                </a:lnTo>
                <a:lnTo>
                  <a:pt x="32004" y="35051"/>
                </a:lnTo>
                <a:lnTo>
                  <a:pt x="32004" y="0"/>
                </a:lnTo>
                <a:close/>
              </a:path>
            </a:pathLst>
          </a:custGeom>
          <a:solidFill>
            <a:srgbClr val="ED7C31"/>
          </a:solidFill>
        </p:spPr>
        <p:txBody>
          <a:bodyPr wrap="square" lIns="0" tIns="0" rIns="0" bIns="0" rtlCol="0"/>
          <a:lstStyle/>
          <a:p>
            <a:endParaRPr/>
          </a:p>
        </p:txBody>
      </p:sp>
      <p:sp>
        <p:nvSpPr>
          <p:cNvPr id="39" name="object 39"/>
          <p:cNvSpPr/>
          <p:nvPr/>
        </p:nvSpPr>
        <p:spPr>
          <a:xfrm>
            <a:off x="2682239" y="2412492"/>
            <a:ext cx="940435" cy="35560"/>
          </a:xfrm>
          <a:custGeom>
            <a:avLst/>
            <a:gdLst/>
            <a:ahLst/>
            <a:cxnLst/>
            <a:rect l="l" t="t" r="r" b="b"/>
            <a:pathLst>
              <a:path w="940435" h="35560">
                <a:moveTo>
                  <a:pt x="940308" y="0"/>
                </a:moveTo>
                <a:lnTo>
                  <a:pt x="0" y="0"/>
                </a:lnTo>
                <a:lnTo>
                  <a:pt x="0" y="35051"/>
                </a:lnTo>
                <a:lnTo>
                  <a:pt x="940308" y="35051"/>
                </a:lnTo>
                <a:lnTo>
                  <a:pt x="940308" y="0"/>
                </a:lnTo>
                <a:close/>
              </a:path>
            </a:pathLst>
          </a:custGeom>
          <a:solidFill>
            <a:srgbClr val="ED7C31"/>
          </a:solidFill>
        </p:spPr>
        <p:txBody>
          <a:bodyPr wrap="square" lIns="0" tIns="0" rIns="0" bIns="0" rtlCol="0"/>
          <a:lstStyle/>
          <a:p>
            <a:endParaRPr/>
          </a:p>
        </p:txBody>
      </p:sp>
      <p:sp>
        <p:nvSpPr>
          <p:cNvPr id="40" name="object 40"/>
          <p:cNvSpPr/>
          <p:nvPr/>
        </p:nvSpPr>
        <p:spPr>
          <a:xfrm>
            <a:off x="2682239" y="2209800"/>
            <a:ext cx="97790" cy="35560"/>
          </a:xfrm>
          <a:custGeom>
            <a:avLst/>
            <a:gdLst/>
            <a:ahLst/>
            <a:cxnLst/>
            <a:rect l="l" t="t" r="r" b="b"/>
            <a:pathLst>
              <a:path w="97789" h="35560">
                <a:moveTo>
                  <a:pt x="97536" y="0"/>
                </a:moveTo>
                <a:lnTo>
                  <a:pt x="0" y="0"/>
                </a:lnTo>
                <a:lnTo>
                  <a:pt x="0" y="35051"/>
                </a:lnTo>
                <a:lnTo>
                  <a:pt x="97536" y="35051"/>
                </a:lnTo>
                <a:lnTo>
                  <a:pt x="97536" y="0"/>
                </a:lnTo>
                <a:close/>
              </a:path>
            </a:pathLst>
          </a:custGeom>
          <a:solidFill>
            <a:srgbClr val="ED7C31"/>
          </a:solidFill>
        </p:spPr>
        <p:txBody>
          <a:bodyPr wrap="square" lIns="0" tIns="0" rIns="0" bIns="0" rtlCol="0"/>
          <a:lstStyle/>
          <a:p>
            <a:endParaRPr/>
          </a:p>
        </p:txBody>
      </p:sp>
      <p:sp>
        <p:nvSpPr>
          <p:cNvPr id="41" name="object 41"/>
          <p:cNvSpPr/>
          <p:nvPr/>
        </p:nvSpPr>
        <p:spPr>
          <a:xfrm>
            <a:off x="2682239" y="1805939"/>
            <a:ext cx="64135" cy="35560"/>
          </a:xfrm>
          <a:custGeom>
            <a:avLst/>
            <a:gdLst/>
            <a:ahLst/>
            <a:cxnLst/>
            <a:rect l="l" t="t" r="r" b="b"/>
            <a:pathLst>
              <a:path w="64135" h="35560">
                <a:moveTo>
                  <a:pt x="64008" y="0"/>
                </a:moveTo>
                <a:lnTo>
                  <a:pt x="0" y="0"/>
                </a:lnTo>
                <a:lnTo>
                  <a:pt x="0" y="35052"/>
                </a:lnTo>
                <a:lnTo>
                  <a:pt x="64008" y="35052"/>
                </a:lnTo>
                <a:lnTo>
                  <a:pt x="64008" y="0"/>
                </a:lnTo>
                <a:close/>
              </a:path>
            </a:pathLst>
          </a:custGeom>
          <a:solidFill>
            <a:srgbClr val="ED7C31"/>
          </a:solidFill>
        </p:spPr>
        <p:txBody>
          <a:bodyPr wrap="square" lIns="0" tIns="0" rIns="0" bIns="0" rtlCol="0"/>
          <a:lstStyle/>
          <a:p>
            <a:endParaRPr/>
          </a:p>
        </p:txBody>
      </p:sp>
      <p:sp>
        <p:nvSpPr>
          <p:cNvPr id="42" name="object 42"/>
          <p:cNvSpPr/>
          <p:nvPr/>
        </p:nvSpPr>
        <p:spPr>
          <a:xfrm>
            <a:off x="2682239" y="1603247"/>
            <a:ext cx="4348480" cy="35560"/>
          </a:xfrm>
          <a:custGeom>
            <a:avLst/>
            <a:gdLst/>
            <a:ahLst/>
            <a:cxnLst/>
            <a:rect l="l" t="t" r="r" b="b"/>
            <a:pathLst>
              <a:path w="4348480" h="35560">
                <a:moveTo>
                  <a:pt x="4347971" y="0"/>
                </a:moveTo>
                <a:lnTo>
                  <a:pt x="0" y="0"/>
                </a:lnTo>
                <a:lnTo>
                  <a:pt x="0" y="35051"/>
                </a:lnTo>
                <a:lnTo>
                  <a:pt x="4347971" y="35051"/>
                </a:lnTo>
                <a:lnTo>
                  <a:pt x="4347971" y="0"/>
                </a:lnTo>
                <a:close/>
              </a:path>
            </a:pathLst>
          </a:custGeom>
          <a:solidFill>
            <a:srgbClr val="ED7C31"/>
          </a:solidFill>
        </p:spPr>
        <p:txBody>
          <a:bodyPr wrap="square" lIns="0" tIns="0" rIns="0" bIns="0" rtlCol="0"/>
          <a:lstStyle/>
          <a:p>
            <a:endParaRPr/>
          </a:p>
        </p:txBody>
      </p:sp>
      <p:sp>
        <p:nvSpPr>
          <p:cNvPr id="43" name="object 43"/>
          <p:cNvSpPr/>
          <p:nvPr/>
        </p:nvSpPr>
        <p:spPr>
          <a:xfrm>
            <a:off x="2682239" y="1400555"/>
            <a:ext cx="32384" cy="35560"/>
          </a:xfrm>
          <a:custGeom>
            <a:avLst/>
            <a:gdLst/>
            <a:ahLst/>
            <a:cxnLst/>
            <a:rect l="l" t="t" r="r" b="b"/>
            <a:pathLst>
              <a:path w="32385" h="35559">
                <a:moveTo>
                  <a:pt x="32004" y="0"/>
                </a:moveTo>
                <a:lnTo>
                  <a:pt x="0" y="0"/>
                </a:lnTo>
                <a:lnTo>
                  <a:pt x="0" y="35051"/>
                </a:lnTo>
                <a:lnTo>
                  <a:pt x="32004" y="35051"/>
                </a:lnTo>
                <a:lnTo>
                  <a:pt x="32004" y="0"/>
                </a:lnTo>
                <a:close/>
              </a:path>
            </a:pathLst>
          </a:custGeom>
          <a:solidFill>
            <a:srgbClr val="ED7C31"/>
          </a:solidFill>
        </p:spPr>
        <p:txBody>
          <a:bodyPr wrap="square" lIns="0" tIns="0" rIns="0" bIns="0" rtlCol="0"/>
          <a:lstStyle/>
          <a:p>
            <a:endParaRPr/>
          </a:p>
        </p:txBody>
      </p:sp>
      <p:sp>
        <p:nvSpPr>
          <p:cNvPr id="44" name="object 44"/>
          <p:cNvSpPr/>
          <p:nvPr/>
        </p:nvSpPr>
        <p:spPr>
          <a:xfrm>
            <a:off x="2682239" y="5210555"/>
            <a:ext cx="32384" cy="35560"/>
          </a:xfrm>
          <a:custGeom>
            <a:avLst/>
            <a:gdLst/>
            <a:ahLst/>
            <a:cxnLst/>
            <a:rect l="l" t="t" r="r" b="b"/>
            <a:pathLst>
              <a:path w="32385" h="35560">
                <a:moveTo>
                  <a:pt x="32004" y="0"/>
                </a:moveTo>
                <a:lnTo>
                  <a:pt x="0" y="0"/>
                </a:lnTo>
                <a:lnTo>
                  <a:pt x="0" y="35051"/>
                </a:lnTo>
                <a:lnTo>
                  <a:pt x="32004" y="35051"/>
                </a:lnTo>
                <a:lnTo>
                  <a:pt x="32004" y="0"/>
                </a:lnTo>
                <a:close/>
              </a:path>
            </a:pathLst>
          </a:custGeom>
          <a:solidFill>
            <a:srgbClr val="A5A5A5"/>
          </a:solidFill>
        </p:spPr>
        <p:txBody>
          <a:bodyPr wrap="square" lIns="0" tIns="0" rIns="0" bIns="0" rtlCol="0"/>
          <a:lstStyle/>
          <a:p>
            <a:endParaRPr/>
          </a:p>
        </p:txBody>
      </p:sp>
      <p:sp>
        <p:nvSpPr>
          <p:cNvPr id="45" name="object 45"/>
          <p:cNvSpPr/>
          <p:nvPr/>
        </p:nvSpPr>
        <p:spPr>
          <a:xfrm>
            <a:off x="2682239" y="4604003"/>
            <a:ext cx="32384" cy="33655"/>
          </a:xfrm>
          <a:custGeom>
            <a:avLst/>
            <a:gdLst/>
            <a:ahLst/>
            <a:cxnLst/>
            <a:rect l="l" t="t" r="r" b="b"/>
            <a:pathLst>
              <a:path w="32385" h="33654">
                <a:moveTo>
                  <a:pt x="32004" y="0"/>
                </a:moveTo>
                <a:lnTo>
                  <a:pt x="0" y="0"/>
                </a:lnTo>
                <a:lnTo>
                  <a:pt x="0" y="33527"/>
                </a:lnTo>
                <a:lnTo>
                  <a:pt x="32004" y="33527"/>
                </a:lnTo>
                <a:lnTo>
                  <a:pt x="32004" y="0"/>
                </a:lnTo>
                <a:close/>
              </a:path>
            </a:pathLst>
          </a:custGeom>
          <a:solidFill>
            <a:srgbClr val="A5A5A5"/>
          </a:solidFill>
        </p:spPr>
        <p:txBody>
          <a:bodyPr wrap="square" lIns="0" tIns="0" rIns="0" bIns="0" rtlCol="0"/>
          <a:lstStyle/>
          <a:p>
            <a:endParaRPr/>
          </a:p>
        </p:txBody>
      </p:sp>
      <p:sp>
        <p:nvSpPr>
          <p:cNvPr id="46" name="object 46"/>
          <p:cNvSpPr/>
          <p:nvPr/>
        </p:nvSpPr>
        <p:spPr>
          <a:xfrm>
            <a:off x="2682239" y="4401311"/>
            <a:ext cx="32384" cy="35560"/>
          </a:xfrm>
          <a:custGeom>
            <a:avLst/>
            <a:gdLst/>
            <a:ahLst/>
            <a:cxnLst/>
            <a:rect l="l" t="t" r="r" b="b"/>
            <a:pathLst>
              <a:path w="32385" h="35560">
                <a:moveTo>
                  <a:pt x="32004" y="0"/>
                </a:moveTo>
                <a:lnTo>
                  <a:pt x="0" y="0"/>
                </a:lnTo>
                <a:lnTo>
                  <a:pt x="0" y="35052"/>
                </a:lnTo>
                <a:lnTo>
                  <a:pt x="32004" y="35052"/>
                </a:lnTo>
                <a:lnTo>
                  <a:pt x="32004" y="0"/>
                </a:lnTo>
                <a:close/>
              </a:path>
            </a:pathLst>
          </a:custGeom>
          <a:solidFill>
            <a:srgbClr val="A5A5A5"/>
          </a:solidFill>
        </p:spPr>
        <p:txBody>
          <a:bodyPr wrap="square" lIns="0" tIns="0" rIns="0" bIns="0" rtlCol="0"/>
          <a:lstStyle/>
          <a:p>
            <a:endParaRPr/>
          </a:p>
        </p:txBody>
      </p:sp>
      <p:sp>
        <p:nvSpPr>
          <p:cNvPr id="47" name="object 47"/>
          <p:cNvSpPr/>
          <p:nvPr/>
        </p:nvSpPr>
        <p:spPr>
          <a:xfrm>
            <a:off x="2682239" y="3995928"/>
            <a:ext cx="64135" cy="35560"/>
          </a:xfrm>
          <a:custGeom>
            <a:avLst/>
            <a:gdLst/>
            <a:ahLst/>
            <a:cxnLst/>
            <a:rect l="l" t="t" r="r" b="b"/>
            <a:pathLst>
              <a:path w="64135" h="35560">
                <a:moveTo>
                  <a:pt x="64008" y="0"/>
                </a:moveTo>
                <a:lnTo>
                  <a:pt x="0" y="0"/>
                </a:lnTo>
                <a:lnTo>
                  <a:pt x="0" y="35052"/>
                </a:lnTo>
                <a:lnTo>
                  <a:pt x="64008" y="35052"/>
                </a:lnTo>
                <a:lnTo>
                  <a:pt x="64008" y="0"/>
                </a:lnTo>
                <a:close/>
              </a:path>
            </a:pathLst>
          </a:custGeom>
          <a:solidFill>
            <a:srgbClr val="A5A5A5"/>
          </a:solidFill>
        </p:spPr>
        <p:txBody>
          <a:bodyPr wrap="square" lIns="0" tIns="0" rIns="0" bIns="0" rtlCol="0"/>
          <a:lstStyle/>
          <a:p>
            <a:endParaRPr/>
          </a:p>
        </p:txBody>
      </p:sp>
      <p:sp>
        <p:nvSpPr>
          <p:cNvPr id="48" name="object 48"/>
          <p:cNvSpPr/>
          <p:nvPr/>
        </p:nvSpPr>
        <p:spPr>
          <a:xfrm>
            <a:off x="2682239" y="3592067"/>
            <a:ext cx="32384" cy="35560"/>
          </a:xfrm>
          <a:custGeom>
            <a:avLst/>
            <a:gdLst/>
            <a:ahLst/>
            <a:cxnLst/>
            <a:rect l="l" t="t" r="r" b="b"/>
            <a:pathLst>
              <a:path w="32385" h="35560">
                <a:moveTo>
                  <a:pt x="32004" y="0"/>
                </a:moveTo>
                <a:lnTo>
                  <a:pt x="0" y="0"/>
                </a:lnTo>
                <a:lnTo>
                  <a:pt x="0" y="35051"/>
                </a:lnTo>
                <a:lnTo>
                  <a:pt x="32004" y="35051"/>
                </a:lnTo>
                <a:lnTo>
                  <a:pt x="32004" y="0"/>
                </a:lnTo>
                <a:close/>
              </a:path>
            </a:pathLst>
          </a:custGeom>
          <a:solidFill>
            <a:srgbClr val="A5A5A5"/>
          </a:solidFill>
        </p:spPr>
        <p:txBody>
          <a:bodyPr wrap="square" lIns="0" tIns="0" rIns="0" bIns="0" rtlCol="0"/>
          <a:lstStyle/>
          <a:p>
            <a:endParaRPr/>
          </a:p>
        </p:txBody>
      </p:sp>
      <p:sp>
        <p:nvSpPr>
          <p:cNvPr id="49" name="object 49"/>
          <p:cNvSpPr/>
          <p:nvPr/>
        </p:nvSpPr>
        <p:spPr>
          <a:xfrm>
            <a:off x="2682239" y="3389376"/>
            <a:ext cx="32384" cy="35560"/>
          </a:xfrm>
          <a:custGeom>
            <a:avLst/>
            <a:gdLst/>
            <a:ahLst/>
            <a:cxnLst/>
            <a:rect l="l" t="t" r="r" b="b"/>
            <a:pathLst>
              <a:path w="32385" h="35560">
                <a:moveTo>
                  <a:pt x="32004" y="0"/>
                </a:moveTo>
                <a:lnTo>
                  <a:pt x="0" y="0"/>
                </a:lnTo>
                <a:lnTo>
                  <a:pt x="0" y="35051"/>
                </a:lnTo>
                <a:lnTo>
                  <a:pt x="32004" y="35051"/>
                </a:lnTo>
                <a:lnTo>
                  <a:pt x="32004" y="0"/>
                </a:lnTo>
                <a:close/>
              </a:path>
            </a:pathLst>
          </a:custGeom>
          <a:solidFill>
            <a:srgbClr val="A5A5A5"/>
          </a:solidFill>
        </p:spPr>
        <p:txBody>
          <a:bodyPr wrap="square" lIns="0" tIns="0" rIns="0" bIns="0" rtlCol="0"/>
          <a:lstStyle/>
          <a:p>
            <a:endParaRPr/>
          </a:p>
        </p:txBody>
      </p:sp>
      <p:sp>
        <p:nvSpPr>
          <p:cNvPr id="50" name="object 50"/>
          <p:cNvSpPr/>
          <p:nvPr/>
        </p:nvSpPr>
        <p:spPr>
          <a:xfrm>
            <a:off x="2682239" y="3186683"/>
            <a:ext cx="129539" cy="35560"/>
          </a:xfrm>
          <a:custGeom>
            <a:avLst/>
            <a:gdLst/>
            <a:ahLst/>
            <a:cxnLst/>
            <a:rect l="l" t="t" r="r" b="b"/>
            <a:pathLst>
              <a:path w="129539" h="35560">
                <a:moveTo>
                  <a:pt x="129540" y="0"/>
                </a:moveTo>
                <a:lnTo>
                  <a:pt x="0" y="0"/>
                </a:lnTo>
                <a:lnTo>
                  <a:pt x="0" y="35051"/>
                </a:lnTo>
                <a:lnTo>
                  <a:pt x="129540" y="35051"/>
                </a:lnTo>
                <a:lnTo>
                  <a:pt x="129540" y="0"/>
                </a:lnTo>
                <a:close/>
              </a:path>
            </a:pathLst>
          </a:custGeom>
          <a:solidFill>
            <a:srgbClr val="A5A5A5"/>
          </a:solidFill>
        </p:spPr>
        <p:txBody>
          <a:bodyPr wrap="square" lIns="0" tIns="0" rIns="0" bIns="0" rtlCol="0"/>
          <a:lstStyle/>
          <a:p>
            <a:endParaRPr/>
          </a:p>
        </p:txBody>
      </p:sp>
      <p:sp>
        <p:nvSpPr>
          <p:cNvPr id="51" name="object 51"/>
          <p:cNvSpPr/>
          <p:nvPr/>
        </p:nvSpPr>
        <p:spPr>
          <a:xfrm>
            <a:off x="2682239" y="2377439"/>
            <a:ext cx="64135" cy="35560"/>
          </a:xfrm>
          <a:custGeom>
            <a:avLst/>
            <a:gdLst/>
            <a:ahLst/>
            <a:cxnLst/>
            <a:rect l="l" t="t" r="r" b="b"/>
            <a:pathLst>
              <a:path w="64135" h="35560">
                <a:moveTo>
                  <a:pt x="64008" y="0"/>
                </a:moveTo>
                <a:lnTo>
                  <a:pt x="0" y="0"/>
                </a:lnTo>
                <a:lnTo>
                  <a:pt x="0" y="35052"/>
                </a:lnTo>
                <a:lnTo>
                  <a:pt x="64008" y="35052"/>
                </a:lnTo>
                <a:lnTo>
                  <a:pt x="64008" y="0"/>
                </a:lnTo>
                <a:close/>
              </a:path>
            </a:pathLst>
          </a:custGeom>
          <a:solidFill>
            <a:srgbClr val="A5A5A5"/>
          </a:solidFill>
        </p:spPr>
        <p:txBody>
          <a:bodyPr wrap="square" lIns="0" tIns="0" rIns="0" bIns="0" rtlCol="0"/>
          <a:lstStyle/>
          <a:p>
            <a:endParaRPr/>
          </a:p>
        </p:txBody>
      </p:sp>
      <p:sp>
        <p:nvSpPr>
          <p:cNvPr id="52" name="object 52"/>
          <p:cNvSpPr/>
          <p:nvPr/>
        </p:nvSpPr>
        <p:spPr>
          <a:xfrm>
            <a:off x="2682239" y="1568196"/>
            <a:ext cx="551815" cy="35560"/>
          </a:xfrm>
          <a:custGeom>
            <a:avLst/>
            <a:gdLst/>
            <a:ahLst/>
            <a:cxnLst/>
            <a:rect l="l" t="t" r="r" b="b"/>
            <a:pathLst>
              <a:path w="551814" h="35559">
                <a:moveTo>
                  <a:pt x="551688" y="0"/>
                </a:moveTo>
                <a:lnTo>
                  <a:pt x="0" y="0"/>
                </a:lnTo>
                <a:lnTo>
                  <a:pt x="0" y="35051"/>
                </a:lnTo>
                <a:lnTo>
                  <a:pt x="551688" y="35051"/>
                </a:lnTo>
                <a:lnTo>
                  <a:pt x="551688" y="0"/>
                </a:lnTo>
                <a:close/>
              </a:path>
            </a:pathLst>
          </a:custGeom>
          <a:solidFill>
            <a:srgbClr val="A5A5A5"/>
          </a:solidFill>
        </p:spPr>
        <p:txBody>
          <a:bodyPr wrap="square" lIns="0" tIns="0" rIns="0" bIns="0" rtlCol="0"/>
          <a:lstStyle/>
          <a:p>
            <a:endParaRPr/>
          </a:p>
        </p:txBody>
      </p:sp>
      <p:sp>
        <p:nvSpPr>
          <p:cNvPr id="53" name="object 53"/>
          <p:cNvSpPr/>
          <p:nvPr/>
        </p:nvSpPr>
        <p:spPr>
          <a:xfrm>
            <a:off x="2682239" y="1367027"/>
            <a:ext cx="32384" cy="33655"/>
          </a:xfrm>
          <a:custGeom>
            <a:avLst/>
            <a:gdLst/>
            <a:ahLst/>
            <a:cxnLst/>
            <a:rect l="l" t="t" r="r" b="b"/>
            <a:pathLst>
              <a:path w="32385" h="33655">
                <a:moveTo>
                  <a:pt x="32004" y="0"/>
                </a:moveTo>
                <a:lnTo>
                  <a:pt x="0" y="0"/>
                </a:lnTo>
                <a:lnTo>
                  <a:pt x="0" y="33528"/>
                </a:lnTo>
                <a:lnTo>
                  <a:pt x="32004" y="33528"/>
                </a:lnTo>
                <a:lnTo>
                  <a:pt x="32004" y="0"/>
                </a:lnTo>
                <a:close/>
              </a:path>
            </a:pathLst>
          </a:custGeom>
          <a:solidFill>
            <a:srgbClr val="A5A5A5"/>
          </a:solidFill>
        </p:spPr>
        <p:txBody>
          <a:bodyPr wrap="square" lIns="0" tIns="0" rIns="0" bIns="0" rtlCol="0"/>
          <a:lstStyle/>
          <a:p>
            <a:endParaRPr/>
          </a:p>
        </p:txBody>
      </p:sp>
      <p:sp>
        <p:nvSpPr>
          <p:cNvPr id="54" name="object 54"/>
          <p:cNvSpPr/>
          <p:nvPr/>
        </p:nvSpPr>
        <p:spPr>
          <a:xfrm>
            <a:off x="2682239" y="5378196"/>
            <a:ext cx="64135" cy="35560"/>
          </a:xfrm>
          <a:custGeom>
            <a:avLst/>
            <a:gdLst/>
            <a:ahLst/>
            <a:cxnLst/>
            <a:rect l="l" t="t" r="r" b="b"/>
            <a:pathLst>
              <a:path w="64135" h="35560">
                <a:moveTo>
                  <a:pt x="64008" y="0"/>
                </a:moveTo>
                <a:lnTo>
                  <a:pt x="0" y="0"/>
                </a:lnTo>
                <a:lnTo>
                  <a:pt x="0" y="35051"/>
                </a:lnTo>
                <a:lnTo>
                  <a:pt x="64008" y="35051"/>
                </a:lnTo>
                <a:lnTo>
                  <a:pt x="64008" y="0"/>
                </a:lnTo>
                <a:close/>
              </a:path>
            </a:pathLst>
          </a:custGeom>
          <a:solidFill>
            <a:srgbClr val="FFBF00"/>
          </a:solidFill>
        </p:spPr>
        <p:txBody>
          <a:bodyPr wrap="square" lIns="0" tIns="0" rIns="0" bIns="0" rtlCol="0"/>
          <a:lstStyle/>
          <a:p>
            <a:endParaRPr/>
          </a:p>
        </p:txBody>
      </p:sp>
      <p:sp>
        <p:nvSpPr>
          <p:cNvPr id="55" name="object 55"/>
          <p:cNvSpPr/>
          <p:nvPr/>
        </p:nvSpPr>
        <p:spPr>
          <a:xfrm>
            <a:off x="2682239" y="4568952"/>
            <a:ext cx="649605" cy="35560"/>
          </a:xfrm>
          <a:custGeom>
            <a:avLst/>
            <a:gdLst/>
            <a:ahLst/>
            <a:cxnLst/>
            <a:rect l="l" t="t" r="r" b="b"/>
            <a:pathLst>
              <a:path w="649604" h="35560">
                <a:moveTo>
                  <a:pt x="649224" y="0"/>
                </a:moveTo>
                <a:lnTo>
                  <a:pt x="0" y="0"/>
                </a:lnTo>
                <a:lnTo>
                  <a:pt x="0" y="35051"/>
                </a:lnTo>
                <a:lnTo>
                  <a:pt x="649224" y="35051"/>
                </a:lnTo>
                <a:lnTo>
                  <a:pt x="649224" y="0"/>
                </a:lnTo>
                <a:close/>
              </a:path>
            </a:pathLst>
          </a:custGeom>
          <a:solidFill>
            <a:srgbClr val="FFBF00"/>
          </a:solidFill>
        </p:spPr>
        <p:txBody>
          <a:bodyPr wrap="square" lIns="0" tIns="0" rIns="0" bIns="0" rtlCol="0"/>
          <a:lstStyle/>
          <a:p>
            <a:endParaRPr/>
          </a:p>
        </p:txBody>
      </p:sp>
      <p:sp>
        <p:nvSpPr>
          <p:cNvPr id="56" name="object 56"/>
          <p:cNvSpPr/>
          <p:nvPr/>
        </p:nvSpPr>
        <p:spPr>
          <a:xfrm>
            <a:off x="2682239" y="3962400"/>
            <a:ext cx="64135" cy="33655"/>
          </a:xfrm>
          <a:custGeom>
            <a:avLst/>
            <a:gdLst/>
            <a:ahLst/>
            <a:cxnLst/>
            <a:rect l="l" t="t" r="r" b="b"/>
            <a:pathLst>
              <a:path w="64135" h="33654">
                <a:moveTo>
                  <a:pt x="64008" y="0"/>
                </a:moveTo>
                <a:lnTo>
                  <a:pt x="0" y="0"/>
                </a:lnTo>
                <a:lnTo>
                  <a:pt x="0" y="33527"/>
                </a:lnTo>
                <a:lnTo>
                  <a:pt x="64008" y="33527"/>
                </a:lnTo>
                <a:lnTo>
                  <a:pt x="64008" y="0"/>
                </a:lnTo>
                <a:close/>
              </a:path>
            </a:pathLst>
          </a:custGeom>
          <a:solidFill>
            <a:srgbClr val="FFBF00"/>
          </a:solidFill>
        </p:spPr>
        <p:txBody>
          <a:bodyPr wrap="square" lIns="0" tIns="0" rIns="0" bIns="0" rtlCol="0"/>
          <a:lstStyle/>
          <a:p>
            <a:endParaRPr/>
          </a:p>
        </p:txBody>
      </p:sp>
      <p:sp>
        <p:nvSpPr>
          <p:cNvPr id="57" name="object 57"/>
          <p:cNvSpPr/>
          <p:nvPr/>
        </p:nvSpPr>
        <p:spPr>
          <a:xfrm>
            <a:off x="2682239" y="2343911"/>
            <a:ext cx="227329" cy="33655"/>
          </a:xfrm>
          <a:custGeom>
            <a:avLst/>
            <a:gdLst/>
            <a:ahLst/>
            <a:cxnLst/>
            <a:rect l="l" t="t" r="r" b="b"/>
            <a:pathLst>
              <a:path w="227330" h="33655">
                <a:moveTo>
                  <a:pt x="227076" y="0"/>
                </a:moveTo>
                <a:lnTo>
                  <a:pt x="0" y="0"/>
                </a:lnTo>
                <a:lnTo>
                  <a:pt x="0" y="33527"/>
                </a:lnTo>
                <a:lnTo>
                  <a:pt x="227076" y="33527"/>
                </a:lnTo>
                <a:lnTo>
                  <a:pt x="227076" y="0"/>
                </a:lnTo>
                <a:close/>
              </a:path>
            </a:pathLst>
          </a:custGeom>
          <a:solidFill>
            <a:srgbClr val="FFBF00"/>
          </a:solidFill>
        </p:spPr>
        <p:txBody>
          <a:bodyPr wrap="square" lIns="0" tIns="0" rIns="0" bIns="0" rtlCol="0"/>
          <a:lstStyle/>
          <a:p>
            <a:endParaRPr/>
          </a:p>
        </p:txBody>
      </p:sp>
      <p:sp>
        <p:nvSpPr>
          <p:cNvPr id="58" name="object 58"/>
          <p:cNvSpPr/>
          <p:nvPr/>
        </p:nvSpPr>
        <p:spPr>
          <a:xfrm>
            <a:off x="2682239" y="1534668"/>
            <a:ext cx="810895" cy="33655"/>
          </a:xfrm>
          <a:custGeom>
            <a:avLst/>
            <a:gdLst/>
            <a:ahLst/>
            <a:cxnLst/>
            <a:rect l="l" t="t" r="r" b="b"/>
            <a:pathLst>
              <a:path w="810895" h="33655">
                <a:moveTo>
                  <a:pt x="810768" y="0"/>
                </a:moveTo>
                <a:lnTo>
                  <a:pt x="0" y="0"/>
                </a:lnTo>
                <a:lnTo>
                  <a:pt x="0" y="33527"/>
                </a:lnTo>
                <a:lnTo>
                  <a:pt x="810768" y="33527"/>
                </a:lnTo>
                <a:lnTo>
                  <a:pt x="810768" y="0"/>
                </a:lnTo>
                <a:close/>
              </a:path>
            </a:pathLst>
          </a:custGeom>
          <a:solidFill>
            <a:srgbClr val="FFBF00"/>
          </a:solidFill>
        </p:spPr>
        <p:txBody>
          <a:bodyPr wrap="square" lIns="0" tIns="0" rIns="0" bIns="0" rtlCol="0"/>
          <a:lstStyle/>
          <a:p>
            <a:endParaRPr/>
          </a:p>
        </p:txBody>
      </p:sp>
      <p:grpSp>
        <p:nvGrpSpPr>
          <p:cNvPr id="59" name="object 59"/>
          <p:cNvGrpSpPr/>
          <p:nvPr/>
        </p:nvGrpSpPr>
        <p:grpSpPr>
          <a:xfrm>
            <a:off x="2677667" y="1098804"/>
            <a:ext cx="36830" cy="5057140"/>
            <a:chOff x="2677667" y="1098804"/>
            <a:chExt cx="36830" cy="5057140"/>
          </a:xfrm>
        </p:grpSpPr>
        <p:sp>
          <p:nvSpPr>
            <p:cNvPr id="60" name="object 60"/>
            <p:cNvSpPr/>
            <p:nvPr/>
          </p:nvSpPr>
          <p:spPr>
            <a:xfrm>
              <a:off x="2682239" y="1129284"/>
              <a:ext cx="32384" cy="35560"/>
            </a:xfrm>
            <a:custGeom>
              <a:avLst/>
              <a:gdLst/>
              <a:ahLst/>
              <a:cxnLst/>
              <a:rect l="l" t="t" r="r" b="b"/>
              <a:pathLst>
                <a:path w="32385" h="35559">
                  <a:moveTo>
                    <a:pt x="32004" y="0"/>
                  </a:moveTo>
                  <a:lnTo>
                    <a:pt x="0" y="0"/>
                  </a:lnTo>
                  <a:lnTo>
                    <a:pt x="0" y="35051"/>
                  </a:lnTo>
                  <a:lnTo>
                    <a:pt x="32004" y="35051"/>
                  </a:lnTo>
                  <a:lnTo>
                    <a:pt x="32004" y="0"/>
                  </a:lnTo>
                  <a:close/>
                </a:path>
              </a:pathLst>
            </a:custGeom>
            <a:solidFill>
              <a:srgbClr val="FFBF00"/>
            </a:solidFill>
          </p:spPr>
          <p:txBody>
            <a:bodyPr wrap="square" lIns="0" tIns="0" rIns="0" bIns="0" rtlCol="0"/>
            <a:lstStyle/>
            <a:p>
              <a:endParaRPr/>
            </a:p>
          </p:txBody>
        </p:sp>
        <p:sp>
          <p:nvSpPr>
            <p:cNvPr id="61" name="object 61"/>
            <p:cNvSpPr/>
            <p:nvPr/>
          </p:nvSpPr>
          <p:spPr>
            <a:xfrm>
              <a:off x="2677667" y="1098804"/>
              <a:ext cx="9525" cy="5057140"/>
            </a:xfrm>
            <a:custGeom>
              <a:avLst/>
              <a:gdLst/>
              <a:ahLst/>
              <a:cxnLst/>
              <a:rect l="l" t="t" r="r" b="b"/>
              <a:pathLst>
                <a:path w="9525" h="5057140">
                  <a:moveTo>
                    <a:pt x="9143" y="0"/>
                  </a:moveTo>
                  <a:lnTo>
                    <a:pt x="0" y="0"/>
                  </a:lnTo>
                  <a:lnTo>
                    <a:pt x="0" y="5056632"/>
                  </a:lnTo>
                  <a:lnTo>
                    <a:pt x="9143" y="5056632"/>
                  </a:lnTo>
                  <a:lnTo>
                    <a:pt x="9143" y="0"/>
                  </a:lnTo>
                  <a:close/>
                </a:path>
              </a:pathLst>
            </a:custGeom>
            <a:solidFill>
              <a:srgbClr val="D8D8D8"/>
            </a:solidFill>
          </p:spPr>
          <p:txBody>
            <a:bodyPr wrap="square" lIns="0" tIns="0" rIns="0" bIns="0" rtlCol="0"/>
            <a:lstStyle/>
            <a:p>
              <a:endParaRPr/>
            </a:p>
          </p:txBody>
        </p:sp>
      </p:grpSp>
      <p:sp>
        <p:nvSpPr>
          <p:cNvPr id="62" name="object 62"/>
          <p:cNvSpPr txBox="1"/>
          <p:nvPr/>
        </p:nvSpPr>
        <p:spPr>
          <a:xfrm>
            <a:off x="9073388" y="6209796"/>
            <a:ext cx="19939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20</a:t>
            </a:r>
            <a:r>
              <a:rPr sz="900" dirty="0">
                <a:solidFill>
                  <a:srgbClr val="595959"/>
                </a:solidFill>
                <a:latin typeface="Carlito"/>
                <a:cs typeface="Carlito"/>
              </a:rPr>
              <a:t>0</a:t>
            </a:r>
            <a:endParaRPr sz="900">
              <a:latin typeface="Carlito"/>
              <a:cs typeface="Carlito"/>
            </a:endParaRPr>
          </a:p>
        </p:txBody>
      </p:sp>
      <p:sp>
        <p:nvSpPr>
          <p:cNvPr id="63" name="object 63"/>
          <p:cNvSpPr txBox="1"/>
          <p:nvPr/>
        </p:nvSpPr>
        <p:spPr>
          <a:xfrm>
            <a:off x="1307083" y="1084579"/>
            <a:ext cx="1244600" cy="5083810"/>
          </a:xfrm>
          <a:prstGeom prst="rect">
            <a:avLst/>
          </a:prstGeom>
        </p:spPr>
        <p:txBody>
          <a:bodyPr vert="horz" wrap="square" lIns="0" tIns="32384" rIns="0" bIns="0" rtlCol="0">
            <a:spAutoFit/>
          </a:bodyPr>
          <a:lstStyle/>
          <a:p>
            <a:pPr marR="5080" algn="r">
              <a:lnSpc>
                <a:spcPct val="100000"/>
              </a:lnSpc>
              <a:spcBef>
                <a:spcPts val="254"/>
              </a:spcBef>
            </a:pPr>
            <a:r>
              <a:rPr sz="1200" dirty="0">
                <a:solidFill>
                  <a:srgbClr val="595959"/>
                </a:solidFill>
                <a:latin typeface="Noto Sans CJK JP Regular"/>
                <a:cs typeface="Noto Sans CJK JP Regular"/>
              </a:rPr>
              <a:t>頭部外傷</a:t>
            </a:r>
            <a:endParaRPr sz="1200">
              <a:latin typeface="Noto Sans CJK JP Regular"/>
              <a:cs typeface="Noto Sans CJK JP Regular"/>
            </a:endParaRPr>
          </a:p>
          <a:p>
            <a:pPr marL="927100" marR="5080" algn="just">
              <a:lnSpc>
                <a:spcPct val="110400"/>
              </a:lnSpc>
              <a:spcBef>
                <a:spcPts val="5"/>
              </a:spcBef>
            </a:pPr>
            <a:r>
              <a:rPr sz="1200" dirty="0">
                <a:solidFill>
                  <a:srgbClr val="595959"/>
                </a:solidFill>
                <a:latin typeface="Noto Sans CJK JP Regular"/>
                <a:cs typeface="Noto Sans CJK JP Regular"/>
              </a:rPr>
              <a:t>疼痛 発熱 出血</a:t>
            </a:r>
            <a:endParaRPr sz="1200">
              <a:latin typeface="Noto Sans CJK JP Regular"/>
              <a:cs typeface="Noto Sans CJK JP Regular"/>
            </a:endParaRPr>
          </a:p>
          <a:p>
            <a:pPr marR="5080" algn="r">
              <a:lnSpc>
                <a:spcPct val="100000"/>
              </a:lnSpc>
              <a:spcBef>
                <a:spcPts val="155"/>
              </a:spcBef>
            </a:pPr>
            <a:r>
              <a:rPr sz="1200" dirty="0">
                <a:solidFill>
                  <a:srgbClr val="595959"/>
                </a:solidFill>
                <a:latin typeface="Noto Sans CJK JP Regular"/>
                <a:cs typeface="Noto Sans CJK JP Regular"/>
              </a:rPr>
              <a:t>アナフィラキシー</a:t>
            </a:r>
            <a:endParaRPr sz="1200">
              <a:latin typeface="Noto Sans CJK JP Regular"/>
              <a:cs typeface="Noto Sans CJK JP Regular"/>
            </a:endParaRPr>
          </a:p>
          <a:p>
            <a:pPr marR="5080" algn="r">
              <a:lnSpc>
                <a:spcPct val="100000"/>
              </a:lnSpc>
              <a:spcBef>
                <a:spcPts val="160"/>
              </a:spcBef>
            </a:pPr>
            <a:r>
              <a:rPr sz="1200" dirty="0">
                <a:solidFill>
                  <a:srgbClr val="595959"/>
                </a:solidFill>
                <a:latin typeface="Noto Sans CJK JP Regular"/>
                <a:cs typeface="Noto Sans CJK JP Regular"/>
              </a:rPr>
              <a:t>めまい</a:t>
            </a:r>
            <a:endParaRPr sz="1200">
              <a:latin typeface="Noto Sans CJK JP Regular"/>
              <a:cs typeface="Noto Sans CJK JP Regular"/>
            </a:endParaRPr>
          </a:p>
          <a:p>
            <a:pPr marL="927100" marR="5080" algn="just">
              <a:lnSpc>
                <a:spcPts val="1600"/>
              </a:lnSpc>
              <a:spcBef>
                <a:spcPts val="60"/>
              </a:spcBef>
            </a:pPr>
            <a:r>
              <a:rPr sz="1200" dirty="0">
                <a:solidFill>
                  <a:srgbClr val="595959"/>
                </a:solidFill>
                <a:latin typeface="Noto Sans CJK JP Regular"/>
                <a:cs typeface="Noto Sans CJK JP Regular"/>
              </a:rPr>
              <a:t>頭痛 失神 麻痺</a:t>
            </a:r>
            <a:endParaRPr sz="1200">
              <a:latin typeface="Noto Sans CJK JP Regular"/>
              <a:cs typeface="Noto Sans CJK JP Regular"/>
            </a:endParaRPr>
          </a:p>
          <a:p>
            <a:pPr marR="5080" algn="r">
              <a:lnSpc>
                <a:spcPct val="100000"/>
              </a:lnSpc>
              <a:spcBef>
                <a:spcPts val="70"/>
              </a:spcBef>
            </a:pPr>
            <a:r>
              <a:rPr sz="1200" dirty="0">
                <a:solidFill>
                  <a:srgbClr val="595959"/>
                </a:solidFill>
                <a:latin typeface="Noto Sans CJK JP Regular"/>
                <a:cs typeface="Noto Sans CJK JP Regular"/>
              </a:rPr>
              <a:t>けいれん</a:t>
            </a:r>
            <a:endParaRPr sz="1200">
              <a:latin typeface="Noto Sans CJK JP Regular"/>
              <a:cs typeface="Noto Sans CJK JP Regular"/>
            </a:endParaRPr>
          </a:p>
          <a:p>
            <a:pPr marL="927100" marR="5080" algn="just">
              <a:lnSpc>
                <a:spcPts val="1600"/>
              </a:lnSpc>
              <a:spcBef>
                <a:spcPts val="65"/>
              </a:spcBef>
            </a:pPr>
            <a:r>
              <a:rPr sz="1200" dirty="0">
                <a:solidFill>
                  <a:srgbClr val="595959"/>
                </a:solidFill>
                <a:latin typeface="Noto Sans CJK JP Regular"/>
                <a:cs typeface="Noto Sans CJK JP Regular"/>
              </a:rPr>
              <a:t>不安 うつ 腰痛</a:t>
            </a:r>
            <a:endParaRPr sz="1200">
              <a:latin typeface="Noto Sans CJK JP Regular"/>
              <a:cs typeface="Noto Sans CJK JP Regular"/>
            </a:endParaRPr>
          </a:p>
          <a:p>
            <a:pPr marR="5080" algn="r">
              <a:lnSpc>
                <a:spcPct val="100000"/>
              </a:lnSpc>
              <a:spcBef>
                <a:spcPts val="65"/>
              </a:spcBef>
            </a:pPr>
            <a:r>
              <a:rPr sz="1200" dirty="0">
                <a:solidFill>
                  <a:srgbClr val="595959"/>
                </a:solidFill>
                <a:latin typeface="Noto Sans CJK JP Regular"/>
                <a:cs typeface="Noto Sans CJK JP Regular"/>
              </a:rPr>
              <a:t>不正性器出血</a:t>
            </a:r>
            <a:endParaRPr sz="1200">
              <a:latin typeface="Noto Sans CJK JP Regular"/>
              <a:cs typeface="Noto Sans CJK JP Regular"/>
            </a:endParaRPr>
          </a:p>
          <a:p>
            <a:pPr marL="774700" marR="5080" indent="152400" algn="r">
              <a:lnSpc>
                <a:spcPts val="1600"/>
              </a:lnSpc>
              <a:spcBef>
                <a:spcPts val="65"/>
              </a:spcBef>
            </a:pPr>
            <a:r>
              <a:rPr sz="1200" dirty="0">
                <a:solidFill>
                  <a:srgbClr val="595959"/>
                </a:solidFill>
                <a:latin typeface="Noto Sans CJK JP Regular"/>
                <a:cs typeface="Noto Sans CJK JP Regular"/>
              </a:rPr>
              <a:t>胸痛 喘鳴  息切れ</a:t>
            </a:r>
            <a:endParaRPr sz="1200">
              <a:latin typeface="Noto Sans CJK JP Regular"/>
              <a:cs typeface="Noto Sans CJK JP Regular"/>
            </a:endParaRPr>
          </a:p>
          <a:p>
            <a:pPr marL="927100" marR="5080" indent="152400" algn="r">
              <a:lnSpc>
                <a:spcPts val="1580"/>
              </a:lnSpc>
              <a:spcBef>
                <a:spcPts val="5"/>
              </a:spcBef>
            </a:pPr>
            <a:r>
              <a:rPr sz="1200" dirty="0">
                <a:solidFill>
                  <a:srgbClr val="595959"/>
                </a:solidFill>
                <a:latin typeface="Noto Sans CJK JP Regular"/>
                <a:cs typeface="Noto Sans CJK JP Regular"/>
              </a:rPr>
              <a:t>咳 喀血</a:t>
            </a:r>
            <a:endParaRPr sz="1200">
              <a:latin typeface="Noto Sans CJK JP Regular"/>
              <a:cs typeface="Noto Sans CJK JP Regular"/>
            </a:endParaRPr>
          </a:p>
          <a:p>
            <a:pPr marL="927100" marR="5080" algn="r">
              <a:lnSpc>
                <a:spcPts val="1600"/>
              </a:lnSpc>
              <a:spcBef>
                <a:spcPts val="5"/>
              </a:spcBef>
            </a:pPr>
            <a:r>
              <a:rPr sz="1200" dirty="0">
                <a:solidFill>
                  <a:srgbClr val="595959"/>
                </a:solidFill>
                <a:latin typeface="Noto Sans CJK JP Regular"/>
                <a:cs typeface="Noto Sans CJK JP Regular"/>
              </a:rPr>
              <a:t>脱水 失禁</a:t>
            </a:r>
            <a:endParaRPr sz="1200">
              <a:latin typeface="Noto Sans CJK JP Regular"/>
              <a:cs typeface="Noto Sans CJK JP Regular"/>
            </a:endParaRPr>
          </a:p>
          <a:p>
            <a:pPr marL="927100" marR="5080" algn="r">
              <a:lnSpc>
                <a:spcPts val="1580"/>
              </a:lnSpc>
              <a:spcBef>
                <a:spcPts val="5"/>
              </a:spcBef>
            </a:pPr>
            <a:r>
              <a:rPr sz="1200" dirty="0">
                <a:solidFill>
                  <a:srgbClr val="595959"/>
                </a:solidFill>
                <a:latin typeface="Noto Sans CJK JP Regular"/>
                <a:cs typeface="Noto Sans CJK JP Regular"/>
              </a:rPr>
              <a:t>腹痛 血尿</a:t>
            </a:r>
            <a:endParaRPr sz="1200">
              <a:latin typeface="Noto Sans CJK JP Regular"/>
              <a:cs typeface="Noto Sans CJK JP Regular"/>
            </a:endParaRPr>
          </a:p>
          <a:p>
            <a:pPr marR="5080" algn="r">
              <a:lnSpc>
                <a:spcPct val="100000"/>
              </a:lnSpc>
              <a:spcBef>
                <a:spcPts val="85"/>
              </a:spcBef>
            </a:pPr>
            <a:r>
              <a:rPr sz="1200" dirty="0">
                <a:solidFill>
                  <a:srgbClr val="595959"/>
                </a:solidFill>
                <a:latin typeface="Noto Sans CJK JP Regular"/>
                <a:cs typeface="Noto Sans CJK JP Regular"/>
              </a:rPr>
              <a:t>黒色便</a:t>
            </a:r>
            <a:endParaRPr sz="1200">
              <a:latin typeface="Noto Sans CJK JP Regular"/>
              <a:cs typeface="Noto Sans CJK JP Regular"/>
            </a:endParaRPr>
          </a:p>
          <a:p>
            <a:pPr marR="5080" algn="r">
              <a:lnSpc>
                <a:spcPct val="100000"/>
              </a:lnSpc>
              <a:spcBef>
                <a:spcPts val="155"/>
              </a:spcBef>
            </a:pPr>
            <a:r>
              <a:rPr sz="1200" dirty="0">
                <a:solidFill>
                  <a:srgbClr val="595959"/>
                </a:solidFill>
                <a:latin typeface="Noto Sans CJK JP Regular"/>
                <a:cs typeface="Noto Sans CJK JP Regular"/>
              </a:rPr>
              <a:t>血便</a:t>
            </a:r>
            <a:endParaRPr sz="1200">
              <a:latin typeface="Noto Sans CJK JP Regular"/>
              <a:cs typeface="Noto Sans CJK JP Regular"/>
            </a:endParaRPr>
          </a:p>
        </p:txBody>
      </p:sp>
      <p:sp>
        <p:nvSpPr>
          <p:cNvPr id="64" name="object 64"/>
          <p:cNvSpPr txBox="1"/>
          <p:nvPr/>
        </p:nvSpPr>
        <p:spPr>
          <a:xfrm>
            <a:off x="2189479" y="6151122"/>
            <a:ext cx="6434455" cy="887730"/>
          </a:xfrm>
          <a:prstGeom prst="rect">
            <a:avLst/>
          </a:prstGeom>
        </p:spPr>
        <p:txBody>
          <a:bodyPr vert="horz" wrap="square" lIns="0" tIns="71120" rIns="0" bIns="0" rtlCol="0">
            <a:spAutoFit/>
          </a:bodyPr>
          <a:lstStyle/>
          <a:p>
            <a:pPr marL="474345">
              <a:lnSpc>
                <a:spcPct val="100000"/>
              </a:lnSpc>
              <a:spcBef>
                <a:spcPts val="560"/>
              </a:spcBef>
              <a:tabLst>
                <a:tab pos="1083945" algn="l"/>
                <a:tab pos="1732914" algn="l"/>
                <a:tab pos="2381885" algn="l"/>
                <a:tab pos="3029585" algn="l"/>
                <a:tab pos="3649979" algn="l"/>
                <a:tab pos="4299585" algn="l"/>
                <a:tab pos="4948555" algn="l"/>
                <a:tab pos="5597525" algn="l"/>
                <a:tab pos="6247130" algn="l"/>
              </a:tabLst>
            </a:pPr>
            <a:r>
              <a:rPr sz="900" dirty="0">
                <a:solidFill>
                  <a:srgbClr val="595959"/>
                </a:solidFill>
                <a:latin typeface="Carlito"/>
                <a:cs typeface="Carlito"/>
              </a:rPr>
              <a:t>-	</a:t>
            </a:r>
            <a:r>
              <a:rPr sz="900" spc="-5" dirty="0">
                <a:solidFill>
                  <a:srgbClr val="595959"/>
                </a:solidFill>
                <a:latin typeface="Carlito"/>
                <a:cs typeface="Carlito"/>
              </a:rPr>
              <a:t>2</a:t>
            </a:r>
            <a:r>
              <a:rPr sz="900" dirty="0">
                <a:solidFill>
                  <a:srgbClr val="595959"/>
                </a:solidFill>
                <a:latin typeface="Carlito"/>
                <a:cs typeface="Carlito"/>
              </a:rPr>
              <a:t>0	</a:t>
            </a:r>
            <a:r>
              <a:rPr sz="900" spc="-5" dirty="0">
                <a:solidFill>
                  <a:srgbClr val="595959"/>
                </a:solidFill>
                <a:latin typeface="Carlito"/>
                <a:cs typeface="Carlito"/>
              </a:rPr>
              <a:t>4</a:t>
            </a:r>
            <a:r>
              <a:rPr sz="900" dirty="0">
                <a:solidFill>
                  <a:srgbClr val="595959"/>
                </a:solidFill>
                <a:latin typeface="Carlito"/>
                <a:cs typeface="Carlito"/>
              </a:rPr>
              <a:t>0	</a:t>
            </a:r>
            <a:r>
              <a:rPr sz="900" spc="-5" dirty="0">
                <a:solidFill>
                  <a:srgbClr val="595959"/>
                </a:solidFill>
                <a:latin typeface="Carlito"/>
                <a:cs typeface="Carlito"/>
              </a:rPr>
              <a:t>6</a:t>
            </a:r>
            <a:r>
              <a:rPr sz="900" dirty="0">
                <a:solidFill>
                  <a:srgbClr val="595959"/>
                </a:solidFill>
                <a:latin typeface="Carlito"/>
                <a:cs typeface="Carlito"/>
              </a:rPr>
              <a:t>0	</a:t>
            </a:r>
            <a:r>
              <a:rPr sz="900" spc="-5" dirty="0">
                <a:solidFill>
                  <a:srgbClr val="595959"/>
                </a:solidFill>
                <a:latin typeface="Carlito"/>
                <a:cs typeface="Carlito"/>
              </a:rPr>
              <a:t>8</a:t>
            </a:r>
            <a:r>
              <a:rPr sz="900" dirty="0">
                <a:solidFill>
                  <a:srgbClr val="595959"/>
                </a:solidFill>
                <a:latin typeface="Carlito"/>
                <a:cs typeface="Carlito"/>
              </a:rPr>
              <a:t>0	</a:t>
            </a:r>
            <a:r>
              <a:rPr sz="900" spc="-5" dirty="0">
                <a:solidFill>
                  <a:srgbClr val="595959"/>
                </a:solidFill>
                <a:latin typeface="Carlito"/>
                <a:cs typeface="Carlito"/>
              </a:rPr>
              <a:t>10</a:t>
            </a:r>
            <a:r>
              <a:rPr sz="900" dirty="0">
                <a:solidFill>
                  <a:srgbClr val="595959"/>
                </a:solidFill>
                <a:latin typeface="Carlito"/>
                <a:cs typeface="Carlito"/>
              </a:rPr>
              <a:t>0	</a:t>
            </a:r>
            <a:r>
              <a:rPr sz="900" spc="-5" dirty="0">
                <a:solidFill>
                  <a:srgbClr val="595959"/>
                </a:solidFill>
                <a:latin typeface="Carlito"/>
                <a:cs typeface="Carlito"/>
              </a:rPr>
              <a:t>12</a:t>
            </a:r>
            <a:r>
              <a:rPr sz="900" dirty="0">
                <a:solidFill>
                  <a:srgbClr val="595959"/>
                </a:solidFill>
                <a:latin typeface="Carlito"/>
                <a:cs typeface="Carlito"/>
              </a:rPr>
              <a:t>0	</a:t>
            </a:r>
            <a:r>
              <a:rPr sz="900" spc="-5" dirty="0">
                <a:solidFill>
                  <a:srgbClr val="595959"/>
                </a:solidFill>
                <a:latin typeface="Carlito"/>
                <a:cs typeface="Carlito"/>
              </a:rPr>
              <a:t>14</a:t>
            </a:r>
            <a:r>
              <a:rPr sz="900" dirty="0">
                <a:solidFill>
                  <a:srgbClr val="595959"/>
                </a:solidFill>
                <a:latin typeface="Carlito"/>
                <a:cs typeface="Carlito"/>
              </a:rPr>
              <a:t>0	</a:t>
            </a:r>
            <a:r>
              <a:rPr sz="900" spc="-5" dirty="0">
                <a:solidFill>
                  <a:srgbClr val="595959"/>
                </a:solidFill>
                <a:latin typeface="Carlito"/>
                <a:cs typeface="Carlito"/>
              </a:rPr>
              <a:t>16</a:t>
            </a:r>
            <a:r>
              <a:rPr sz="900" dirty="0">
                <a:solidFill>
                  <a:srgbClr val="595959"/>
                </a:solidFill>
                <a:latin typeface="Carlito"/>
                <a:cs typeface="Carlito"/>
              </a:rPr>
              <a:t>0	</a:t>
            </a:r>
            <a:r>
              <a:rPr sz="900" spc="-5" dirty="0">
                <a:solidFill>
                  <a:srgbClr val="595959"/>
                </a:solidFill>
                <a:latin typeface="Carlito"/>
                <a:cs typeface="Carlito"/>
              </a:rPr>
              <a:t>18</a:t>
            </a:r>
            <a:r>
              <a:rPr sz="900" dirty="0">
                <a:solidFill>
                  <a:srgbClr val="595959"/>
                </a:solidFill>
                <a:latin typeface="Carlito"/>
                <a:cs typeface="Carlito"/>
              </a:rPr>
              <a:t>0</a:t>
            </a:r>
            <a:endParaRPr sz="900">
              <a:latin typeface="Carlito"/>
              <a:cs typeface="Carlito"/>
            </a:endParaRPr>
          </a:p>
          <a:p>
            <a:pPr>
              <a:lnSpc>
                <a:spcPct val="100000"/>
              </a:lnSpc>
              <a:spcBef>
                <a:spcPts val="10"/>
              </a:spcBef>
            </a:pPr>
            <a:endParaRPr sz="750">
              <a:latin typeface="Carlito"/>
              <a:cs typeface="Carlito"/>
            </a:endParaRPr>
          </a:p>
          <a:p>
            <a:pPr marL="12700">
              <a:lnSpc>
                <a:spcPct val="100000"/>
              </a:lnSpc>
            </a:pPr>
            <a:r>
              <a:rPr sz="1800" dirty="0">
                <a:latin typeface="Noto Sans CJK JP Regular"/>
                <a:cs typeface="Noto Sans CJK JP Regular"/>
              </a:rPr>
              <a:t>報告数に比して、受診勧奨が行われている件数は少ない</a:t>
            </a:r>
            <a:endParaRPr sz="1800">
              <a:latin typeface="Noto Sans CJK JP Regular"/>
              <a:cs typeface="Noto Sans CJK JP Regular"/>
            </a:endParaRPr>
          </a:p>
          <a:p>
            <a:pPr marL="12700">
              <a:lnSpc>
                <a:spcPct val="100000"/>
              </a:lnSpc>
            </a:pPr>
            <a:r>
              <a:rPr sz="1800" dirty="0">
                <a:latin typeface="Noto Sans CJK JP Regular"/>
                <a:cs typeface="Noto Sans CJK JP Regular"/>
              </a:rPr>
              <a:t>慎重な対応が必要な症状であっても受診勧奨の件数は多くない</a:t>
            </a:r>
            <a:endParaRPr sz="1800">
              <a:latin typeface="Noto Sans CJK JP Regular"/>
              <a:cs typeface="Noto Sans CJK JP Regular"/>
            </a:endParaRPr>
          </a:p>
        </p:txBody>
      </p:sp>
      <p:sp>
        <p:nvSpPr>
          <p:cNvPr id="65" name="object 65"/>
          <p:cNvSpPr/>
          <p:nvPr/>
        </p:nvSpPr>
        <p:spPr>
          <a:xfrm>
            <a:off x="1935479" y="6556253"/>
            <a:ext cx="132587" cy="132587"/>
          </a:xfrm>
          <a:prstGeom prst="rect">
            <a:avLst/>
          </a:prstGeom>
          <a:blipFill>
            <a:blip r:embed="rId2" cstate="print"/>
            <a:stretch>
              <a:fillRect/>
            </a:stretch>
          </a:blipFill>
        </p:spPr>
        <p:txBody>
          <a:bodyPr wrap="square" lIns="0" tIns="0" rIns="0" bIns="0" rtlCol="0"/>
          <a:lstStyle/>
          <a:p>
            <a:endParaRPr/>
          </a:p>
        </p:txBody>
      </p:sp>
      <p:sp>
        <p:nvSpPr>
          <p:cNvPr id="66" name="object 66"/>
          <p:cNvSpPr/>
          <p:nvPr/>
        </p:nvSpPr>
        <p:spPr>
          <a:xfrm>
            <a:off x="1935479" y="6830572"/>
            <a:ext cx="132587" cy="132587"/>
          </a:xfrm>
          <a:prstGeom prst="rect">
            <a:avLst/>
          </a:prstGeom>
          <a:blipFill>
            <a:blip r:embed="rId2" cstate="print"/>
            <a:stretch>
              <a:fillRect/>
            </a:stretch>
          </a:blipFill>
        </p:spPr>
        <p:txBody>
          <a:bodyPr wrap="square" lIns="0" tIns="0" rIns="0" bIns="0" rtlCol="0"/>
          <a:lstStyle/>
          <a:p>
            <a:endParaRPr/>
          </a:p>
        </p:txBody>
      </p:sp>
      <p:sp>
        <p:nvSpPr>
          <p:cNvPr id="67" name="object 67"/>
          <p:cNvSpPr txBox="1"/>
          <p:nvPr/>
        </p:nvSpPr>
        <p:spPr>
          <a:xfrm>
            <a:off x="9567164" y="6839208"/>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rlito"/>
                <a:cs typeface="Carlito"/>
              </a:rPr>
              <a:t>22</a:t>
            </a:r>
            <a:endParaRPr sz="1200">
              <a:latin typeface="Carlito"/>
              <a:cs typeface="Carlito"/>
            </a:endParaRPr>
          </a:p>
        </p:txBody>
      </p:sp>
      <p:sp>
        <p:nvSpPr>
          <p:cNvPr id="68" name="object 68"/>
          <p:cNvSpPr txBox="1"/>
          <p:nvPr/>
        </p:nvSpPr>
        <p:spPr>
          <a:xfrm>
            <a:off x="2970276" y="379494"/>
            <a:ext cx="4721860" cy="257810"/>
          </a:xfrm>
          <a:prstGeom prst="rect">
            <a:avLst/>
          </a:prstGeom>
        </p:spPr>
        <p:txBody>
          <a:bodyPr vert="horz" wrap="square" lIns="0" tIns="11430" rIns="0" bIns="0" rtlCol="0">
            <a:spAutoFit/>
          </a:bodyPr>
          <a:lstStyle/>
          <a:p>
            <a:pPr>
              <a:lnSpc>
                <a:spcPct val="100000"/>
              </a:lnSpc>
              <a:spcBef>
                <a:spcPts val="90"/>
              </a:spcBef>
            </a:pPr>
            <a:r>
              <a:rPr sz="1600" b="0" spc="-800" dirty="0">
                <a:solidFill>
                  <a:srgbClr val="FFFFFF"/>
                </a:solidFill>
                <a:latin typeface="Noto Sans CJK JP Medium"/>
                <a:cs typeface="Noto Sans CJK JP Medium"/>
              </a:rPr>
              <a:t>「</a:t>
            </a:r>
            <a:r>
              <a:rPr sz="1600" b="0" spc="-5" dirty="0">
                <a:solidFill>
                  <a:srgbClr val="FFFFFF"/>
                </a:solidFill>
                <a:latin typeface="Noto Sans CJK JP Medium"/>
                <a:cs typeface="Noto Sans CJK JP Medium"/>
              </a:rPr>
              <a:t>医師</a:t>
            </a:r>
            <a:r>
              <a:rPr sz="1600" b="0" spc="-105" dirty="0">
                <a:solidFill>
                  <a:srgbClr val="FFFFFF"/>
                </a:solidFill>
                <a:latin typeface="Noto Sans CJK JP Medium"/>
                <a:cs typeface="Noto Sans CJK JP Medium"/>
              </a:rPr>
              <a:t>が</a:t>
            </a:r>
            <a:r>
              <a:rPr sz="1600" b="0" spc="-5" dirty="0">
                <a:solidFill>
                  <a:srgbClr val="FFFFFF"/>
                </a:solidFill>
                <a:latin typeface="Noto Sans CJK JP Medium"/>
                <a:cs typeface="Noto Sans CJK JP Medium"/>
              </a:rPr>
              <a:t>医学的</a:t>
            </a:r>
            <a:r>
              <a:rPr sz="1600" b="0" spc="-310" dirty="0">
                <a:solidFill>
                  <a:srgbClr val="FFFFFF"/>
                </a:solidFill>
                <a:latin typeface="Noto Sans CJK JP Medium"/>
                <a:cs typeface="Noto Sans CJK JP Medium"/>
              </a:rPr>
              <a:t>に</a:t>
            </a:r>
            <a:r>
              <a:rPr sz="1600" b="0" spc="-5" dirty="0">
                <a:solidFill>
                  <a:srgbClr val="FFFFFF"/>
                </a:solidFill>
                <a:latin typeface="Noto Sans CJK JP Medium"/>
                <a:cs typeface="Noto Sans CJK JP Medium"/>
              </a:rPr>
              <a:t>可能</a:t>
            </a:r>
            <a:r>
              <a:rPr sz="1600" b="0" spc="-475" dirty="0">
                <a:solidFill>
                  <a:srgbClr val="FFFFFF"/>
                </a:solidFill>
                <a:latin typeface="Noto Sans CJK JP Medium"/>
                <a:cs typeface="Noto Sans CJK JP Medium"/>
              </a:rPr>
              <a:t>と</a:t>
            </a:r>
            <a:r>
              <a:rPr sz="1600" b="0" spc="-5" dirty="0">
                <a:solidFill>
                  <a:srgbClr val="FFFFFF"/>
                </a:solidFill>
                <a:latin typeface="Noto Sans CJK JP Medium"/>
                <a:cs typeface="Noto Sans CJK JP Medium"/>
              </a:rPr>
              <a:t>判断</a:t>
            </a:r>
            <a:r>
              <a:rPr sz="1600" b="0" spc="-420" dirty="0">
                <a:solidFill>
                  <a:srgbClr val="FFFFFF"/>
                </a:solidFill>
                <a:latin typeface="Noto Sans CJK JP Medium"/>
                <a:cs typeface="Noto Sans CJK JP Medium"/>
              </a:rPr>
              <a:t>し</a:t>
            </a:r>
            <a:r>
              <a:rPr sz="1600" b="0" spc="-260" dirty="0">
                <a:solidFill>
                  <a:srgbClr val="FFFFFF"/>
                </a:solidFill>
                <a:latin typeface="Noto Sans CJK JP Medium"/>
                <a:cs typeface="Noto Sans CJK JP Medium"/>
              </a:rPr>
              <a:t>た</a:t>
            </a:r>
            <a:r>
              <a:rPr sz="1600" b="0" spc="-5" dirty="0">
                <a:solidFill>
                  <a:srgbClr val="FFFFFF"/>
                </a:solidFill>
                <a:latin typeface="Noto Sans CJK JP Medium"/>
                <a:cs typeface="Noto Sans CJK JP Medium"/>
              </a:rPr>
              <a:t>範囲</a:t>
            </a:r>
            <a:r>
              <a:rPr sz="1600" b="0" spc="-800" dirty="0">
                <a:solidFill>
                  <a:srgbClr val="FFFFFF"/>
                </a:solidFill>
                <a:latin typeface="Noto Sans CJK JP Medium"/>
                <a:cs typeface="Noto Sans CJK JP Medium"/>
              </a:rPr>
              <a:t>」</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a:t>
            </a:r>
            <a:r>
              <a:rPr sz="1600" b="0" spc="5" dirty="0">
                <a:solidFill>
                  <a:srgbClr val="FFFFFF"/>
                </a:solidFill>
                <a:latin typeface="Noto Sans CJK JP Medium"/>
                <a:cs typeface="Noto Sans CJK JP Medium"/>
              </a:rPr>
              <a:t>性</a:t>
            </a:r>
            <a:r>
              <a:rPr sz="1600" b="0" spc="-310" dirty="0">
                <a:solidFill>
                  <a:srgbClr val="FFFFFF"/>
                </a:solidFill>
                <a:latin typeface="Noto Sans CJK JP Medium"/>
                <a:cs typeface="Noto Sans CJK JP Medium"/>
              </a:rPr>
              <a:t>に</a:t>
            </a:r>
            <a:r>
              <a:rPr sz="1600" b="0" spc="-285"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69" name="object 69"/>
          <p:cNvSpPr/>
          <p:nvPr/>
        </p:nvSpPr>
        <p:spPr>
          <a:xfrm>
            <a:off x="772668" y="348996"/>
            <a:ext cx="9131808" cy="329183"/>
          </a:xfrm>
          <a:prstGeom prst="rect">
            <a:avLst/>
          </a:prstGeom>
          <a:blipFill>
            <a:blip r:embed="rId3" cstate="print"/>
            <a:stretch>
              <a:fillRect/>
            </a:stretch>
          </a:blipFill>
        </p:spPr>
        <p:txBody>
          <a:bodyPr wrap="square" lIns="0" tIns="0" rIns="0" bIns="0" rtlCol="0"/>
          <a:lstStyle/>
          <a:p>
            <a:endParaRPr/>
          </a:p>
        </p:txBody>
      </p:sp>
      <p:sp>
        <p:nvSpPr>
          <p:cNvPr id="70" name="object 70"/>
          <p:cNvSpPr txBox="1"/>
          <p:nvPr/>
        </p:nvSpPr>
        <p:spPr>
          <a:xfrm>
            <a:off x="1317752" y="306729"/>
            <a:ext cx="7942580" cy="656590"/>
          </a:xfrm>
          <a:prstGeom prst="rect">
            <a:avLst/>
          </a:prstGeom>
        </p:spPr>
        <p:txBody>
          <a:bodyPr vert="horz" wrap="square" lIns="0" tIns="84455" rIns="0" bIns="0" rtlCol="0">
            <a:spAutoFit/>
          </a:bodyPr>
          <a:lstStyle/>
          <a:p>
            <a:pPr marL="83820" algn="ctr">
              <a:lnSpc>
                <a:spcPct val="100000"/>
              </a:lnSpc>
              <a:spcBef>
                <a:spcPts val="665"/>
              </a:spcBef>
            </a:pPr>
            <a:r>
              <a:rPr sz="1600" b="0" spc="-800" dirty="0">
                <a:solidFill>
                  <a:srgbClr val="FFFFFF"/>
                </a:solidFill>
                <a:latin typeface="Noto Sans CJK JP Medium"/>
                <a:cs typeface="Noto Sans CJK JP Medium"/>
              </a:rPr>
              <a:t>「</a:t>
            </a:r>
            <a:r>
              <a:rPr sz="1600" b="0" spc="-5" dirty="0">
                <a:solidFill>
                  <a:srgbClr val="FFFFFF"/>
                </a:solidFill>
                <a:latin typeface="Noto Sans CJK JP Medium"/>
                <a:cs typeface="Noto Sans CJK JP Medium"/>
              </a:rPr>
              <a:t>医師</a:t>
            </a:r>
            <a:r>
              <a:rPr sz="1600" b="0" spc="-105" dirty="0">
                <a:solidFill>
                  <a:srgbClr val="FFFFFF"/>
                </a:solidFill>
                <a:latin typeface="Noto Sans CJK JP Medium"/>
                <a:cs typeface="Noto Sans CJK JP Medium"/>
              </a:rPr>
              <a:t>が</a:t>
            </a:r>
            <a:r>
              <a:rPr sz="1600" b="0" spc="-5" dirty="0">
                <a:solidFill>
                  <a:srgbClr val="FFFFFF"/>
                </a:solidFill>
                <a:latin typeface="Noto Sans CJK JP Medium"/>
                <a:cs typeface="Noto Sans CJK JP Medium"/>
              </a:rPr>
              <a:t>医学的</a:t>
            </a:r>
            <a:r>
              <a:rPr sz="1600" b="0" spc="-310" dirty="0">
                <a:solidFill>
                  <a:srgbClr val="FFFFFF"/>
                </a:solidFill>
                <a:latin typeface="Noto Sans CJK JP Medium"/>
                <a:cs typeface="Noto Sans CJK JP Medium"/>
              </a:rPr>
              <a:t>に</a:t>
            </a:r>
            <a:r>
              <a:rPr sz="1600" b="0" spc="-5" dirty="0">
                <a:solidFill>
                  <a:srgbClr val="FFFFFF"/>
                </a:solidFill>
                <a:latin typeface="Noto Sans CJK JP Medium"/>
                <a:cs typeface="Noto Sans CJK JP Medium"/>
              </a:rPr>
              <a:t>可能</a:t>
            </a:r>
            <a:r>
              <a:rPr sz="1600" b="0" spc="-475" dirty="0">
                <a:solidFill>
                  <a:srgbClr val="FFFFFF"/>
                </a:solidFill>
                <a:latin typeface="Noto Sans CJK JP Medium"/>
                <a:cs typeface="Noto Sans CJK JP Medium"/>
              </a:rPr>
              <a:t>と</a:t>
            </a:r>
            <a:r>
              <a:rPr sz="1600" b="0" spc="-5" dirty="0">
                <a:solidFill>
                  <a:srgbClr val="FFFFFF"/>
                </a:solidFill>
                <a:latin typeface="Noto Sans CJK JP Medium"/>
                <a:cs typeface="Noto Sans CJK JP Medium"/>
              </a:rPr>
              <a:t>判断</a:t>
            </a:r>
            <a:r>
              <a:rPr sz="1600" b="0" spc="-420" dirty="0">
                <a:solidFill>
                  <a:srgbClr val="FFFFFF"/>
                </a:solidFill>
                <a:latin typeface="Noto Sans CJK JP Medium"/>
                <a:cs typeface="Noto Sans CJK JP Medium"/>
              </a:rPr>
              <a:t>し</a:t>
            </a:r>
            <a:r>
              <a:rPr sz="1600" b="0" spc="-260" dirty="0">
                <a:solidFill>
                  <a:srgbClr val="FFFFFF"/>
                </a:solidFill>
                <a:latin typeface="Noto Sans CJK JP Medium"/>
                <a:cs typeface="Noto Sans CJK JP Medium"/>
              </a:rPr>
              <a:t>た</a:t>
            </a:r>
            <a:r>
              <a:rPr sz="1600" b="0" spc="-5" dirty="0">
                <a:solidFill>
                  <a:srgbClr val="FFFFFF"/>
                </a:solidFill>
                <a:latin typeface="Noto Sans CJK JP Medium"/>
                <a:cs typeface="Noto Sans CJK JP Medium"/>
              </a:rPr>
              <a:t>範囲</a:t>
            </a:r>
            <a:r>
              <a:rPr sz="1600" b="0" spc="-800" dirty="0">
                <a:solidFill>
                  <a:srgbClr val="FFFFFF"/>
                </a:solidFill>
                <a:latin typeface="Noto Sans CJK JP Medium"/>
                <a:cs typeface="Noto Sans CJK JP Medium"/>
              </a:rPr>
              <a:t>」</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a:t>
            </a:r>
            <a:r>
              <a:rPr sz="1600" b="0" spc="5" dirty="0">
                <a:solidFill>
                  <a:srgbClr val="FFFFFF"/>
                </a:solidFill>
                <a:latin typeface="Noto Sans CJK JP Medium"/>
                <a:cs typeface="Noto Sans CJK JP Medium"/>
              </a:rPr>
              <a:t>性</a:t>
            </a:r>
            <a:r>
              <a:rPr sz="1600" b="0" spc="-310" dirty="0">
                <a:solidFill>
                  <a:srgbClr val="FFFFFF"/>
                </a:solidFill>
                <a:latin typeface="Noto Sans CJK JP Medium"/>
                <a:cs typeface="Noto Sans CJK JP Medium"/>
              </a:rPr>
              <a:t>に</a:t>
            </a:r>
            <a:r>
              <a:rPr sz="1600" b="0" spc="-285"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a:p>
            <a:pPr algn="ctr">
              <a:lnSpc>
                <a:spcPct val="100000"/>
              </a:lnSpc>
              <a:spcBef>
                <a:spcPts val="560"/>
              </a:spcBef>
            </a:pPr>
            <a:r>
              <a:rPr sz="1600" b="0" spc="-5" dirty="0">
                <a:latin typeface="Noto Sans CJK JP Medium"/>
                <a:cs typeface="Noto Sans CJK JP Medium"/>
              </a:rPr>
              <a:t>「重症な疾患によるものである可</a:t>
            </a:r>
            <a:r>
              <a:rPr sz="1600" b="0" spc="5" dirty="0">
                <a:latin typeface="Noto Sans CJK JP Medium"/>
                <a:cs typeface="Noto Sans CJK JP Medium"/>
              </a:rPr>
              <a:t>能</a:t>
            </a:r>
            <a:r>
              <a:rPr sz="1600" b="0" spc="-5" dirty="0">
                <a:latin typeface="Noto Sans CJK JP Medium"/>
                <a:cs typeface="Noto Sans CJK JP Medium"/>
              </a:rPr>
              <a:t>性の</a:t>
            </a:r>
            <a:r>
              <a:rPr sz="1600" b="0" spc="5" dirty="0">
                <a:latin typeface="Noto Sans CJK JP Medium"/>
                <a:cs typeface="Noto Sans CJK JP Medium"/>
              </a:rPr>
              <a:t>あ</a:t>
            </a:r>
            <a:r>
              <a:rPr sz="1600" b="0" spc="-5" dirty="0">
                <a:latin typeface="Noto Sans CJK JP Medium"/>
                <a:cs typeface="Noto Sans CJK JP Medium"/>
              </a:rPr>
              <a:t>る症</a:t>
            </a:r>
            <a:r>
              <a:rPr sz="1600" b="0" spc="5" dirty="0">
                <a:latin typeface="Noto Sans CJK JP Medium"/>
                <a:cs typeface="Noto Sans CJK JP Medium"/>
              </a:rPr>
              <a:t>状</a:t>
            </a:r>
            <a:r>
              <a:rPr sz="1600" b="0" spc="-5" dirty="0">
                <a:latin typeface="Noto Sans CJK JP Medium"/>
                <a:cs typeface="Noto Sans CJK JP Medium"/>
              </a:rPr>
              <a:t>」に</a:t>
            </a:r>
            <a:r>
              <a:rPr sz="1600" b="0" spc="5" dirty="0">
                <a:latin typeface="Noto Sans CJK JP Medium"/>
                <a:cs typeface="Noto Sans CJK JP Medium"/>
              </a:rPr>
              <a:t>対</a:t>
            </a:r>
            <a:r>
              <a:rPr sz="1600" b="0" spc="-5" dirty="0">
                <a:latin typeface="Noto Sans CJK JP Medium"/>
                <a:cs typeface="Noto Sans CJK JP Medium"/>
              </a:rPr>
              <a:t>して</a:t>
            </a:r>
            <a:r>
              <a:rPr sz="1600" b="0" spc="5" dirty="0">
                <a:latin typeface="Noto Sans CJK JP Medium"/>
                <a:cs typeface="Noto Sans CJK JP Medium"/>
              </a:rPr>
              <a:t>対</a:t>
            </a:r>
            <a:r>
              <a:rPr sz="1600" b="0" spc="-5" dirty="0">
                <a:latin typeface="Noto Sans CJK JP Medium"/>
                <a:cs typeface="Noto Sans CJK JP Medium"/>
              </a:rPr>
              <a:t>面の</a:t>
            </a:r>
            <a:r>
              <a:rPr sz="1600" b="0" spc="5" dirty="0">
                <a:latin typeface="Noto Sans CJK JP Medium"/>
                <a:cs typeface="Noto Sans CJK JP Medium"/>
              </a:rPr>
              <a:t>受</a:t>
            </a:r>
            <a:r>
              <a:rPr sz="1600" b="0" spc="-5" dirty="0">
                <a:latin typeface="Noto Sans CJK JP Medium"/>
                <a:cs typeface="Noto Sans CJK JP Medium"/>
              </a:rPr>
              <a:t>診を</a:t>
            </a:r>
            <a:r>
              <a:rPr sz="1600" b="0" spc="5" dirty="0">
                <a:latin typeface="Noto Sans CJK JP Medium"/>
                <a:cs typeface="Noto Sans CJK JP Medium"/>
              </a:rPr>
              <a:t>勧</a:t>
            </a:r>
            <a:r>
              <a:rPr sz="1600" b="0" spc="-5" dirty="0">
                <a:latin typeface="Noto Sans CJK JP Medium"/>
                <a:cs typeface="Noto Sans CJK JP Medium"/>
              </a:rPr>
              <a:t>奨し</a:t>
            </a:r>
            <a:r>
              <a:rPr sz="1600" b="0" spc="5" dirty="0">
                <a:latin typeface="Noto Sans CJK JP Medium"/>
                <a:cs typeface="Noto Sans CJK JP Medium"/>
              </a:rPr>
              <a:t>た</a:t>
            </a:r>
            <a:r>
              <a:rPr sz="1600" b="0" spc="-5" dirty="0">
                <a:latin typeface="Noto Sans CJK JP Medium"/>
                <a:cs typeface="Noto Sans CJK JP Medium"/>
              </a:rPr>
              <a:t>件数</a:t>
            </a:r>
            <a:endParaRPr sz="1600">
              <a:latin typeface="Noto Sans CJK JP Medium"/>
              <a:cs typeface="Noto Sans CJK JP Medium"/>
            </a:endParaRPr>
          </a:p>
        </p:txBody>
      </p:sp>
      <p:sp>
        <p:nvSpPr>
          <p:cNvPr id="71" name="object 71"/>
          <p:cNvSpPr/>
          <p:nvPr/>
        </p:nvSpPr>
        <p:spPr>
          <a:xfrm>
            <a:off x="7225283" y="3874008"/>
            <a:ext cx="1633855" cy="1122045"/>
          </a:xfrm>
          <a:custGeom>
            <a:avLst/>
            <a:gdLst/>
            <a:ahLst/>
            <a:cxnLst/>
            <a:rect l="l" t="t" r="r" b="b"/>
            <a:pathLst>
              <a:path w="1633854" h="1122045">
                <a:moveTo>
                  <a:pt x="1630680" y="0"/>
                </a:moveTo>
                <a:lnTo>
                  <a:pt x="3048" y="0"/>
                </a:lnTo>
                <a:lnTo>
                  <a:pt x="0" y="3048"/>
                </a:lnTo>
                <a:lnTo>
                  <a:pt x="0" y="1118615"/>
                </a:lnTo>
                <a:lnTo>
                  <a:pt x="3048" y="1121664"/>
                </a:lnTo>
                <a:lnTo>
                  <a:pt x="1630680" y="1121664"/>
                </a:lnTo>
                <a:lnTo>
                  <a:pt x="1633727" y="1118615"/>
                </a:lnTo>
                <a:lnTo>
                  <a:pt x="1633727" y="1115567"/>
                </a:lnTo>
                <a:lnTo>
                  <a:pt x="12192" y="1115568"/>
                </a:lnTo>
                <a:lnTo>
                  <a:pt x="6096" y="1107947"/>
                </a:lnTo>
                <a:lnTo>
                  <a:pt x="12192" y="1107947"/>
                </a:lnTo>
                <a:lnTo>
                  <a:pt x="12192" y="13715"/>
                </a:lnTo>
                <a:lnTo>
                  <a:pt x="6096" y="13715"/>
                </a:lnTo>
                <a:lnTo>
                  <a:pt x="12192" y="7619"/>
                </a:lnTo>
                <a:lnTo>
                  <a:pt x="1633727" y="7619"/>
                </a:lnTo>
                <a:lnTo>
                  <a:pt x="1633727" y="3048"/>
                </a:lnTo>
                <a:lnTo>
                  <a:pt x="1630680" y="0"/>
                </a:lnTo>
                <a:close/>
              </a:path>
              <a:path w="1633854" h="1122045">
                <a:moveTo>
                  <a:pt x="12192" y="1107947"/>
                </a:moveTo>
                <a:lnTo>
                  <a:pt x="6096" y="1107947"/>
                </a:lnTo>
                <a:lnTo>
                  <a:pt x="12192" y="1115568"/>
                </a:lnTo>
                <a:lnTo>
                  <a:pt x="12192" y="1107947"/>
                </a:lnTo>
                <a:close/>
              </a:path>
              <a:path w="1633854" h="1122045">
                <a:moveTo>
                  <a:pt x="1620012" y="1107947"/>
                </a:moveTo>
                <a:lnTo>
                  <a:pt x="12192" y="1107947"/>
                </a:lnTo>
                <a:lnTo>
                  <a:pt x="12192" y="1115568"/>
                </a:lnTo>
                <a:lnTo>
                  <a:pt x="1620012" y="1115568"/>
                </a:lnTo>
                <a:lnTo>
                  <a:pt x="1620012" y="1107947"/>
                </a:lnTo>
                <a:close/>
              </a:path>
              <a:path w="1633854" h="1122045">
                <a:moveTo>
                  <a:pt x="1620012" y="7619"/>
                </a:moveTo>
                <a:lnTo>
                  <a:pt x="1620012" y="1115568"/>
                </a:lnTo>
                <a:lnTo>
                  <a:pt x="1627632" y="1107947"/>
                </a:lnTo>
                <a:lnTo>
                  <a:pt x="1633727" y="1107947"/>
                </a:lnTo>
                <a:lnTo>
                  <a:pt x="1633727" y="13715"/>
                </a:lnTo>
                <a:lnTo>
                  <a:pt x="1627632" y="13715"/>
                </a:lnTo>
                <a:lnTo>
                  <a:pt x="1620012" y="7619"/>
                </a:lnTo>
                <a:close/>
              </a:path>
              <a:path w="1633854" h="1122045">
                <a:moveTo>
                  <a:pt x="1633727" y="1107947"/>
                </a:moveTo>
                <a:lnTo>
                  <a:pt x="1627632" y="1107947"/>
                </a:lnTo>
                <a:lnTo>
                  <a:pt x="1620012" y="1115568"/>
                </a:lnTo>
                <a:lnTo>
                  <a:pt x="1633727" y="1115567"/>
                </a:lnTo>
                <a:lnTo>
                  <a:pt x="1633727" y="1107947"/>
                </a:lnTo>
                <a:close/>
              </a:path>
              <a:path w="1633854" h="1122045">
                <a:moveTo>
                  <a:pt x="12192" y="7619"/>
                </a:moveTo>
                <a:lnTo>
                  <a:pt x="6096" y="13715"/>
                </a:lnTo>
                <a:lnTo>
                  <a:pt x="12192" y="13715"/>
                </a:lnTo>
                <a:lnTo>
                  <a:pt x="12192" y="7619"/>
                </a:lnTo>
                <a:close/>
              </a:path>
              <a:path w="1633854" h="1122045">
                <a:moveTo>
                  <a:pt x="1620012" y="7619"/>
                </a:moveTo>
                <a:lnTo>
                  <a:pt x="12192" y="7619"/>
                </a:lnTo>
                <a:lnTo>
                  <a:pt x="12192" y="13715"/>
                </a:lnTo>
                <a:lnTo>
                  <a:pt x="1620012" y="13715"/>
                </a:lnTo>
                <a:lnTo>
                  <a:pt x="1620012" y="7619"/>
                </a:lnTo>
                <a:close/>
              </a:path>
              <a:path w="1633854" h="1122045">
                <a:moveTo>
                  <a:pt x="1633727" y="7619"/>
                </a:moveTo>
                <a:lnTo>
                  <a:pt x="1620012" y="7619"/>
                </a:lnTo>
                <a:lnTo>
                  <a:pt x="1627632" y="13715"/>
                </a:lnTo>
                <a:lnTo>
                  <a:pt x="1633727" y="13715"/>
                </a:lnTo>
                <a:lnTo>
                  <a:pt x="1633727" y="7619"/>
                </a:lnTo>
                <a:close/>
              </a:path>
            </a:pathLst>
          </a:custGeom>
          <a:solidFill>
            <a:srgbClr val="000000"/>
          </a:solidFill>
        </p:spPr>
        <p:txBody>
          <a:bodyPr wrap="square" lIns="0" tIns="0" rIns="0" bIns="0" rtlCol="0"/>
          <a:lstStyle/>
          <a:p>
            <a:endParaRPr/>
          </a:p>
        </p:txBody>
      </p:sp>
      <p:sp>
        <p:nvSpPr>
          <p:cNvPr id="72" name="object 72"/>
          <p:cNvSpPr txBox="1"/>
          <p:nvPr/>
        </p:nvSpPr>
        <p:spPr>
          <a:xfrm>
            <a:off x="7310119" y="3897884"/>
            <a:ext cx="1445895" cy="1000760"/>
          </a:xfrm>
          <a:prstGeom prst="rect">
            <a:avLst/>
          </a:prstGeom>
        </p:spPr>
        <p:txBody>
          <a:bodyPr vert="horz" wrap="square" lIns="0" tIns="12065" rIns="0" bIns="0" rtlCol="0">
            <a:spAutoFit/>
          </a:bodyPr>
          <a:lstStyle/>
          <a:p>
            <a:pPr marL="419100" indent="-407034">
              <a:lnSpc>
                <a:spcPct val="100000"/>
              </a:lnSpc>
              <a:spcBef>
                <a:spcPts val="95"/>
              </a:spcBef>
              <a:buClr>
                <a:srgbClr val="4472C3"/>
              </a:buClr>
              <a:buChar char="■"/>
              <a:tabLst>
                <a:tab pos="419100" algn="l"/>
                <a:tab pos="419734" algn="l"/>
              </a:tabLst>
            </a:pPr>
            <a:r>
              <a:rPr sz="1600" spc="-5" dirty="0">
                <a:latin typeface="Noto Sans CJK JP Regular"/>
                <a:cs typeface="Noto Sans CJK JP Regular"/>
              </a:rPr>
              <a:t>総数</a:t>
            </a:r>
            <a:endParaRPr sz="1600">
              <a:latin typeface="Noto Sans CJK JP Regular"/>
              <a:cs typeface="Noto Sans CJK JP Regular"/>
            </a:endParaRPr>
          </a:p>
          <a:p>
            <a:pPr marL="419100" indent="-407034">
              <a:lnSpc>
                <a:spcPct val="100000"/>
              </a:lnSpc>
              <a:buClr>
                <a:srgbClr val="ED7C31"/>
              </a:buClr>
              <a:buChar char="■"/>
              <a:tabLst>
                <a:tab pos="419100" algn="l"/>
                <a:tab pos="419734" algn="l"/>
              </a:tabLst>
            </a:pPr>
            <a:r>
              <a:rPr sz="1600" spc="-5" dirty="0">
                <a:latin typeface="Noto Sans CJK JP Regular"/>
                <a:cs typeface="Noto Sans CJK JP Regular"/>
              </a:rPr>
              <a:t>電話</a:t>
            </a:r>
            <a:endParaRPr sz="1600">
              <a:latin typeface="Noto Sans CJK JP Regular"/>
              <a:cs typeface="Noto Sans CJK JP Regular"/>
            </a:endParaRPr>
          </a:p>
          <a:p>
            <a:pPr marL="419100" indent="-407034">
              <a:lnSpc>
                <a:spcPct val="100000"/>
              </a:lnSpc>
              <a:buClr>
                <a:srgbClr val="A5A5A5"/>
              </a:buClr>
              <a:buChar char="■"/>
              <a:tabLst>
                <a:tab pos="419100" algn="l"/>
                <a:tab pos="419734" algn="l"/>
              </a:tabLst>
            </a:pPr>
            <a:r>
              <a:rPr sz="1600" spc="-5" dirty="0">
                <a:latin typeface="Noto Sans CJK JP Regular"/>
                <a:cs typeface="Noto Sans CJK JP Regular"/>
              </a:rPr>
              <a:t>オンライン</a:t>
            </a:r>
            <a:endParaRPr sz="1600">
              <a:latin typeface="Noto Sans CJK JP Regular"/>
              <a:cs typeface="Noto Sans CJK JP Regular"/>
            </a:endParaRPr>
          </a:p>
          <a:p>
            <a:pPr marL="419100" indent="-407034">
              <a:lnSpc>
                <a:spcPct val="100000"/>
              </a:lnSpc>
              <a:buClr>
                <a:srgbClr val="FFBF00"/>
              </a:buClr>
              <a:buChar char="■"/>
              <a:tabLst>
                <a:tab pos="419100" algn="l"/>
                <a:tab pos="419734" algn="l"/>
              </a:tabLst>
            </a:pPr>
            <a:r>
              <a:rPr sz="1600" spc="-5" dirty="0">
                <a:latin typeface="Noto Sans CJK JP Regular"/>
                <a:cs typeface="Noto Sans CJK JP Regular"/>
              </a:rPr>
              <a:t>不明</a:t>
            </a:r>
            <a:endParaRPr sz="1600">
              <a:latin typeface="Noto Sans CJK JP Regular"/>
              <a:cs typeface="Noto Sans CJK JP Regul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292843" y="6790441"/>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rlito"/>
                <a:cs typeface="Carlito"/>
              </a:rPr>
              <a:t>23</a:t>
            </a:r>
            <a:endParaRPr sz="1200">
              <a:latin typeface="Carlito"/>
              <a:cs typeface="Carlito"/>
            </a:endParaRPr>
          </a:p>
        </p:txBody>
      </p:sp>
      <p:sp>
        <p:nvSpPr>
          <p:cNvPr id="3" name="object 3"/>
          <p:cNvSpPr txBox="1"/>
          <p:nvPr/>
        </p:nvSpPr>
        <p:spPr>
          <a:xfrm>
            <a:off x="3279647" y="379494"/>
            <a:ext cx="4103370" cy="257810"/>
          </a:xfrm>
          <a:prstGeom prst="rect">
            <a:avLst/>
          </a:prstGeom>
        </p:spPr>
        <p:txBody>
          <a:bodyPr vert="horz" wrap="square" lIns="0" tIns="11430" rIns="0" bIns="0" rtlCol="0">
            <a:spAutoFit/>
          </a:bodyPr>
          <a:lstStyle/>
          <a:p>
            <a:pPr>
              <a:lnSpc>
                <a:spcPct val="100000"/>
              </a:lnSpc>
              <a:spcBef>
                <a:spcPts val="90"/>
              </a:spcBef>
            </a:pPr>
            <a:r>
              <a:rPr sz="1600" b="0" spc="-5" dirty="0">
                <a:solidFill>
                  <a:srgbClr val="FFFFFF"/>
                </a:solidFill>
                <a:latin typeface="Noto Sans CJK JP Medium"/>
                <a:cs typeface="Noto Sans CJK JP Medium"/>
              </a:rPr>
              <a:t>＜参考＞</a:t>
            </a:r>
            <a:r>
              <a:rPr sz="1600" b="0" spc="-335" dirty="0">
                <a:solidFill>
                  <a:srgbClr val="FFFFFF"/>
                </a:solidFill>
                <a:latin typeface="Noto Sans CJK JP Medium"/>
                <a:cs typeface="Noto Sans CJK JP Medium"/>
              </a:rPr>
              <a:t>オ</a:t>
            </a:r>
            <a:r>
              <a:rPr sz="1600" b="0" spc="-370" dirty="0">
                <a:solidFill>
                  <a:srgbClr val="FFFFFF"/>
                </a:solidFill>
                <a:latin typeface="Noto Sans CJK JP Medium"/>
                <a:cs typeface="Noto Sans CJK JP Medium"/>
              </a:rPr>
              <a:t>ン</a:t>
            </a:r>
            <a:r>
              <a:rPr sz="1600" b="0" spc="-345" dirty="0">
                <a:solidFill>
                  <a:srgbClr val="FFFFFF"/>
                </a:solidFill>
                <a:latin typeface="Noto Sans CJK JP Medium"/>
                <a:cs typeface="Noto Sans CJK JP Medium"/>
              </a:rPr>
              <a:t>ラ</a:t>
            </a:r>
            <a:r>
              <a:rPr sz="1600" b="0" spc="-310" dirty="0">
                <a:solidFill>
                  <a:srgbClr val="FFFFFF"/>
                </a:solidFill>
                <a:latin typeface="Noto Sans CJK JP Medium"/>
                <a:cs typeface="Noto Sans CJK JP Medium"/>
              </a:rPr>
              <a:t>イ</a:t>
            </a:r>
            <a:r>
              <a:rPr sz="1600" b="0" spc="-370" dirty="0">
                <a:solidFill>
                  <a:srgbClr val="FFFFFF"/>
                </a:solidFill>
                <a:latin typeface="Noto Sans CJK JP Medium"/>
                <a:cs typeface="Noto Sans CJK JP Medium"/>
              </a:rPr>
              <a:t>ン</a:t>
            </a:r>
            <a:r>
              <a:rPr sz="1600" b="0" spc="-5" dirty="0">
                <a:solidFill>
                  <a:srgbClr val="FFFFFF"/>
                </a:solidFill>
                <a:latin typeface="Noto Sans CJK JP Medium"/>
                <a:cs typeface="Noto Sans CJK JP Medium"/>
              </a:rPr>
              <a:t>診療</a:t>
            </a:r>
            <a:r>
              <a:rPr sz="1600" b="0" spc="-310" dirty="0">
                <a:solidFill>
                  <a:srgbClr val="FFFFFF"/>
                </a:solidFill>
                <a:latin typeface="Noto Sans CJK JP Medium"/>
                <a:cs typeface="Noto Sans CJK JP Medium"/>
              </a:rPr>
              <a:t>に</a:t>
            </a:r>
            <a:r>
              <a:rPr sz="1600" b="0" spc="-5" dirty="0">
                <a:solidFill>
                  <a:srgbClr val="FFFFFF"/>
                </a:solidFill>
                <a:latin typeface="Noto Sans CJK JP Medium"/>
                <a:cs typeface="Noto Sans CJK JP Medium"/>
              </a:rPr>
              <a:t>適</a:t>
            </a:r>
            <a:r>
              <a:rPr sz="1600" b="0" spc="-420" dirty="0">
                <a:solidFill>
                  <a:srgbClr val="FFFFFF"/>
                </a:solidFill>
                <a:latin typeface="Noto Sans CJK JP Medium"/>
                <a:cs typeface="Noto Sans CJK JP Medium"/>
              </a:rPr>
              <a:t>し</a:t>
            </a:r>
            <a:r>
              <a:rPr sz="1600" b="0" spc="-325" dirty="0">
                <a:solidFill>
                  <a:srgbClr val="FFFFFF"/>
                </a:solidFill>
                <a:latin typeface="Noto Sans CJK JP Medium"/>
                <a:cs typeface="Noto Sans CJK JP Medium"/>
              </a:rPr>
              <a:t>て</a:t>
            </a:r>
            <a:r>
              <a:rPr sz="1600" b="0" spc="-210" dirty="0">
                <a:solidFill>
                  <a:srgbClr val="FFFFFF"/>
                </a:solidFill>
                <a:latin typeface="Noto Sans CJK JP Medium"/>
                <a:cs typeface="Noto Sans CJK JP Medium"/>
              </a:rPr>
              <a:t>い</a:t>
            </a:r>
            <a:r>
              <a:rPr sz="1600" b="0" spc="-165" dirty="0">
                <a:solidFill>
                  <a:srgbClr val="FFFFFF"/>
                </a:solidFill>
                <a:latin typeface="Noto Sans CJK JP Medium"/>
                <a:cs typeface="Noto Sans CJK JP Medium"/>
              </a:rPr>
              <a:t>な</a:t>
            </a:r>
            <a:r>
              <a:rPr sz="1600" b="0" spc="-210" dirty="0">
                <a:solidFill>
                  <a:srgbClr val="FFFFFF"/>
                </a:solidFill>
                <a:latin typeface="Noto Sans CJK JP Medium"/>
                <a:cs typeface="Noto Sans CJK JP Medium"/>
              </a:rPr>
              <a:t>い</a:t>
            </a:r>
            <a:r>
              <a:rPr sz="1600" b="0" spc="5" dirty="0">
                <a:solidFill>
                  <a:srgbClr val="FFFFFF"/>
                </a:solidFill>
                <a:latin typeface="Noto Sans CJK JP Medium"/>
                <a:cs typeface="Noto Sans CJK JP Medium"/>
              </a:rPr>
              <a:t>症状</a:t>
            </a:r>
            <a:r>
              <a:rPr sz="1600" b="0" spc="-490" dirty="0">
                <a:solidFill>
                  <a:srgbClr val="FFFFFF"/>
                </a:solidFill>
                <a:latin typeface="Noto Sans CJK JP Medium"/>
                <a:cs typeface="Noto Sans CJK JP Medium"/>
              </a:rPr>
              <a:t>リ</a:t>
            </a:r>
            <a:r>
              <a:rPr sz="1600" b="0" spc="-295" dirty="0">
                <a:solidFill>
                  <a:srgbClr val="FFFFFF"/>
                </a:solidFill>
                <a:latin typeface="Noto Sans CJK JP Medium"/>
                <a:cs typeface="Noto Sans CJK JP Medium"/>
              </a:rPr>
              <a:t>ス</a:t>
            </a:r>
            <a:r>
              <a:rPr sz="1600" b="0" spc="-400" dirty="0">
                <a:solidFill>
                  <a:srgbClr val="FFFFFF"/>
                </a:solidFill>
                <a:latin typeface="Noto Sans CJK JP Medium"/>
                <a:cs typeface="Noto Sans CJK JP Medium"/>
              </a:rPr>
              <a:t>ト</a:t>
            </a:r>
            <a:endParaRPr sz="1600">
              <a:latin typeface="Noto Sans CJK JP Medium"/>
              <a:cs typeface="Noto Sans CJK JP Medium"/>
            </a:endParaRPr>
          </a:p>
        </p:txBody>
      </p:sp>
      <p:sp>
        <p:nvSpPr>
          <p:cNvPr id="4" name="object 4"/>
          <p:cNvSpPr/>
          <p:nvPr/>
        </p:nvSpPr>
        <p:spPr>
          <a:xfrm>
            <a:off x="772668" y="348996"/>
            <a:ext cx="9131808" cy="32918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266947" y="378967"/>
            <a:ext cx="4128770" cy="269240"/>
          </a:xfrm>
          <a:prstGeom prst="rect">
            <a:avLst/>
          </a:prstGeom>
        </p:spPr>
        <p:txBody>
          <a:bodyPr vert="horz" wrap="square" lIns="0" tIns="12065" rIns="0" bIns="0" rtlCol="0">
            <a:spAutoFit/>
          </a:bodyPr>
          <a:lstStyle/>
          <a:p>
            <a:pPr marL="12700">
              <a:lnSpc>
                <a:spcPct val="100000"/>
              </a:lnSpc>
              <a:spcBef>
                <a:spcPts val="95"/>
              </a:spcBef>
            </a:pPr>
            <a:r>
              <a:rPr sz="1600" b="0" spc="-5" dirty="0">
                <a:solidFill>
                  <a:srgbClr val="FFFFFF"/>
                </a:solidFill>
                <a:latin typeface="Noto Sans CJK JP Medium"/>
                <a:cs typeface="Noto Sans CJK JP Medium"/>
              </a:rPr>
              <a:t>＜参考＞</a:t>
            </a:r>
            <a:r>
              <a:rPr sz="1600" b="0" spc="-335" dirty="0">
                <a:solidFill>
                  <a:srgbClr val="FFFFFF"/>
                </a:solidFill>
                <a:latin typeface="Noto Sans CJK JP Medium"/>
                <a:cs typeface="Noto Sans CJK JP Medium"/>
              </a:rPr>
              <a:t>オ</a:t>
            </a:r>
            <a:r>
              <a:rPr sz="1600" b="0" spc="-370" dirty="0">
                <a:solidFill>
                  <a:srgbClr val="FFFFFF"/>
                </a:solidFill>
                <a:latin typeface="Noto Sans CJK JP Medium"/>
                <a:cs typeface="Noto Sans CJK JP Medium"/>
              </a:rPr>
              <a:t>ン</a:t>
            </a:r>
            <a:r>
              <a:rPr sz="1600" b="0" spc="-345" dirty="0">
                <a:solidFill>
                  <a:srgbClr val="FFFFFF"/>
                </a:solidFill>
                <a:latin typeface="Noto Sans CJK JP Medium"/>
                <a:cs typeface="Noto Sans CJK JP Medium"/>
              </a:rPr>
              <a:t>ラ</a:t>
            </a:r>
            <a:r>
              <a:rPr sz="1600" b="0" spc="-310" dirty="0">
                <a:solidFill>
                  <a:srgbClr val="FFFFFF"/>
                </a:solidFill>
                <a:latin typeface="Noto Sans CJK JP Medium"/>
                <a:cs typeface="Noto Sans CJK JP Medium"/>
              </a:rPr>
              <a:t>イ</a:t>
            </a:r>
            <a:r>
              <a:rPr sz="1600" b="0" spc="-370" dirty="0">
                <a:solidFill>
                  <a:srgbClr val="FFFFFF"/>
                </a:solidFill>
                <a:latin typeface="Noto Sans CJK JP Medium"/>
                <a:cs typeface="Noto Sans CJK JP Medium"/>
              </a:rPr>
              <a:t>ン</a:t>
            </a:r>
            <a:r>
              <a:rPr sz="1600" b="0" spc="-5" dirty="0">
                <a:solidFill>
                  <a:srgbClr val="FFFFFF"/>
                </a:solidFill>
                <a:latin typeface="Noto Sans CJK JP Medium"/>
                <a:cs typeface="Noto Sans CJK JP Medium"/>
              </a:rPr>
              <a:t>診療</a:t>
            </a:r>
            <a:r>
              <a:rPr sz="1600" b="0" spc="-310" dirty="0">
                <a:solidFill>
                  <a:srgbClr val="FFFFFF"/>
                </a:solidFill>
                <a:latin typeface="Noto Sans CJK JP Medium"/>
                <a:cs typeface="Noto Sans CJK JP Medium"/>
              </a:rPr>
              <a:t>に</a:t>
            </a:r>
            <a:r>
              <a:rPr sz="1600" b="0" spc="-5" dirty="0">
                <a:solidFill>
                  <a:srgbClr val="FFFFFF"/>
                </a:solidFill>
                <a:latin typeface="Noto Sans CJK JP Medium"/>
                <a:cs typeface="Noto Sans CJK JP Medium"/>
              </a:rPr>
              <a:t>適</a:t>
            </a:r>
            <a:r>
              <a:rPr sz="1600" b="0" spc="-420" dirty="0">
                <a:solidFill>
                  <a:srgbClr val="FFFFFF"/>
                </a:solidFill>
                <a:latin typeface="Noto Sans CJK JP Medium"/>
                <a:cs typeface="Noto Sans CJK JP Medium"/>
              </a:rPr>
              <a:t>し</a:t>
            </a:r>
            <a:r>
              <a:rPr sz="1600" b="0" spc="-325" dirty="0">
                <a:solidFill>
                  <a:srgbClr val="FFFFFF"/>
                </a:solidFill>
                <a:latin typeface="Noto Sans CJK JP Medium"/>
                <a:cs typeface="Noto Sans CJK JP Medium"/>
              </a:rPr>
              <a:t>て</a:t>
            </a:r>
            <a:r>
              <a:rPr sz="1600" b="0" spc="-210" dirty="0">
                <a:solidFill>
                  <a:srgbClr val="FFFFFF"/>
                </a:solidFill>
                <a:latin typeface="Noto Sans CJK JP Medium"/>
                <a:cs typeface="Noto Sans CJK JP Medium"/>
              </a:rPr>
              <a:t>い</a:t>
            </a:r>
            <a:r>
              <a:rPr sz="1600" b="0" spc="-165" dirty="0">
                <a:solidFill>
                  <a:srgbClr val="FFFFFF"/>
                </a:solidFill>
                <a:latin typeface="Noto Sans CJK JP Medium"/>
                <a:cs typeface="Noto Sans CJK JP Medium"/>
              </a:rPr>
              <a:t>な</a:t>
            </a:r>
            <a:r>
              <a:rPr sz="1600" b="0" spc="-210" dirty="0">
                <a:solidFill>
                  <a:srgbClr val="FFFFFF"/>
                </a:solidFill>
                <a:latin typeface="Noto Sans CJK JP Medium"/>
                <a:cs typeface="Noto Sans CJK JP Medium"/>
              </a:rPr>
              <a:t>い</a:t>
            </a:r>
            <a:r>
              <a:rPr sz="1600" b="0" spc="5" dirty="0">
                <a:solidFill>
                  <a:srgbClr val="FFFFFF"/>
                </a:solidFill>
                <a:latin typeface="Noto Sans CJK JP Medium"/>
                <a:cs typeface="Noto Sans CJK JP Medium"/>
              </a:rPr>
              <a:t>症状</a:t>
            </a:r>
            <a:r>
              <a:rPr sz="1600" b="0" spc="-490" dirty="0">
                <a:solidFill>
                  <a:srgbClr val="FFFFFF"/>
                </a:solidFill>
                <a:latin typeface="Noto Sans CJK JP Medium"/>
                <a:cs typeface="Noto Sans CJK JP Medium"/>
              </a:rPr>
              <a:t>リ</a:t>
            </a:r>
            <a:r>
              <a:rPr sz="1600" b="0" spc="-295" dirty="0">
                <a:solidFill>
                  <a:srgbClr val="FFFFFF"/>
                </a:solidFill>
                <a:latin typeface="Noto Sans CJK JP Medium"/>
                <a:cs typeface="Noto Sans CJK JP Medium"/>
              </a:rPr>
              <a:t>ス</a:t>
            </a:r>
            <a:r>
              <a:rPr sz="1600" b="0" spc="-400" dirty="0">
                <a:solidFill>
                  <a:srgbClr val="FFFFFF"/>
                </a:solidFill>
                <a:latin typeface="Noto Sans CJK JP Medium"/>
                <a:cs typeface="Noto Sans CJK JP Medium"/>
              </a:rPr>
              <a:t>ト</a:t>
            </a:r>
            <a:endParaRPr sz="1600">
              <a:latin typeface="Noto Sans CJK JP Medium"/>
              <a:cs typeface="Noto Sans CJK JP Medium"/>
            </a:endParaRPr>
          </a:p>
        </p:txBody>
      </p:sp>
      <p:sp>
        <p:nvSpPr>
          <p:cNvPr id="6" name="object 6"/>
          <p:cNvSpPr txBox="1"/>
          <p:nvPr/>
        </p:nvSpPr>
        <p:spPr>
          <a:xfrm>
            <a:off x="1002283" y="6741668"/>
            <a:ext cx="8029575" cy="208279"/>
          </a:xfrm>
          <a:prstGeom prst="rect">
            <a:avLst/>
          </a:prstGeom>
        </p:spPr>
        <p:txBody>
          <a:bodyPr vert="horz" wrap="square" lIns="0" tIns="12700" rIns="0" bIns="0" rtlCol="0">
            <a:spAutoFit/>
          </a:bodyPr>
          <a:lstStyle/>
          <a:p>
            <a:pPr marL="12700">
              <a:lnSpc>
                <a:spcPct val="100000"/>
              </a:lnSpc>
              <a:spcBef>
                <a:spcPts val="100"/>
              </a:spcBef>
              <a:tabLst>
                <a:tab pos="3974465" algn="l"/>
                <a:tab pos="4815840" algn="l"/>
                <a:tab pos="5882640" algn="l"/>
              </a:tabLst>
            </a:pPr>
            <a:r>
              <a:rPr sz="1200" dirty="0">
                <a:latin typeface="Noto Sans CJK JP Regular"/>
                <a:cs typeface="Noto Sans CJK JP Regular"/>
              </a:rPr>
              <a:t>出典：プライマリ・ケアにおけるオンライン診療ガイド	</a:t>
            </a:r>
            <a:r>
              <a:rPr sz="1200" spc="-60" dirty="0">
                <a:latin typeface="Carlito"/>
                <a:cs typeface="Carlito"/>
              </a:rPr>
              <a:t>V</a:t>
            </a:r>
            <a:r>
              <a:rPr sz="1200" dirty="0">
                <a:latin typeface="Carlito"/>
                <a:cs typeface="Carlito"/>
              </a:rPr>
              <a:t>e</a:t>
            </a:r>
            <a:r>
              <a:rPr sz="1200" spc="-25" dirty="0">
                <a:latin typeface="Carlito"/>
                <a:cs typeface="Carlito"/>
              </a:rPr>
              <a:t>r</a:t>
            </a:r>
            <a:r>
              <a:rPr sz="1200" spc="-5" dirty="0">
                <a:latin typeface="Carlito"/>
                <a:cs typeface="Carlito"/>
              </a:rPr>
              <a:t>s</a:t>
            </a:r>
            <a:r>
              <a:rPr sz="1200" dirty="0">
                <a:latin typeface="Carlito"/>
                <a:cs typeface="Carlito"/>
              </a:rPr>
              <a:t>ion</a:t>
            </a:r>
            <a:r>
              <a:rPr sz="1200" spc="-5" dirty="0">
                <a:latin typeface="Carlito"/>
                <a:cs typeface="Carlito"/>
              </a:rPr>
              <a:t> </a:t>
            </a:r>
            <a:r>
              <a:rPr sz="1200" dirty="0">
                <a:latin typeface="Carlito"/>
                <a:cs typeface="Carlito"/>
              </a:rPr>
              <a:t>1</a:t>
            </a:r>
            <a:r>
              <a:rPr sz="1200" spc="-5" dirty="0">
                <a:latin typeface="Carlito"/>
                <a:cs typeface="Carlito"/>
              </a:rPr>
              <a:t>.</a:t>
            </a:r>
            <a:r>
              <a:rPr sz="1200" dirty="0">
                <a:latin typeface="Carlito"/>
                <a:cs typeface="Carlito"/>
              </a:rPr>
              <a:t>0	</a:t>
            </a:r>
            <a:r>
              <a:rPr sz="1200" dirty="0">
                <a:latin typeface="Noto Sans CJK JP Regular"/>
                <a:cs typeface="Noto Sans CJK JP Regular"/>
              </a:rPr>
              <a:t>一般社団法人	日本プライマリ・ケア連合学会</a:t>
            </a:r>
            <a:endParaRPr sz="1200">
              <a:latin typeface="Noto Sans CJK JP Regular"/>
              <a:cs typeface="Noto Sans CJK JP Regular"/>
            </a:endParaRPr>
          </a:p>
        </p:txBody>
      </p:sp>
      <p:sp>
        <p:nvSpPr>
          <p:cNvPr id="7" name="object 7"/>
          <p:cNvSpPr/>
          <p:nvPr/>
        </p:nvSpPr>
        <p:spPr>
          <a:xfrm>
            <a:off x="3060812" y="780272"/>
            <a:ext cx="4491539" cy="581849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24</a:t>
            </a:fld>
            <a:endParaRPr dirty="0"/>
          </a:p>
        </p:txBody>
      </p:sp>
      <p:sp>
        <p:nvSpPr>
          <p:cNvPr id="2" name="object 2"/>
          <p:cNvSpPr txBox="1">
            <a:spLocks noGrp="1"/>
          </p:cNvSpPr>
          <p:nvPr>
            <p:ph type="title"/>
          </p:nvPr>
        </p:nvSpPr>
        <p:spPr>
          <a:xfrm>
            <a:off x="1585975" y="3367537"/>
            <a:ext cx="7586981"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000000"/>
                </a:solidFill>
              </a:rPr>
              <a:t>④</a:t>
            </a:r>
            <a:r>
              <a:rPr sz="3600" spc="500" dirty="0">
                <a:solidFill>
                  <a:srgbClr val="000000"/>
                </a:solidFill>
              </a:rPr>
              <a:t> </a:t>
            </a:r>
            <a:r>
              <a:rPr sz="3600" dirty="0">
                <a:solidFill>
                  <a:srgbClr val="000000"/>
                </a:solidFill>
              </a:rPr>
              <a:t>医師の対応方針の適切性</a:t>
            </a:r>
            <a:r>
              <a:rPr sz="3600" spc="-225" dirty="0">
                <a:solidFill>
                  <a:srgbClr val="000000"/>
                </a:solidFill>
              </a:rPr>
              <a:t>に</a:t>
            </a:r>
            <a:r>
              <a:rPr sz="3600" spc="-170" dirty="0">
                <a:solidFill>
                  <a:srgbClr val="000000"/>
                </a:solidFill>
              </a:rPr>
              <a:t>つ</a:t>
            </a:r>
            <a:r>
              <a:rPr sz="3600" spc="-200" dirty="0">
                <a:solidFill>
                  <a:srgbClr val="000000"/>
                </a:solidFill>
              </a:rPr>
              <a:t>い</a:t>
            </a:r>
            <a:r>
              <a:rPr sz="3600" spc="-355" dirty="0">
                <a:solidFill>
                  <a:srgbClr val="000000"/>
                </a:solidFill>
              </a:rPr>
              <a:t>て</a:t>
            </a:r>
            <a:endParaRPr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98391" y="416070"/>
            <a:ext cx="2867025" cy="257810"/>
          </a:xfrm>
          <a:prstGeom prst="rect">
            <a:avLst/>
          </a:prstGeom>
        </p:spPr>
        <p:txBody>
          <a:bodyPr vert="horz" wrap="square" lIns="0" tIns="11430" rIns="0" bIns="0" rtlCol="0">
            <a:spAutoFit/>
          </a:bodyPr>
          <a:lstStyle/>
          <a:p>
            <a:pPr>
              <a:lnSpc>
                <a:spcPct val="100000"/>
              </a:lnSpc>
              <a:spcBef>
                <a:spcPts val="90"/>
              </a:spcBef>
            </a:pPr>
            <a:r>
              <a:rPr sz="1600" b="0" spc="-5" dirty="0">
                <a:solidFill>
                  <a:srgbClr val="FFFFFF"/>
                </a:solidFill>
                <a:latin typeface="Noto Sans CJK JP Medium"/>
                <a:cs typeface="Noto Sans CJK JP Medium"/>
              </a:rPr>
              <a:t>医師</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対応方針</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適切性</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3" name="object 3"/>
          <p:cNvSpPr/>
          <p:nvPr/>
        </p:nvSpPr>
        <p:spPr>
          <a:xfrm>
            <a:off x="772668" y="348996"/>
            <a:ext cx="9131808" cy="399288"/>
          </a:xfrm>
          <a:prstGeom prst="rect">
            <a:avLst/>
          </a:prstGeom>
          <a:blipFill>
            <a:blip r:embed="rId2" cstate="print"/>
            <a:stretch>
              <a:fillRect/>
            </a:stretch>
          </a:blipFill>
        </p:spPr>
        <p:txBody>
          <a:bodyPr wrap="square" lIns="0" tIns="0" rIns="0" bIns="0" rtlCol="0"/>
          <a:lstStyle/>
          <a:p>
            <a:endParaRPr/>
          </a:p>
        </p:txBody>
      </p:sp>
      <p:grpSp>
        <p:nvGrpSpPr>
          <p:cNvPr id="4" name="object 4"/>
          <p:cNvGrpSpPr/>
          <p:nvPr/>
        </p:nvGrpSpPr>
        <p:grpSpPr>
          <a:xfrm>
            <a:off x="1034796" y="865632"/>
            <a:ext cx="8589645" cy="1630680"/>
            <a:chOff x="1034796" y="865632"/>
            <a:chExt cx="8589645" cy="1630680"/>
          </a:xfrm>
        </p:grpSpPr>
        <p:sp>
          <p:nvSpPr>
            <p:cNvPr id="5" name="object 5"/>
            <p:cNvSpPr/>
            <p:nvPr/>
          </p:nvSpPr>
          <p:spPr>
            <a:xfrm>
              <a:off x="1034796" y="1162812"/>
              <a:ext cx="8589645" cy="1333500"/>
            </a:xfrm>
            <a:custGeom>
              <a:avLst/>
              <a:gdLst/>
              <a:ahLst/>
              <a:cxnLst/>
              <a:rect l="l" t="t" r="r" b="b"/>
              <a:pathLst>
                <a:path w="8589645" h="1333500">
                  <a:moveTo>
                    <a:pt x="8589264" y="0"/>
                  </a:moveTo>
                  <a:lnTo>
                    <a:pt x="0" y="0"/>
                  </a:lnTo>
                  <a:lnTo>
                    <a:pt x="0" y="1333500"/>
                  </a:lnTo>
                  <a:lnTo>
                    <a:pt x="8589264" y="1333500"/>
                  </a:lnTo>
                  <a:lnTo>
                    <a:pt x="8589264" y="1328927"/>
                  </a:lnTo>
                  <a:lnTo>
                    <a:pt x="9143" y="1328927"/>
                  </a:lnTo>
                  <a:lnTo>
                    <a:pt x="4571" y="1322832"/>
                  </a:lnTo>
                  <a:lnTo>
                    <a:pt x="9143" y="1322832"/>
                  </a:lnTo>
                  <a:lnTo>
                    <a:pt x="9143" y="9144"/>
                  </a:lnTo>
                  <a:lnTo>
                    <a:pt x="4571" y="9144"/>
                  </a:lnTo>
                  <a:lnTo>
                    <a:pt x="9143" y="4572"/>
                  </a:lnTo>
                  <a:lnTo>
                    <a:pt x="8589264" y="4572"/>
                  </a:lnTo>
                  <a:lnTo>
                    <a:pt x="8589264" y="0"/>
                  </a:lnTo>
                  <a:close/>
                </a:path>
                <a:path w="8589645" h="1333500">
                  <a:moveTo>
                    <a:pt x="9143" y="1322832"/>
                  </a:moveTo>
                  <a:lnTo>
                    <a:pt x="4571" y="1322832"/>
                  </a:lnTo>
                  <a:lnTo>
                    <a:pt x="9143" y="1328927"/>
                  </a:lnTo>
                  <a:lnTo>
                    <a:pt x="9143" y="1322832"/>
                  </a:lnTo>
                  <a:close/>
                </a:path>
                <a:path w="8589645" h="1333500">
                  <a:moveTo>
                    <a:pt x="8578596" y="1322832"/>
                  </a:moveTo>
                  <a:lnTo>
                    <a:pt x="9143" y="1322832"/>
                  </a:lnTo>
                  <a:lnTo>
                    <a:pt x="9143" y="1328927"/>
                  </a:lnTo>
                  <a:lnTo>
                    <a:pt x="8578596" y="1328927"/>
                  </a:lnTo>
                  <a:lnTo>
                    <a:pt x="8578596" y="1322832"/>
                  </a:lnTo>
                  <a:close/>
                </a:path>
                <a:path w="8589645" h="1333500">
                  <a:moveTo>
                    <a:pt x="8578596" y="4572"/>
                  </a:moveTo>
                  <a:lnTo>
                    <a:pt x="8578596" y="1328927"/>
                  </a:lnTo>
                  <a:lnTo>
                    <a:pt x="8583168" y="1322832"/>
                  </a:lnTo>
                  <a:lnTo>
                    <a:pt x="8589264" y="1322832"/>
                  </a:lnTo>
                  <a:lnTo>
                    <a:pt x="8589264" y="9144"/>
                  </a:lnTo>
                  <a:lnTo>
                    <a:pt x="8583168" y="9144"/>
                  </a:lnTo>
                  <a:lnTo>
                    <a:pt x="8578596" y="4572"/>
                  </a:lnTo>
                  <a:close/>
                </a:path>
                <a:path w="8589645" h="1333500">
                  <a:moveTo>
                    <a:pt x="8589264" y="1322832"/>
                  </a:moveTo>
                  <a:lnTo>
                    <a:pt x="8583168" y="1322832"/>
                  </a:lnTo>
                  <a:lnTo>
                    <a:pt x="8578596" y="1328927"/>
                  </a:lnTo>
                  <a:lnTo>
                    <a:pt x="8589264" y="1328927"/>
                  </a:lnTo>
                  <a:lnTo>
                    <a:pt x="8589264" y="1322832"/>
                  </a:lnTo>
                  <a:close/>
                </a:path>
                <a:path w="8589645" h="1333500">
                  <a:moveTo>
                    <a:pt x="9143" y="4572"/>
                  </a:moveTo>
                  <a:lnTo>
                    <a:pt x="4571" y="9144"/>
                  </a:lnTo>
                  <a:lnTo>
                    <a:pt x="9143" y="9144"/>
                  </a:lnTo>
                  <a:lnTo>
                    <a:pt x="9143" y="4572"/>
                  </a:lnTo>
                  <a:close/>
                </a:path>
                <a:path w="8589645" h="1333500">
                  <a:moveTo>
                    <a:pt x="8578596" y="4572"/>
                  </a:moveTo>
                  <a:lnTo>
                    <a:pt x="9143" y="4572"/>
                  </a:lnTo>
                  <a:lnTo>
                    <a:pt x="9143" y="9144"/>
                  </a:lnTo>
                  <a:lnTo>
                    <a:pt x="8578596" y="9144"/>
                  </a:lnTo>
                  <a:lnTo>
                    <a:pt x="8578596" y="4572"/>
                  </a:lnTo>
                  <a:close/>
                </a:path>
                <a:path w="8589645" h="1333500">
                  <a:moveTo>
                    <a:pt x="8589264" y="4572"/>
                  </a:moveTo>
                  <a:lnTo>
                    <a:pt x="8578596" y="4572"/>
                  </a:lnTo>
                  <a:lnTo>
                    <a:pt x="8583168" y="9144"/>
                  </a:lnTo>
                  <a:lnTo>
                    <a:pt x="8589264" y="9144"/>
                  </a:lnTo>
                  <a:lnTo>
                    <a:pt x="8589264" y="4572"/>
                  </a:lnTo>
                  <a:close/>
                </a:path>
              </a:pathLst>
            </a:custGeom>
            <a:solidFill>
              <a:srgbClr val="000000"/>
            </a:solidFill>
          </p:spPr>
          <p:txBody>
            <a:bodyPr wrap="square" lIns="0" tIns="0" rIns="0" bIns="0" rtlCol="0"/>
            <a:lstStyle/>
            <a:p>
              <a:endParaRPr/>
            </a:p>
          </p:txBody>
        </p:sp>
        <p:sp>
          <p:nvSpPr>
            <p:cNvPr id="6" name="object 6"/>
            <p:cNvSpPr/>
            <p:nvPr/>
          </p:nvSpPr>
          <p:spPr>
            <a:xfrm>
              <a:off x="1039368" y="865632"/>
              <a:ext cx="3325495" cy="302260"/>
            </a:xfrm>
            <a:custGeom>
              <a:avLst/>
              <a:gdLst/>
              <a:ahLst/>
              <a:cxnLst/>
              <a:rect l="l" t="t" r="r" b="b"/>
              <a:pathLst>
                <a:path w="3325495" h="302259">
                  <a:moveTo>
                    <a:pt x="3249168" y="0"/>
                  </a:moveTo>
                  <a:lnTo>
                    <a:pt x="74675" y="0"/>
                  </a:lnTo>
                  <a:lnTo>
                    <a:pt x="0" y="301751"/>
                  </a:lnTo>
                  <a:lnTo>
                    <a:pt x="3325368" y="301751"/>
                  </a:lnTo>
                  <a:lnTo>
                    <a:pt x="3249168" y="0"/>
                  </a:lnTo>
                  <a:close/>
                </a:path>
              </a:pathLst>
            </a:custGeom>
            <a:solidFill>
              <a:srgbClr val="70AC46"/>
            </a:solidFill>
          </p:spPr>
          <p:txBody>
            <a:bodyPr wrap="square" lIns="0" tIns="0" rIns="0" bIns="0" rtlCol="0"/>
            <a:lstStyle/>
            <a:p>
              <a:endParaRPr/>
            </a:p>
          </p:txBody>
        </p:sp>
      </p:grpSp>
      <p:sp>
        <p:nvSpPr>
          <p:cNvPr id="7" name="object 7"/>
          <p:cNvSpPr txBox="1"/>
          <p:nvPr/>
        </p:nvSpPr>
        <p:spPr>
          <a:xfrm>
            <a:off x="1116583" y="415543"/>
            <a:ext cx="8349615" cy="2014220"/>
          </a:xfrm>
          <a:prstGeom prst="rect">
            <a:avLst/>
          </a:prstGeom>
        </p:spPr>
        <p:txBody>
          <a:bodyPr vert="horz" wrap="square" lIns="0" tIns="12065" rIns="0" bIns="0" rtlCol="0">
            <a:spAutoFit/>
          </a:bodyPr>
          <a:lstStyle/>
          <a:p>
            <a:pPr marL="80645" algn="ctr">
              <a:lnSpc>
                <a:spcPct val="100000"/>
              </a:lnSpc>
              <a:spcBef>
                <a:spcPts val="95"/>
              </a:spcBef>
            </a:pPr>
            <a:r>
              <a:rPr sz="1600" b="0" spc="-5" dirty="0">
                <a:solidFill>
                  <a:srgbClr val="FFFFFF"/>
                </a:solidFill>
                <a:latin typeface="Noto Sans CJK JP Medium"/>
                <a:cs typeface="Noto Sans CJK JP Medium"/>
              </a:rPr>
              <a:t>医師</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対応方針</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適切性</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a:p>
            <a:pPr>
              <a:lnSpc>
                <a:spcPct val="100000"/>
              </a:lnSpc>
              <a:spcBef>
                <a:spcPts val="80"/>
              </a:spcBef>
            </a:pPr>
            <a:endParaRPr sz="850">
              <a:latin typeface="Noto Sans CJK JP Medium"/>
              <a:cs typeface="Noto Sans CJK JP Medium"/>
            </a:endParaRPr>
          </a:p>
          <a:p>
            <a:pPr marL="553720" indent="-328295">
              <a:lnSpc>
                <a:spcPct val="100000"/>
              </a:lnSpc>
              <a:buChar char="○"/>
              <a:tabLst>
                <a:tab pos="553085" algn="l"/>
                <a:tab pos="553720" algn="l"/>
              </a:tabLst>
            </a:pPr>
            <a:r>
              <a:rPr sz="1300" spc="-5" dirty="0">
                <a:solidFill>
                  <a:srgbClr val="FFFFFF"/>
                </a:solidFill>
                <a:latin typeface="Noto Sans CJK JP Regular"/>
                <a:cs typeface="Noto Sans CJK JP Regular"/>
              </a:rPr>
              <a:t>４月１０</a:t>
            </a:r>
            <a:r>
              <a:rPr sz="1300" spc="-20" dirty="0">
                <a:solidFill>
                  <a:srgbClr val="FFFFFF"/>
                </a:solidFill>
                <a:latin typeface="Noto Sans CJK JP Regular"/>
                <a:cs typeface="Noto Sans CJK JP Regular"/>
              </a:rPr>
              <a:t>日</a:t>
            </a:r>
            <a:r>
              <a:rPr sz="1300" spc="-5" dirty="0">
                <a:solidFill>
                  <a:srgbClr val="FFFFFF"/>
                </a:solidFill>
                <a:latin typeface="Noto Sans CJK JP Regular"/>
                <a:cs typeface="Noto Sans CJK JP Regular"/>
              </a:rPr>
              <a:t>付</a:t>
            </a:r>
            <a:r>
              <a:rPr sz="1300" spc="-20" dirty="0">
                <a:solidFill>
                  <a:srgbClr val="FFFFFF"/>
                </a:solidFill>
                <a:latin typeface="Noto Sans CJK JP Regular"/>
                <a:cs typeface="Noto Sans CJK JP Regular"/>
              </a:rPr>
              <a:t>け事</a:t>
            </a:r>
            <a:r>
              <a:rPr sz="1300" spc="-5" dirty="0">
                <a:solidFill>
                  <a:srgbClr val="FFFFFF"/>
                </a:solidFill>
                <a:latin typeface="Noto Sans CJK JP Regular"/>
                <a:cs typeface="Noto Sans CJK JP Regular"/>
              </a:rPr>
              <a:t>務</a:t>
            </a:r>
            <a:r>
              <a:rPr sz="1300" spc="-20" dirty="0">
                <a:solidFill>
                  <a:srgbClr val="FFFFFF"/>
                </a:solidFill>
                <a:latin typeface="Noto Sans CJK JP Regular"/>
                <a:cs typeface="Noto Sans CJK JP Regular"/>
              </a:rPr>
              <a:t>連絡の</a:t>
            </a:r>
            <a:r>
              <a:rPr sz="1300" spc="-5" dirty="0">
                <a:solidFill>
                  <a:srgbClr val="FFFFFF"/>
                </a:solidFill>
                <a:latin typeface="Noto Sans CJK JP Regular"/>
                <a:cs typeface="Noto Sans CJK JP Regular"/>
              </a:rPr>
              <a:t>記載</a:t>
            </a:r>
            <a:endParaRPr sz="1300">
              <a:latin typeface="Noto Sans CJK JP Regular"/>
              <a:cs typeface="Noto Sans CJK JP Regular"/>
            </a:endParaRPr>
          </a:p>
          <a:p>
            <a:pPr marL="192405" marR="5080" indent="-180340">
              <a:lnSpc>
                <a:spcPct val="100200"/>
              </a:lnSpc>
              <a:spcBef>
                <a:spcPts val="680"/>
              </a:spcBef>
              <a:tabLst>
                <a:tab pos="419100" algn="l"/>
              </a:tabLst>
            </a:pPr>
            <a:r>
              <a:rPr sz="1600" spc="-5" dirty="0">
                <a:latin typeface="Noto Sans CJK JP Regular"/>
                <a:cs typeface="Noto Sans CJK JP Regular"/>
              </a:rPr>
              <a:t>〇	当該医師が電話や情報通信機器を用</a:t>
            </a:r>
            <a:r>
              <a:rPr sz="1600" spc="5" dirty="0">
                <a:latin typeface="Noto Sans CJK JP Regular"/>
                <a:cs typeface="Noto Sans CJK JP Regular"/>
              </a:rPr>
              <a:t>い</a:t>
            </a:r>
            <a:r>
              <a:rPr sz="1600" spc="-5" dirty="0">
                <a:latin typeface="Noto Sans CJK JP Regular"/>
                <a:cs typeface="Noto Sans CJK JP Regular"/>
              </a:rPr>
              <a:t>た診</a:t>
            </a:r>
            <a:r>
              <a:rPr sz="1600" spc="5" dirty="0">
                <a:latin typeface="Noto Sans CJK JP Regular"/>
                <a:cs typeface="Noto Sans CJK JP Regular"/>
              </a:rPr>
              <a:t>療</a:t>
            </a:r>
            <a:r>
              <a:rPr sz="1600" spc="-5" dirty="0">
                <a:latin typeface="Noto Sans CJK JP Regular"/>
                <a:cs typeface="Noto Sans CJK JP Regular"/>
              </a:rPr>
              <a:t>によ</a:t>
            </a:r>
            <a:r>
              <a:rPr sz="1600" spc="5" dirty="0">
                <a:latin typeface="Noto Sans CJK JP Regular"/>
                <a:cs typeface="Noto Sans CJK JP Regular"/>
              </a:rPr>
              <a:t>り</a:t>
            </a:r>
            <a:r>
              <a:rPr sz="1600" spc="-5" dirty="0">
                <a:latin typeface="Noto Sans CJK JP Regular"/>
                <a:cs typeface="Noto Sans CJK JP Regular"/>
              </a:rPr>
              <a:t>診断</a:t>
            </a:r>
            <a:r>
              <a:rPr sz="1600" spc="5" dirty="0">
                <a:latin typeface="Noto Sans CJK JP Regular"/>
                <a:cs typeface="Noto Sans CJK JP Regular"/>
              </a:rPr>
              <a:t>や</a:t>
            </a:r>
            <a:r>
              <a:rPr sz="1600" spc="-5" dirty="0">
                <a:latin typeface="Noto Sans CJK JP Regular"/>
                <a:cs typeface="Noto Sans CJK JP Regular"/>
              </a:rPr>
              <a:t>処方</a:t>
            </a:r>
            <a:r>
              <a:rPr sz="1600" spc="5" dirty="0">
                <a:latin typeface="Noto Sans CJK JP Regular"/>
                <a:cs typeface="Noto Sans CJK JP Regular"/>
              </a:rPr>
              <a:t>を</a:t>
            </a:r>
            <a:r>
              <a:rPr sz="1600" spc="-5" dirty="0">
                <a:latin typeface="Noto Sans CJK JP Regular"/>
                <a:cs typeface="Noto Sans CJK JP Regular"/>
              </a:rPr>
              <a:t>行う</a:t>
            </a:r>
            <a:r>
              <a:rPr sz="1600" spc="5" dirty="0">
                <a:latin typeface="Noto Sans CJK JP Regular"/>
                <a:cs typeface="Noto Sans CJK JP Regular"/>
              </a:rPr>
              <a:t>こ</a:t>
            </a:r>
            <a:r>
              <a:rPr sz="1600" spc="-5" dirty="0">
                <a:latin typeface="Noto Sans CJK JP Regular"/>
                <a:cs typeface="Noto Sans CJK JP Regular"/>
              </a:rPr>
              <a:t>とが</a:t>
            </a:r>
            <a:r>
              <a:rPr sz="1600" spc="5" dirty="0">
                <a:latin typeface="Noto Sans CJK JP Regular"/>
                <a:cs typeface="Noto Sans CJK JP Regular"/>
              </a:rPr>
              <a:t>困</a:t>
            </a:r>
            <a:r>
              <a:rPr sz="1600" spc="-5" dirty="0">
                <a:latin typeface="Noto Sans CJK JP Regular"/>
                <a:cs typeface="Noto Sans CJK JP Regular"/>
              </a:rPr>
              <a:t>難で</a:t>
            </a:r>
            <a:r>
              <a:rPr sz="1600" spc="5" dirty="0">
                <a:latin typeface="Noto Sans CJK JP Regular"/>
                <a:cs typeface="Noto Sans CJK JP Regular"/>
              </a:rPr>
              <a:t>あ</a:t>
            </a:r>
            <a:r>
              <a:rPr sz="1600" spc="-5" dirty="0">
                <a:latin typeface="Noto Sans CJK JP Regular"/>
                <a:cs typeface="Noto Sans CJK JP Regular"/>
              </a:rPr>
              <a:t>る と判断し、診断や処方を行わなか</a:t>
            </a:r>
            <a:r>
              <a:rPr sz="1600" spc="5" dirty="0">
                <a:latin typeface="Noto Sans CJK JP Regular"/>
                <a:cs typeface="Noto Sans CJK JP Regular"/>
              </a:rPr>
              <a:t>っ</a:t>
            </a:r>
            <a:r>
              <a:rPr sz="1600" spc="-5" dirty="0">
                <a:latin typeface="Noto Sans CJK JP Regular"/>
                <a:cs typeface="Noto Sans CJK JP Regular"/>
              </a:rPr>
              <a:t>た場</a:t>
            </a:r>
            <a:r>
              <a:rPr sz="1600" spc="5" dirty="0">
                <a:latin typeface="Noto Sans CJK JP Regular"/>
                <a:cs typeface="Noto Sans CJK JP Regular"/>
              </a:rPr>
              <a:t>合</a:t>
            </a:r>
            <a:r>
              <a:rPr sz="1600" spc="-5" dirty="0">
                <a:latin typeface="Noto Sans CJK JP Regular"/>
                <a:cs typeface="Noto Sans CJK JP Regular"/>
              </a:rPr>
              <a:t>にお</a:t>
            </a:r>
            <a:r>
              <a:rPr sz="1600" spc="5" dirty="0">
                <a:latin typeface="Noto Sans CJK JP Regular"/>
                <a:cs typeface="Noto Sans CJK JP Regular"/>
              </a:rPr>
              <a:t>い</a:t>
            </a:r>
            <a:r>
              <a:rPr sz="1600" spc="-5" dirty="0">
                <a:latin typeface="Noto Sans CJK JP Regular"/>
                <a:cs typeface="Noto Sans CJK JP Regular"/>
              </a:rPr>
              <a:t>て、</a:t>
            </a:r>
            <a:r>
              <a:rPr sz="1600" u="sng" spc="5" dirty="0">
                <a:solidFill>
                  <a:srgbClr val="FF0000"/>
                </a:solidFill>
                <a:uFill>
                  <a:solidFill>
                    <a:srgbClr val="FF0000"/>
                  </a:solidFill>
                </a:uFill>
                <a:latin typeface="Noto Sans CJK JP Regular"/>
                <a:cs typeface="Noto Sans CJK JP Regular"/>
              </a:rPr>
              <a:t>対</a:t>
            </a:r>
            <a:r>
              <a:rPr sz="1600" u="sng" spc="-5" dirty="0">
                <a:solidFill>
                  <a:srgbClr val="FF0000"/>
                </a:solidFill>
                <a:uFill>
                  <a:solidFill>
                    <a:srgbClr val="FF0000"/>
                  </a:solidFill>
                </a:uFill>
                <a:latin typeface="Noto Sans CJK JP Regular"/>
                <a:cs typeface="Noto Sans CJK JP Regular"/>
              </a:rPr>
              <a:t>面で</a:t>
            </a:r>
            <a:r>
              <a:rPr sz="1600" u="sng" spc="5" dirty="0">
                <a:solidFill>
                  <a:srgbClr val="FF0000"/>
                </a:solidFill>
                <a:uFill>
                  <a:solidFill>
                    <a:srgbClr val="FF0000"/>
                  </a:solidFill>
                </a:uFill>
                <a:latin typeface="Noto Sans CJK JP Regular"/>
                <a:cs typeface="Noto Sans CJK JP Regular"/>
              </a:rPr>
              <a:t>の</a:t>
            </a:r>
            <a:r>
              <a:rPr sz="1600" u="sng" spc="-5" dirty="0">
                <a:solidFill>
                  <a:srgbClr val="FF0000"/>
                </a:solidFill>
                <a:uFill>
                  <a:solidFill>
                    <a:srgbClr val="FF0000"/>
                  </a:solidFill>
                </a:uFill>
                <a:latin typeface="Noto Sans CJK JP Regular"/>
                <a:cs typeface="Noto Sans CJK JP Regular"/>
              </a:rPr>
              <a:t>診療</a:t>
            </a:r>
            <a:r>
              <a:rPr sz="1600" u="sng" spc="5" dirty="0">
                <a:solidFill>
                  <a:srgbClr val="FF0000"/>
                </a:solidFill>
                <a:uFill>
                  <a:solidFill>
                    <a:srgbClr val="FF0000"/>
                  </a:solidFill>
                </a:uFill>
                <a:latin typeface="Noto Sans CJK JP Regular"/>
                <a:cs typeface="Noto Sans CJK JP Regular"/>
              </a:rPr>
              <a:t>を</a:t>
            </a:r>
            <a:r>
              <a:rPr sz="1600" u="sng" spc="-5" dirty="0">
                <a:solidFill>
                  <a:srgbClr val="FF0000"/>
                </a:solidFill>
                <a:uFill>
                  <a:solidFill>
                    <a:srgbClr val="FF0000"/>
                  </a:solidFill>
                </a:uFill>
                <a:latin typeface="Noto Sans CJK JP Regular"/>
                <a:cs typeface="Noto Sans CJK JP Regular"/>
              </a:rPr>
              <a:t>促す</a:t>
            </a:r>
            <a:r>
              <a:rPr sz="1600" u="sng" spc="5" dirty="0">
                <a:solidFill>
                  <a:srgbClr val="FF0000"/>
                </a:solidFill>
                <a:uFill>
                  <a:solidFill>
                    <a:srgbClr val="FF0000"/>
                  </a:solidFill>
                </a:uFill>
                <a:latin typeface="Noto Sans CJK JP Regular"/>
                <a:cs typeface="Noto Sans CJK JP Regular"/>
              </a:rPr>
              <a:t>又</a:t>
            </a:r>
            <a:r>
              <a:rPr sz="1600" u="sng" spc="-5" dirty="0">
                <a:solidFill>
                  <a:srgbClr val="FF0000"/>
                </a:solidFill>
                <a:uFill>
                  <a:solidFill>
                    <a:srgbClr val="FF0000"/>
                  </a:solidFill>
                </a:uFill>
                <a:latin typeface="Noto Sans CJK JP Regular"/>
                <a:cs typeface="Noto Sans CJK JP Regular"/>
              </a:rPr>
              <a:t>は他</a:t>
            </a:r>
            <a:r>
              <a:rPr sz="1600" u="sng" spc="5" dirty="0">
                <a:solidFill>
                  <a:srgbClr val="FF0000"/>
                </a:solidFill>
                <a:uFill>
                  <a:solidFill>
                    <a:srgbClr val="FF0000"/>
                  </a:solidFill>
                </a:uFill>
                <a:latin typeface="Noto Sans CJK JP Regular"/>
                <a:cs typeface="Noto Sans CJK JP Regular"/>
              </a:rPr>
              <a:t>の</a:t>
            </a:r>
            <a:r>
              <a:rPr sz="1600" u="sng" spc="-5" dirty="0">
                <a:solidFill>
                  <a:srgbClr val="FF0000"/>
                </a:solidFill>
                <a:uFill>
                  <a:solidFill>
                    <a:srgbClr val="FF0000"/>
                  </a:solidFill>
                </a:uFill>
                <a:latin typeface="Noto Sans CJK JP Regular"/>
                <a:cs typeface="Noto Sans CJK JP Regular"/>
              </a:rPr>
              <a:t>診療</a:t>
            </a:r>
            <a:r>
              <a:rPr sz="1600" u="sng" spc="5" dirty="0">
                <a:solidFill>
                  <a:srgbClr val="FF0000"/>
                </a:solidFill>
                <a:uFill>
                  <a:solidFill>
                    <a:srgbClr val="FF0000"/>
                  </a:solidFill>
                </a:uFill>
                <a:latin typeface="Noto Sans CJK JP Regular"/>
                <a:cs typeface="Noto Sans CJK JP Regular"/>
              </a:rPr>
              <a:t>可 </a:t>
            </a:r>
            <a:r>
              <a:rPr sz="1600" u="sng" spc="-5" dirty="0">
                <a:solidFill>
                  <a:srgbClr val="FF0000"/>
                </a:solidFill>
                <a:uFill>
                  <a:solidFill>
                    <a:srgbClr val="FF0000"/>
                  </a:solidFill>
                </a:uFill>
                <a:latin typeface="Noto Sans CJK JP Regular"/>
                <a:cs typeface="Noto Sans CJK JP Regular"/>
              </a:rPr>
              <a:t>能な医療機関を紹介するといった</a:t>
            </a:r>
            <a:r>
              <a:rPr sz="1600" u="sng" spc="5" dirty="0">
                <a:solidFill>
                  <a:srgbClr val="FF0000"/>
                </a:solidFill>
                <a:uFill>
                  <a:solidFill>
                    <a:srgbClr val="FF0000"/>
                  </a:solidFill>
                </a:uFill>
                <a:latin typeface="Noto Sans CJK JP Regular"/>
                <a:cs typeface="Noto Sans CJK JP Regular"/>
              </a:rPr>
              <a:t>対</a:t>
            </a:r>
            <a:r>
              <a:rPr sz="1600" u="sng" spc="-5" dirty="0">
                <a:solidFill>
                  <a:srgbClr val="FF0000"/>
                </a:solidFill>
                <a:uFill>
                  <a:solidFill>
                    <a:srgbClr val="FF0000"/>
                  </a:solidFill>
                </a:uFill>
                <a:latin typeface="Noto Sans CJK JP Regular"/>
                <a:cs typeface="Noto Sans CJK JP Regular"/>
              </a:rPr>
              <a:t>応を</a:t>
            </a:r>
            <a:r>
              <a:rPr sz="1600" u="sng" spc="5" dirty="0">
                <a:solidFill>
                  <a:srgbClr val="FF0000"/>
                </a:solidFill>
                <a:uFill>
                  <a:solidFill>
                    <a:srgbClr val="FF0000"/>
                  </a:solidFill>
                </a:uFill>
                <a:latin typeface="Noto Sans CJK JP Regular"/>
                <a:cs typeface="Noto Sans CJK JP Regular"/>
              </a:rPr>
              <a:t>行</a:t>
            </a:r>
            <a:r>
              <a:rPr sz="1600" u="sng" spc="-5" dirty="0">
                <a:solidFill>
                  <a:srgbClr val="FF0000"/>
                </a:solidFill>
                <a:uFill>
                  <a:solidFill>
                    <a:srgbClr val="FF0000"/>
                  </a:solidFill>
                </a:uFill>
                <a:latin typeface="Noto Sans CJK JP Regular"/>
                <a:cs typeface="Noto Sans CJK JP Regular"/>
              </a:rPr>
              <a:t>った</a:t>
            </a:r>
            <a:r>
              <a:rPr sz="1600" u="sng" spc="5" dirty="0">
                <a:solidFill>
                  <a:srgbClr val="FF0000"/>
                </a:solidFill>
                <a:uFill>
                  <a:solidFill>
                    <a:srgbClr val="FF0000"/>
                  </a:solidFill>
                </a:uFill>
                <a:latin typeface="Noto Sans CJK JP Regular"/>
                <a:cs typeface="Noto Sans CJK JP Regular"/>
              </a:rPr>
              <a:t>場</a:t>
            </a:r>
            <a:r>
              <a:rPr sz="1600" u="sng" spc="-5" dirty="0">
                <a:solidFill>
                  <a:srgbClr val="FF0000"/>
                </a:solidFill>
                <a:uFill>
                  <a:solidFill>
                    <a:srgbClr val="FF0000"/>
                  </a:solidFill>
                </a:uFill>
                <a:latin typeface="Noto Sans CJK JP Regular"/>
                <a:cs typeface="Noto Sans CJK JP Regular"/>
              </a:rPr>
              <a:t>合は</a:t>
            </a:r>
            <a:r>
              <a:rPr sz="1600" u="sng" spc="5" dirty="0">
                <a:solidFill>
                  <a:srgbClr val="FF0000"/>
                </a:solidFill>
                <a:uFill>
                  <a:solidFill>
                    <a:srgbClr val="FF0000"/>
                  </a:solidFill>
                </a:uFill>
                <a:latin typeface="Noto Sans CJK JP Regular"/>
                <a:cs typeface="Noto Sans CJK JP Regular"/>
              </a:rPr>
              <a:t>、</a:t>
            </a:r>
            <a:r>
              <a:rPr sz="1600" u="sng" spc="-5" dirty="0">
                <a:solidFill>
                  <a:srgbClr val="FF0000"/>
                </a:solidFill>
                <a:uFill>
                  <a:solidFill>
                    <a:srgbClr val="FF0000"/>
                  </a:solidFill>
                </a:uFill>
                <a:latin typeface="Noto Sans CJK JP Regular"/>
                <a:cs typeface="Noto Sans CJK JP Regular"/>
              </a:rPr>
              <a:t>受診</a:t>
            </a:r>
            <a:r>
              <a:rPr sz="1600" u="sng" spc="5" dirty="0">
                <a:solidFill>
                  <a:srgbClr val="FF0000"/>
                </a:solidFill>
                <a:uFill>
                  <a:solidFill>
                    <a:srgbClr val="FF0000"/>
                  </a:solidFill>
                </a:uFill>
                <a:latin typeface="Noto Sans CJK JP Regular"/>
                <a:cs typeface="Noto Sans CJK JP Regular"/>
              </a:rPr>
              <a:t>勧</a:t>
            </a:r>
            <a:r>
              <a:rPr sz="1600" u="sng" spc="-5" dirty="0">
                <a:solidFill>
                  <a:srgbClr val="FF0000"/>
                </a:solidFill>
                <a:uFill>
                  <a:solidFill>
                    <a:srgbClr val="FF0000"/>
                  </a:solidFill>
                </a:uFill>
                <a:latin typeface="Noto Sans CJK JP Regular"/>
                <a:cs typeface="Noto Sans CJK JP Regular"/>
              </a:rPr>
              <a:t>奨に</a:t>
            </a:r>
            <a:r>
              <a:rPr sz="1600" u="sng" spc="5" dirty="0">
                <a:solidFill>
                  <a:srgbClr val="FF0000"/>
                </a:solidFill>
                <a:uFill>
                  <a:solidFill>
                    <a:srgbClr val="FF0000"/>
                  </a:solidFill>
                </a:uFill>
                <a:latin typeface="Noto Sans CJK JP Regular"/>
                <a:cs typeface="Noto Sans CJK JP Regular"/>
              </a:rPr>
              <a:t>該</a:t>
            </a:r>
            <a:r>
              <a:rPr sz="1600" u="sng" spc="-5" dirty="0">
                <a:solidFill>
                  <a:srgbClr val="FF0000"/>
                </a:solidFill>
                <a:uFill>
                  <a:solidFill>
                    <a:srgbClr val="FF0000"/>
                  </a:solidFill>
                </a:uFill>
                <a:latin typeface="Noto Sans CJK JP Regular"/>
                <a:cs typeface="Noto Sans CJK JP Regular"/>
              </a:rPr>
              <a:t>当す</a:t>
            </a:r>
            <a:r>
              <a:rPr sz="1600" u="sng" spc="5" dirty="0">
                <a:solidFill>
                  <a:srgbClr val="FF0000"/>
                </a:solidFill>
                <a:uFill>
                  <a:solidFill>
                    <a:srgbClr val="FF0000"/>
                  </a:solidFill>
                </a:uFill>
                <a:latin typeface="Noto Sans CJK JP Regular"/>
                <a:cs typeface="Noto Sans CJK JP Regular"/>
              </a:rPr>
              <a:t>る</a:t>
            </a:r>
            <a:r>
              <a:rPr sz="1600" spc="-5" dirty="0">
                <a:latin typeface="Noto Sans CJK JP Regular"/>
                <a:cs typeface="Noto Sans CJK JP Regular"/>
              </a:rPr>
              <a:t>もの</a:t>
            </a:r>
            <a:r>
              <a:rPr sz="1600" spc="5" dirty="0">
                <a:latin typeface="Noto Sans CJK JP Regular"/>
                <a:cs typeface="Noto Sans CJK JP Regular"/>
              </a:rPr>
              <a:t>で</a:t>
            </a:r>
            <a:r>
              <a:rPr sz="1600" spc="-5" dirty="0">
                <a:latin typeface="Noto Sans CJK JP Regular"/>
                <a:cs typeface="Noto Sans CJK JP Regular"/>
              </a:rPr>
              <a:t>あり、 こうした対応を行うことは医師法</a:t>
            </a:r>
            <a:r>
              <a:rPr sz="1600" spc="5" dirty="0">
                <a:latin typeface="Noto Sans CJK JP Regular"/>
                <a:cs typeface="Noto Sans CJK JP Regular"/>
              </a:rPr>
              <a:t>（</a:t>
            </a:r>
            <a:r>
              <a:rPr sz="1600" spc="-5" dirty="0">
                <a:latin typeface="Noto Sans CJK JP Regular"/>
                <a:cs typeface="Noto Sans CJK JP Regular"/>
              </a:rPr>
              <a:t>昭</a:t>
            </a:r>
            <a:r>
              <a:rPr sz="1600" spc="5" dirty="0">
                <a:latin typeface="Noto Sans CJK JP Regular"/>
                <a:cs typeface="Noto Sans CJK JP Regular"/>
              </a:rPr>
              <a:t>和</a:t>
            </a:r>
            <a:r>
              <a:rPr sz="1600" spc="-5" dirty="0">
                <a:latin typeface="Carlito"/>
                <a:cs typeface="Carlito"/>
              </a:rPr>
              <a:t>23</a:t>
            </a:r>
            <a:r>
              <a:rPr sz="1600" spc="-5" dirty="0">
                <a:latin typeface="Noto Sans CJK JP Regular"/>
                <a:cs typeface="Noto Sans CJK JP Regular"/>
              </a:rPr>
              <a:t>年法</a:t>
            </a:r>
            <a:r>
              <a:rPr sz="1600" spc="5" dirty="0">
                <a:latin typeface="Noto Sans CJK JP Regular"/>
                <a:cs typeface="Noto Sans CJK JP Regular"/>
              </a:rPr>
              <a:t>律</a:t>
            </a:r>
            <a:r>
              <a:rPr sz="1600" spc="-5" dirty="0">
                <a:latin typeface="Noto Sans CJK JP Regular"/>
                <a:cs typeface="Noto Sans CJK JP Regular"/>
              </a:rPr>
              <a:t>第</a:t>
            </a:r>
            <a:r>
              <a:rPr sz="1600" spc="-5" dirty="0">
                <a:latin typeface="Carlito"/>
                <a:cs typeface="Carlito"/>
              </a:rPr>
              <a:t>201</a:t>
            </a:r>
            <a:r>
              <a:rPr sz="1600" spc="5" dirty="0">
                <a:latin typeface="Noto Sans CJK JP Regular"/>
                <a:cs typeface="Noto Sans CJK JP Regular"/>
              </a:rPr>
              <a:t>号</a:t>
            </a:r>
            <a:r>
              <a:rPr sz="1600" spc="-5" dirty="0">
                <a:latin typeface="Noto Sans CJK JP Regular"/>
                <a:cs typeface="Noto Sans CJK JP Regular"/>
              </a:rPr>
              <a:t>）</a:t>
            </a:r>
            <a:r>
              <a:rPr sz="1600" spc="5" dirty="0">
                <a:latin typeface="Noto Sans CJK JP Regular"/>
                <a:cs typeface="Noto Sans CJK JP Regular"/>
              </a:rPr>
              <a:t>第</a:t>
            </a:r>
            <a:r>
              <a:rPr sz="1600" spc="-5" dirty="0">
                <a:latin typeface="Carlito"/>
                <a:cs typeface="Carlito"/>
              </a:rPr>
              <a:t>19</a:t>
            </a:r>
            <a:r>
              <a:rPr sz="1600" spc="-5" dirty="0">
                <a:latin typeface="Noto Sans CJK JP Regular"/>
                <a:cs typeface="Noto Sans CJK JP Regular"/>
              </a:rPr>
              <a:t>条第</a:t>
            </a:r>
            <a:r>
              <a:rPr sz="1600" spc="5" dirty="0">
                <a:latin typeface="Noto Sans CJK JP Regular"/>
                <a:cs typeface="Noto Sans CJK JP Regular"/>
              </a:rPr>
              <a:t>１</a:t>
            </a:r>
            <a:r>
              <a:rPr sz="1600" spc="-5" dirty="0">
                <a:latin typeface="Noto Sans CJK JP Regular"/>
                <a:cs typeface="Noto Sans CJK JP Regular"/>
              </a:rPr>
              <a:t>項に</a:t>
            </a:r>
            <a:r>
              <a:rPr sz="1600" spc="5" dirty="0">
                <a:latin typeface="Noto Sans CJK JP Regular"/>
                <a:cs typeface="Noto Sans CJK JP Regular"/>
              </a:rPr>
              <a:t>規</a:t>
            </a:r>
            <a:r>
              <a:rPr sz="1600" spc="-5" dirty="0">
                <a:latin typeface="Noto Sans CJK JP Regular"/>
                <a:cs typeface="Noto Sans CJK JP Regular"/>
              </a:rPr>
              <a:t>定す</a:t>
            </a:r>
            <a:r>
              <a:rPr sz="1600" spc="5" dirty="0">
                <a:latin typeface="Noto Sans CJK JP Regular"/>
                <a:cs typeface="Noto Sans CJK JP Regular"/>
              </a:rPr>
              <a:t>る</a:t>
            </a:r>
            <a:r>
              <a:rPr sz="1600" spc="-5" dirty="0">
                <a:latin typeface="Noto Sans CJK JP Regular"/>
                <a:cs typeface="Noto Sans CJK JP Regular"/>
              </a:rPr>
              <a:t>応招 義務に違反するものではないこと。</a:t>
            </a:r>
            <a:endParaRPr sz="1600">
              <a:latin typeface="Noto Sans CJK JP Regular"/>
              <a:cs typeface="Noto Sans CJK JP Regular"/>
            </a:endParaRPr>
          </a:p>
        </p:txBody>
      </p:sp>
      <p:grpSp>
        <p:nvGrpSpPr>
          <p:cNvPr id="8" name="object 8"/>
          <p:cNvGrpSpPr/>
          <p:nvPr/>
        </p:nvGrpSpPr>
        <p:grpSpPr>
          <a:xfrm>
            <a:off x="1024127" y="3115055"/>
            <a:ext cx="8609330" cy="3188335"/>
            <a:chOff x="1024127" y="3115055"/>
            <a:chExt cx="8609330" cy="3188335"/>
          </a:xfrm>
        </p:grpSpPr>
        <p:sp>
          <p:nvSpPr>
            <p:cNvPr id="9" name="object 9"/>
            <p:cNvSpPr/>
            <p:nvPr/>
          </p:nvSpPr>
          <p:spPr>
            <a:xfrm>
              <a:off x="1039367" y="3427475"/>
              <a:ext cx="8578850" cy="2862580"/>
            </a:xfrm>
            <a:custGeom>
              <a:avLst/>
              <a:gdLst/>
              <a:ahLst/>
              <a:cxnLst/>
              <a:rect l="l" t="t" r="r" b="b"/>
              <a:pathLst>
                <a:path w="8578850" h="2862579">
                  <a:moveTo>
                    <a:pt x="8578596" y="0"/>
                  </a:moveTo>
                  <a:lnTo>
                    <a:pt x="0" y="0"/>
                  </a:lnTo>
                  <a:lnTo>
                    <a:pt x="0" y="2862072"/>
                  </a:lnTo>
                  <a:lnTo>
                    <a:pt x="8578596" y="2862072"/>
                  </a:lnTo>
                  <a:lnTo>
                    <a:pt x="8578596" y="0"/>
                  </a:lnTo>
                  <a:close/>
                </a:path>
              </a:pathLst>
            </a:custGeom>
            <a:solidFill>
              <a:srgbClr val="DDEBF6"/>
            </a:solidFill>
          </p:spPr>
          <p:txBody>
            <a:bodyPr wrap="square" lIns="0" tIns="0" rIns="0" bIns="0" rtlCol="0"/>
            <a:lstStyle/>
            <a:p>
              <a:endParaRPr/>
            </a:p>
          </p:txBody>
        </p:sp>
        <p:sp>
          <p:nvSpPr>
            <p:cNvPr id="10" name="object 10"/>
            <p:cNvSpPr/>
            <p:nvPr/>
          </p:nvSpPr>
          <p:spPr>
            <a:xfrm>
              <a:off x="1024127" y="3412235"/>
              <a:ext cx="8609330" cy="2891155"/>
            </a:xfrm>
            <a:custGeom>
              <a:avLst/>
              <a:gdLst/>
              <a:ahLst/>
              <a:cxnLst/>
              <a:rect l="l" t="t" r="r" b="b"/>
              <a:pathLst>
                <a:path w="8609330" h="2891154">
                  <a:moveTo>
                    <a:pt x="8602980" y="0"/>
                  </a:moveTo>
                  <a:lnTo>
                    <a:pt x="6096" y="0"/>
                  </a:lnTo>
                  <a:lnTo>
                    <a:pt x="0" y="6096"/>
                  </a:lnTo>
                  <a:lnTo>
                    <a:pt x="0" y="2884937"/>
                  </a:lnTo>
                  <a:lnTo>
                    <a:pt x="6096" y="2891033"/>
                  </a:lnTo>
                  <a:lnTo>
                    <a:pt x="8602980" y="2891033"/>
                  </a:lnTo>
                  <a:lnTo>
                    <a:pt x="8609076" y="2884937"/>
                  </a:lnTo>
                  <a:lnTo>
                    <a:pt x="8609076" y="2877312"/>
                  </a:lnTo>
                  <a:lnTo>
                    <a:pt x="28956" y="2877312"/>
                  </a:lnTo>
                  <a:lnTo>
                    <a:pt x="15240" y="2862072"/>
                  </a:lnTo>
                  <a:lnTo>
                    <a:pt x="28956" y="2862072"/>
                  </a:lnTo>
                  <a:lnTo>
                    <a:pt x="28956" y="28956"/>
                  </a:lnTo>
                  <a:lnTo>
                    <a:pt x="15240" y="28956"/>
                  </a:lnTo>
                  <a:lnTo>
                    <a:pt x="28956" y="15239"/>
                  </a:lnTo>
                  <a:lnTo>
                    <a:pt x="8609076" y="15239"/>
                  </a:lnTo>
                  <a:lnTo>
                    <a:pt x="8609076" y="6096"/>
                  </a:lnTo>
                  <a:lnTo>
                    <a:pt x="8602980" y="0"/>
                  </a:lnTo>
                  <a:close/>
                </a:path>
                <a:path w="8609330" h="2891154">
                  <a:moveTo>
                    <a:pt x="28956" y="2862072"/>
                  </a:moveTo>
                  <a:lnTo>
                    <a:pt x="15240" y="2862072"/>
                  </a:lnTo>
                  <a:lnTo>
                    <a:pt x="28956" y="2877312"/>
                  </a:lnTo>
                  <a:lnTo>
                    <a:pt x="28956" y="2862072"/>
                  </a:lnTo>
                  <a:close/>
                </a:path>
                <a:path w="8609330" h="2891154">
                  <a:moveTo>
                    <a:pt x="8580120" y="2862072"/>
                  </a:moveTo>
                  <a:lnTo>
                    <a:pt x="28956" y="2862072"/>
                  </a:lnTo>
                  <a:lnTo>
                    <a:pt x="28956" y="2877312"/>
                  </a:lnTo>
                  <a:lnTo>
                    <a:pt x="8580120" y="2877312"/>
                  </a:lnTo>
                  <a:lnTo>
                    <a:pt x="8580120" y="2862072"/>
                  </a:lnTo>
                  <a:close/>
                </a:path>
                <a:path w="8609330" h="2891154">
                  <a:moveTo>
                    <a:pt x="8580120" y="15239"/>
                  </a:moveTo>
                  <a:lnTo>
                    <a:pt x="8580120" y="2877312"/>
                  </a:lnTo>
                  <a:lnTo>
                    <a:pt x="8593836" y="2862072"/>
                  </a:lnTo>
                  <a:lnTo>
                    <a:pt x="8609076" y="2862072"/>
                  </a:lnTo>
                  <a:lnTo>
                    <a:pt x="8609076" y="28956"/>
                  </a:lnTo>
                  <a:lnTo>
                    <a:pt x="8593836" y="28956"/>
                  </a:lnTo>
                  <a:lnTo>
                    <a:pt x="8580120" y="15239"/>
                  </a:lnTo>
                  <a:close/>
                </a:path>
                <a:path w="8609330" h="2891154">
                  <a:moveTo>
                    <a:pt x="8609076" y="2862072"/>
                  </a:moveTo>
                  <a:lnTo>
                    <a:pt x="8593836" y="2862072"/>
                  </a:lnTo>
                  <a:lnTo>
                    <a:pt x="8580120" y="2877312"/>
                  </a:lnTo>
                  <a:lnTo>
                    <a:pt x="8609076" y="2877312"/>
                  </a:lnTo>
                  <a:lnTo>
                    <a:pt x="8609076" y="2862072"/>
                  </a:lnTo>
                  <a:close/>
                </a:path>
                <a:path w="8609330" h="2891154">
                  <a:moveTo>
                    <a:pt x="28956" y="15239"/>
                  </a:moveTo>
                  <a:lnTo>
                    <a:pt x="15240" y="28956"/>
                  </a:lnTo>
                  <a:lnTo>
                    <a:pt x="28956" y="28956"/>
                  </a:lnTo>
                  <a:lnTo>
                    <a:pt x="28956" y="15239"/>
                  </a:lnTo>
                  <a:close/>
                </a:path>
                <a:path w="8609330" h="2891154">
                  <a:moveTo>
                    <a:pt x="8580120" y="15239"/>
                  </a:moveTo>
                  <a:lnTo>
                    <a:pt x="28956" y="15239"/>
                  </a:lnTo>
                  <a:lnTo>
                    <a:pt x="28956" y="28956"/>
                  </a:lnTo>
                  <a:lnTo>
                    <a:pt x="8580120" y="28956"/>
                  </a:lnTo>
                  <a:lnTo>
                    <a:pt x="8580120" y="15239"/>
                  </a:lnTo>
                  <a:close/>
                </a:path>
                <a:path w="8609330" h="2891154">
                  <a:moveTo>
                    <a:pt x="8609076" y="15239"/>
                  </a:moveTo>
                  <a:lnTo>
                    <a:pt x="8580120" y="15239"/>
                  </a:lnTo>
                  <a:lnTo>
                    <a:pt x="8593836" y="28956"/>
                  </a:lnTo>
                  <a:lnTo>
                    <a:pt x="8609076" y="28956"/>
                  </a:lnTo>
                  <a:lnTo>
                    <a:pt x="8609076" y="15239"/>
                  </a:lnTo>
                  <a:close/>
                </a:path>
              </a:pathLst>
            </a:custGeom>
            <a:solidFill>
              <a:srgbClr val="0070BF"/>
            </a:solidFill>
          </p:spPr>
          <p:txBody>
            <a:bodyPr wrap="square" lIns="0" tIns="0" rIns="0" bIns="0" rtlCol="0"/>
            <a:lstStyle/>
            <a:p>
              <a:endParaRPr/>
            </a:p>
          </p:txBody>
        </p:sp>
        <p:sp>
          <p:nvSpPr>
            <p:cNvPr id="11" name="object 11"/>
            <p:cNvSpPr/>
            <p:nvPr/>
          </p:nvSpPr>
          <p:spPr>
            <a:xfrm>
              <a:off x="1039367" y="3115055"/>
              <a:ext cx="1858010" cy="276225"/>
            </a:xfrm>
            <a:custGeom>
              <a:avLst/>
              <a:gdLst/>
              <a:ahLst/>
              <a:cxnLst/>
              <a:rect l="l" t="t" r="r" b="b"/>
              <a:pathLst>
                <a:path w="1858010" h="276225">
                  <a:moveTo>
                    <a:pt x="1812036" y="0"/>
                  </a:moveTo>
                  <a:lnTo>
                    <a:pt x="45719" y="0"/>
                  </a:lnTo>
                  <a:lnTo>
                    <a:pt x="27646" y="3714"/>
                  </a:lnTo>
                  <a:lnTo>
                    <a:pt x="13144" y="13715"/>
                  </a:lnTo>
                  <a:lnTo>
                    <a:pt x="3500" y="28289"/>
                  </a:lnTo>
                  <a:lnTo>
                    <a:pt x="0" y="45719"/>
                  </a:lnTo>
                  <a:lnTo>
                    <a:pt x="0" y="230124"/>
                  </a:lnTo>
                  <a:lnTo>
                    <a:pt x="3500" y="247554"/>
                  </a:lnTo>
                  <a:lnTo>
                    <a:pt x="13144" y="262127"/>
                  </a:lnTo>
                  <a:lnTo>
                    <a:pt x="27646" y="272129"/>
                  </a:lnTo>
                  <a:lnTo>
                    <a:pt x="45719" y="275843"/>
                  </a:lnTo>
                  <a:lnTo>
                    <a:pt x="1812036" y="275843"/>
                  </a:lnTo>
                  <a:lnTo>
                    <a:pt x="1830109" y="272129"/>
                  </a:lnTo>
                  <a:lnTo>
                    <a:pt x="1844611" y="262127"/>
                  </a:lnTo>
                  <a:lnTo>
                    <a:pt x="1854255" y="247554"/>
                  </a:lnTo>
                  <a:lnTo>
                    <a:pt x="1857756" y="230124"/>
                  </a:lnTo>
                  <a:lnTo>
                    <a:pt x="1857756" y="45719"/>
                  </a:lnTo>
                  <a:lnTo>
                    <a:pt x="1854255" y="28289"/>
                  </a:lnTo>
                  <a:lnTo>
                    <a:pt x="1844611" y="13716"/>
                  </a:lnTo>
                  <a:lnTo>
                    <a:pt x="1830109" y="3714"/>
                  </a:lnTo>
                  <a:lnTo>
                    <a:pt x="1812036" y="0"/>
                  </a:lnTo>
                  <a:close/>
                </a:path>
              </a:pathLst>
            </a:custGeom>
            <a:solidFill>
              <a:srgbClr val="70AC46"/>
            </a:solidFill>
          </p:spPr>
          <p:txBody>
            <a:bodyPr wrap="square" lIns="0" tIns="0" rIns="0" bIns="0" rtlCol="0"/>
            <a:lstStyle/>
            <a:p>
              <a:endParaRPr/>
            </a:p>
          </p:txBody>
        </p:sp>
      </p:grpSp>
      <p:sp>
        <p:nvSpPr>
          <p:cNvPr id="12" name="object 12"/>
          <p:cNvSpPr txBox="1"/>
          <p:nvPr/>
        </p:nvSpPr>
        <p:spPr>
          <a:xfrm>
            <a:off x="1116583" y="3120644"/>
            <a:ext cx="8409305" cy="3043555"/>
          </a:xfrm>
          <a:prstGeom prst="rect">
            <a:avLst/>
          </a:prstGeom>
        </p:spPr>
        <p:txBody>
          <a:bodyPr vert="horz" wrap="square" lIns="0" tIns="13335" rIns="0" bIns="0" rtlCol="0">
            <a:spAutoFit/>
          </a:bodyPr>
          <a:lstStyle/>
          <a:p>
            <a:pPr marL="213360">
              <a:lnSpc>
                <a:spcPct val="100000"/>
              </a:lnSpc>
              <a:spcBef>
                <a:spcPts val="105"/>
              </a:spcBef>
              <a:tabLst>
                <a:tab pos="568325" algn="l"/>
              </a:tabLst>
            </a:pPr>
            <a:r>
              <a:rPr sz="1400" dirty="0">
                <a:solidFill>
                  <a:srgbClr val="FFFFFF"/>
                </a:solidFill>
                <a:latin typeface="Noto Sans CJK JP Regular"/>
                <a:cs typeface="Noto Sans CJK JP Regular"/>
              </a:rPr>
              <a:t>◯	検証事項</a:t>
            </a:r>
            <a:endParaRPr sz="1400" dirty="0">
              <a:latin typeface="Noto Sans CJK JP Regular"/>
              <a:cs typeface="Noto Sans CJK JP Regular"/>
            </a:endParaRPr>
          </a:p>
          <a:p>
            <a:pPr marL="12700" marR="5080" indent="254000">
              <a:lnSpc>
                <a:spcPct val="150000"/>
              </a:lnSpc>
              <a:spcBef>
                <a:spcPts val="480"/>
              </a:spcBef>
            </a:pPr>
            <a:r>
              <a:rPr sz="2000" dirty="0">
                <a:latin typeface="kiloji"/>
                <a:cs typeface="kiloji"/>
              </a:rPr>
              <a:t>実施</a:t>
            </a:r>
            <a:r>
              <a:rPr sz="2000" spc="-15" dirty="0">
                <a:latin typeface="kiloji"/>
                <a:cs typeface="kiloji"/>
              </a:rPr>
              <a:t>さ</a:t>
            </a:r>
            <a:r>
              <a:rPr sz="2000" dirty="0">
                <a:latin typeface="kiloji"/>
                <a:cs typeface="kiloji"/>
              </a:rPr>
              <a:t>れ</a:t>
            </a:r>
            <a:r>
              <a:rPr sz="2000" spc="-15" dirty="0">
                <a:latin typeface="kiloji"/>
                <a:cs typeface="kiloji"/>
              </a:rPr>
              <a:t>た</a:t>
            </a:r>
            <a:r>
              <a:rPr sz="2000" dirty="0">
                <a:latin typeface="kiloji"/>
                <a:cs typeface="kiloji"/>
              </a:rPr>
              <a:t>初診か</a:t>
            </a:r>
            <a:r>
              <a:rPr sz="2000" spc="-15" dirty="0">
                <a:latin typeface="kiloji"/>
                <a:cs typeface="kiloji"/>
              </a:rPr>
              <a:t>ら</a:t>
            </a:r>
            <a:r>
              <a:rPr sz="2000" dirty="0">
                <a:latin typeface="kiloji"/>
                <a:cs typeface="kiloji"/>
              </a:rPr>
              <a:t>の</a:t>
            </a:r>
            <a:r>
              <a:rPr sz="2000" spc="-15" dirty="0">
                <a:latin typeface="kiloji"/>
                <a:cs typeface="kiloji"/>
              </a:rPr>
              <a:t>電</a:t>
            </a:r>
            <a:r>
              <a:rPr sz="2000" dirty="0">
                <a:latin typeface="kiloji"/>
                <a:cs typeface="kiloji"/>
              </a:rPr>
              <a:t>話診療</a:t>
            </a:r>
            <a:r>
              <a:rPr sz="2000" spc="-15" dirty="0">
                <a:latin typeface="kiloji"/>
                <a:cs typeface="kiloji"/>
              </a:rPr>
              <a:t>及</a:t>
            </a:r>
            <a:r>
              <a:rPr sz="2000" dirty="0">
                <a:latin typeface="kiloji"/>
                <a:cs typeface="kiloji"/>
              </a:rPr>
              <a:t>び</a:t>
            </a:r>
            <a:r>
              <a:rPr sz="2000" spc="-15" dirty="0">
                <a:latin typeface="kiloji"/>
                <a:cs typeface="kiloji"/>
              </a:rPr>
              <a:t>オ</a:t>
            </a:r>
            <a:r>
              <a:rPr sz="2000" dirty="0">
                <a:latin typeface="kiloji"/>
                <a:cs typeface="kiloji"/>
              </a:rPr>
              <a:t>ンライ</a:t>
            </a:r>
            <a:r>
              <a:rPr sz="2000" spc="-15" dirty="0">
                <a:latin typeface="kiloji"/>
                <a:cs typeface="kiloji"/>
              </a:rPr>
              <a:t>ン</a:t>
            </a:r>
            <a:r>
              <a:rPr sz="2000" dirty="0">
                <a:latin typeface="kiloji"/>
                <a:cs typeface="kiloji"/>
              </a:rPr>
              <a:t>診</a:t>
            </a:r>
            <a:r>
              <a:rPr sz="2000" spc="-15" dirty="0">
                <a:latin typeface="kiloji"/>
                <a:cs typeface="kiloji"/>
              </a:rPr>
              <a:t>療</a:t>
            </a:r>
            <a:r>
              <a:rPr sz="2000" dirty="0">
                <a:latin typeface="kiloji"/>
                <a:cs typeface="kiloji"/>
              </a:rPr>
              <a:t>におい</a:t>
            </a:r>
            <a:r>
              <a:rPr sz="2000" spc="-15" dirty="0">
                <a:latin typeface="kiloji"/>
                <a:cs typeface="kiloji"/>
              </a:rPr>
              <a:t>て</a:t>
            </a:r>
            <a:r>
              <a:rPr sz="2000" dirty="0">
                <a:latin typeface="kiloji"/>
                <a:cs typeface="kiloji"/>
              </a:rPr>
              <a:t>、</a:t>
            </a:r>
            <a:r>
              <a:rPr sz="2000" spc="-15" dirty="0">
                <a:latin typeface="kiloji"/>
                <a:cs typeface="kiloji"/>
              </a:rPr>
              <a:t>疾</a:t>
            </a:r>
            <a:r>
              <a:rPr sz="2000" dirty="0">
                <a:latin typeface="kiloji"/>
                <a:cs typeface="kiloji"/>
              </a:rPr>
              <a:t>患・症 状ごと</a:t>
            </a:r>
            <a:r>
              <a:rPr sz="2000" spc="-15" dirty="0">
                <a:latin typeface="kiloji"/>
                <a:cs typeface="kiloji"/>
              </a:rPr>
              <a:t>に</a:t>
            </a:r>
            <a:r>
              <a:rPr sz="2000" dirty="0">
                <a:latin typeface="kiloji"/>
                <a:cs typeface="kiloji"/>
              </a:rPr>
              <a:t>ど</a:t>
            </a:r>
            <a:r>
              <a:rPr sz="2000" spc="-15" dirty="0">
                <a:latin typeface="kiloji"/>
                <a:cs typeface="kiloji"/>
              </a:rPr>
              <a:t>の</a:t>
            </a:r>
            <a:r>
              <a:rPr sz="2000" dirty="0">
                <a:latin typeface="kiloji"/>
                <a:cs typeface="kiloji"/>
              </a:rPr>
              <a:t>ような</a:t>
            </a:r>
            <a:r>
              <a:rPr sz="2000" spc="-15" dirty="0">
                <a:latin typeface="kiloji"/>
                <a:cs typeface="kiloji"/>
              </a:rPr>
              <a:t>対</a:t>
            </a:r>
            <a:r>
              <a:rPr sz="2000" dirty="0">
                <a:latin typeface="kiloji"/>
                <a:cs typeface="kiloji"/>
              </a:rPr>
              <a:t>処</a:t>
            </a:r>
            <a:r>
              <a:rPr sz="2000" spc="-15" dirty="0">
                <a:latin typeface="kiloji"/>
                <a:cs typeface="kiloji"/>
              </a:rPr>
              <a:t>方</a:t>
            </a:r>
            <a:r>
              <a:rPr sz="2000" dirty="0">
                <a:latin typeface="kiloji"/>
                <a:cs typeface="kiloji"/>
              </a:rPr>
              <a:t>針がと</a:t>
            </a:r>
            <a:r>
              <a:rPr sz="2000" spc="-15" dirty="0">
                <a:latin typeface="kiloji"/>
                <a:cs typeface="kiloji"/>
              </a:rPr>
              <a:t>ら</a:t>
            </a:r>
            <a:r>
              <a:rPr sz="2000" dirty="0">
                <a:latin typeface="kiloji"/>
                <a:cs typeface="kiloji"/>
              </a:rPr>
              <a:t>れ</a:t>
            </a:r>
            <a:r>
              <a:rPr sz="2000" spc="-15" dirty="0">
                <a:latin typeface="kiloji"/>
                <a:cs typeface="kiloji"/>
              </a:rPr>
              <a:t>て</a:t>
            </a:r>
            <a:r>
              <a:rPr sz="2000" dirty="0">
                <a:latin typeface="kiloji"/>
                <a:cs typeface="kiloji"/>
              </a:rPr>
              <a:t>いるか</a:t>
            </a:r>
            <a:r>
              <a:rPr sz="2000" spc="-15" dirty="0">
                <a:latin typeface="kiloji"/>
                <a:cs typeface="kiloji"/>
              </a:rPr>
              <a:t>、</a:t>
            </a:r>
            <a:r>
              <a:rPr sz="2000" dirty="0">
                <a:latin typeface="kiloji"/>
                <a:cs typeface="kiloji"/>
              </a:rPr>
              <a:t>以</a:t>
            </a:r>
            <a:r>
              <a:rPr sz="2000" spc="-15" dirty="0">
                <a:latin typeface="kiloji"/>
                <a:cs typeface="kiloji"/>
              </a:rPr>
              <a:t>下</a:t>
            </a:r>
            <a:r>
              <a:rPr sz="2000" dirty="0">
                <a:latin typeface="kiloji"/>
                <a:cs typeface="kiloji"/>
              </a:rPr>
              <a:t>の観点</a:t>
            </a:r>
            <a:r>
              <a:rPr sz="2000" spc="-15" dirty="0">
                <a:latin typeface="kiloji"/>
                <a:cs typeface="kiloji"/>
              </a:rPr>
              <a:t>か</a:t>
            </a:r>
            <a:r>
              <a:rPr sz="2000" dirty="0">
                <a:latin typeface="kiloji"/>
                <a:cs typeface="kiloji"/>
              </a:rPr>
              <a:t>ら</a:t>
            </a:r>
            <a:r>
              <a:rPr sz="2000" spc="-15" dirty="0">
                <a:latin typeface="kiloji"/>
                <a:cs typeface="kiloji"/>
              </a:rPr>
              <a:t>分</a:t>
            </a:r>
            <a:r>
              <a:rPr sz="2000" dirty="0">
                <a:latin typeface="kiloji"/>
                <a:cs typeface="kiloji"/>
              </a:rPr>
              <a:t>析する ととも</a:t>
            </a:r>
            <a:r>
              <a:rPr sz="2000" spc="-15" dirty="0">
                <a:latin typeface="kiloji"/>
                <a:cs typeface="kiloji"/>
              </a:rPr>
              <a:t>に</a:t>
            </a:r>
            <a:r>
              <a:rPr sz="2000" dirty="0">
                <a:latin typeface="kiloji"/>
                <a:cs typeface="kiloji"/>
              </a:rPr>
              <a:t>、</a:t>
            </a:r>
            <a:r>
              <a:rPr sz="2000" spc="-15" dirty="0">
                <a:latin typeface="kiloji"/>
                <a:cs typeface="kiloji"/>
              </a:rPr>
              <a:t>そ</a:t>
            </a:r>
            <a:r>
              <a:rPr sz="2000" dirty="0">
                <a:latin typeface="kiloji"/>
                <a:cs typeface="kiloji"/>
              </a:rPr>
              <a:t>れら対</a:t>
            </a:r>
            <a:r>
              <a:rPr sz="2000" spc="-15" dirty="0">
                <a:latin typeface="kiloji"/>
                <a:cs typeface="kiloji"/>
              </a:rPr>
              <a:t>処</a:t>
            </a:r>
            <a:r>
              <a:rPr sz="2000" dirty="0">
                <a:latin typeface="kiloji"/>
                <a:cs typeface="kiloji"/>
              </a:rPr>
              <a:t>方</a:t>
            </a:r>
            <a:r>
              <a:rPr sz="2000" spc="-15" dirty="0">
                <a:latin typeface="kiloji"/>
                <a:cs typeface="kiloji"/>
              </a:rPr>
              <a:t>針</a:t>
            </a:r>
            <a:r>
              <a:rPr sz="2000" dirty="0">
                <a:latin typeface="kiloji"/>
                <a:cs typeface="kiloji"/>
              </a:rPr>
              <a:t>が医学</a:t>
            </a:r>
            <a:r>
              <a:rPr sz="2000" spc="-15" dirty="0">
                <a:latin typeface="kiloji"/>
                <a:cs typeface="kiloji"/>
              </a:rPr>
              <a:t>的</a:t>
            </a:r>
            <a:r>
              <a:rPr sz="2000" dirty="0">
                <a:latin typeface="kiloji"/>
                <a:cs typeface="kiloji"/>
              </a:rPr>
              <a:t>に</a:t>
            </a:r>
            <a:r>
              <a:rPr sz="2000" spc="-15" dirty="0">
                <a:latin typeface="kiloji"/>
                <a:cs typeface="kiloji"/>
              </a:rPr>
              <a:t>み</a:t>
            </a:r>
            <a:r>
              <a:rPr sz="2000" dirty="0">
                <a:latin typeface="kiloji"/>
                <a:cs typeface="kiloji"/>
              </a:rPr>
              <a:t>て適切</a:t>
            </a:r>
            <a:r>
              <a:rPr sz="2000" spc="-15" dirty="0">
                <a:latin typeface="kiloji"/>
                <a:cs typeface="kiloji"/>
              </a:rPr>
              <a:t>で</a:t>
            </a:r>
            <a:r>
              <a:rPr sz="2000" dirty="0">
                <a:latin typeface="kiloji"/>
                <a:cs typeface="kiloji"/>
              </a:rPr>
              <a:t>あ</a:t>
            </a:r>
            <a:r>
              <a:rPr sz="2000" spc="-15" dirty="0">
                <a:latin typeface="kiloji"/>
                <a:cs typeface="kiloji"/>
              </a:rPr>
              <a:t>る</a:t>
            </a:r>
            <a:r>
              <a:rPr sz="2000" dirty="0">
                <a:latin typeface="kiloji"/>
                <a:cs typeface="kiloji"/>
              </a:rPr>
              <a:t>かにつ</a:t>
            </a:r>
            <a:r>
              <a:rPr sz="2000" spc="-15" dirty="0">
                <a:latin typeface="kiloji"/>
                <a:cs typeface="kiloji"/>
              </a:rPr>
              <a:t>い</a:t>
            </a:r>
            <a:r>
              <a:rPr sz="2000" dirty="0">
                <a:latin typeface="kiloji"/>
                <a:cs typeface="kiloji"/>
              </a:rPr>
              <a:t>て</a:t>
            </a:r>
            <a:r>
              <a:rPr sz="2000" spc="-15" dirty="0">
                <a:latin typeface="kiloji"/>
                <a:cs typeface="kiloji"/>
              </a:rPr>
              <a:t>検</a:t>
            </a:r>
            <a:r>
              <a:rPr sz="2000" dirty="0">
                <a:latin typeface="kiloji"/>
                <a:cs typeface="kiloji"/>
              </a:rPr>
              <a:t>証す る。</a:t>
            </a:r>
          </a:p>
          <a:p>
            <a:pPr marL="984885" indent="-515620">
              <a:lnSpc>
                <a:spcPct val="100000"/>
              </a:lnSpc>
              <a:spcBef>
                <a:spcPts val="1200"/>
              </a:spcBef>
              <a:buAutoNum type="alphaLcPeriod"/>
              <a:tabLst>
                <a:tab pos="984885" algn="l"/>
                <a:tab pos="985519" algn="l"/>
              </a:tabLst>
            </a:pPr>
            <a:r>
              <a:rPr sz="2000" b="0" dirty="0" err="1">
                <a:latin typeface="Noto Sans CJK JP Medium"/>
                <a:cs typeface="Noto Sans CJK JP Medium"/>
              </a:rPr>
              <a:t>疾患</a:t>
            </a:r>
            <a:r>
              <a:rPr sz="2000" b="0" spc="-960" dirty="0" err="1">
                <a:latin typeface="Noto Sans CJK JP Medium"/>
                <a:cs typeface="Noto Sans CJK JP Medium"/>
              </a:rPr>
              <a:t>・</a:t>
            </a:r>
            <a:r>
              <a:rPr sz="2000" b="0" dirty="0" err="1">
                <a:latin typeface="Noto Sans CJK JP Medium"/>
                <a:cs typeface="Noto Sans CJK JP Medium"/>
              </a:rPr>
              <a:t>症候</a:t>
            </a:r>
            <a:endParaRPr sz="2000" dirty="0">
              <a:latin typeface="Noto Sans CJK JP Medium"/>
              <a:cs typeface="Noto Sans CJK JP Medium"/>
            </a:endParaRPr>
          </a:p>
          <a:p>
            <a:pPr marL="984885" indent="-516255">
              <a:lnSpc>
                <a:spcPct val="100000"/>
              </a:lnSpc>
              <a:spcBef>
                <a:spcPts val="1200"/>
              </a:spcBef>
              <a:buAutoNum type="alphaLcPeriod"/>
              <a:tabLst>
                <a:tab pos="984885" algn="l"/>
                <a:tab pos="985519" algn="l"/>
              </a:tabLst>
            </a:pPr>
            <a:r>
              <a:rPr sz="2000" b="0" dirty="0">
                <a:latin typeface="Noto Sans CJK JP Medium"/>
                <a:cs typeface="Noto Sans CJK JP Medium"/>
              </a:rPr>
              <a:t>医師</a:t>
            </a:r>
            <a:r>
              <a:rPr sz="2000" b="0" spc="-170" dirty="0">
                <a:latin typeface="Noto Sans CJK JP Medium"/>
                <a:cs typeface="Noto Sans CJK JP Medium"/>
              </a:rPr>
              <a:t>の</a:t>
            </a:r>
            <a:r>
              <a:rPr sz="2000" b="0" dirty="0">
                <a:latin typeface="Noto Sans CJK JP Medium"/>
                <a:cs typeface="Noto Sans CJK JP Medium"/>
              </a:rPr>
              <a:t>指示内容</a:t>
            </a:r>
            <a:endParaRPr sz="2000" dirty="0">
              <a:latin typeface="Noto Sans CJK JP Medium"/>
              <a:cs typeface="Noto Sans CJK JP Medium"/>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46860" y="6715765"/>
            <a:ext cx="8077200" cy="299720"/>
          </a:xfrm>
          <a:prstGeom prst="rect">
            <a:avLst/>
          </a:prstGeom>
        </p:spPr>
        <p:txBody>
          <a:bodyPr vert="horz" wrap="square" lIns="0" tIns="12700" rIns="0" bIns="0" rtlCol="0">
            <a:spAutoFit/>
          </a:bodyPr>
          <a:lstStyle/>
          <a:p>
            <a:pPr marL="38100">
              <a:lnSpc>
                <a:spcPct val="100000"/>
              </a:lnSpc>
              <a:spcBef>
                <a:spcPts val="100"/>
              </a:spcBef>
            </a:pPr>
            <a:r>
              <a:rPr sz="1800" dirty="0">
                <a:latin typeface="Noto Sans CJK JP Regular"/>
                <a:cs typeface="Noto Sans CJK JP Regular"/>
              </a:rPr>
              <a:t>大半が薬剤処方をして自宅に待機させるものであり、疾患による差はほ</a:t>
            </a:r>
            <a:r>
              <a:rPr sz="1800" spc="-700" dirty="0">
                <a:latin typeface="Noto Sans CJK JP Regular"/>
                <a:cs typeface="Noto Sans CJK JP Regular"/>
              </a:rPr>
              <a:t>ぼ</a:t>
            </a:r>
            <a:r>
              <a:rPr sz="1800" spc="-397" baseline="6944" dirty="0">
                <a:solidFill>
                  <a:srgbClr val="898989"/>
                </a:solidFill>
                <a:latin typeface="Carlito"/>
                <a:cs typeface="Carlito"/>
              </a:rPr>
              <a:t>26</a:t>
            </a:r>
            <a:r>
              <a:rPr sz="1800" dirty="0">
                <a:latin typeface="Noto Sans CJK JP Regular"/>
                <a:cs typeface="Noto Sans CJK JP Regular"/>
              </a:rPr>
              <a:t>ない</a:t>
            </a:r>
            <a:endParaRPr sz="1800">
              <a:latin typeface="Noto Sans CJK JP Regular"/>
              <a:cs typeface="Noto Sans CJK JP Regular"/>
            </a:endParaRPr>
          </a:p>
        </p:txBody>
      </p:sp>
      <p:sp>
        <p:nvSpPr>
          <p:cNvPr id="3" name="object 3"/>
          <p:cNvSpPr txBox="1"/>
          <p:nvPr/>
        </p:nvSpPr>
        <p:spPr>
          <a:xfrm>
            <a:off x="3898391" y="379494"/>
            <a:ext cx="2867025" cy="257810"/>
          </a:xfrm>
          <a:prstGeom prst="rect">
            <a:avLst/>
          </a:prstGeom>
        </p:spPr>
        <p:txBody>
          <a:bodyPr vert="horz" wrap="square" lIns="0" tIns="11430" rIns="0" bIns="0" rtlCol="0">
            <a:spAutoFit/>
          </a:bodyPr>
          <a:lstStyle/>
          <a:p>
            <a:pPr>
              <a:lnSpc>
                <a:spcPct val="100000"/>
              </a:lnSpc>
              <a:spcBef>
                <a:spcPts val="90"/>
              </a:spcBef>
            </a:pPr>
            <a:r>
              <a:rPr sz="1600" b="0" spc="-5" dirty="0">
                <a:solidFill>
                  <a:srgbClr val="FFFFFF"/>
                </a:solidFill>
                <a:latin typeface="Noto Sans CJK JP Medium"/>
                <a:cs typeface="Noto Sans CJK JP Medium"/>
              </a:rPr>
              <a:t>医師</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対応方針</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適切性</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4" name="object 4"/>
          <p:cNvSpPr/>
          <p:nvPr/>
        </p:nvSpPr>
        <p:spPr>
          <a:xfrm>
            <a:off x="772668" y="348996"/>
            <a:ext cx="9131808" cy="329183"/>
          </a:xfrm>
          <a:prstGeom prst="rect">
            <a:avLst/>
          </a:prstGeom>
          <a:blipFill>
            <a:blip r:embed="rId2" cstate="print"/>
            <a:stretch>
              <a:fillRect/>
            </a:stretch>
          </a:blipFill>
        </p:spPr>
        <p:txBody>
          <a:bodyPr wrap="square" lIns="0" tIns="0" rIns="0" bIns="0" rtlCol="0"/>
          <a:lstStyle/>
          <a:p>
            <a:endParaRPr/>
          </a:p>
        </p:txBody>
      </p:sp>
      <p:grpSp>
        <p:nvGrpSpPr>
          <p:cNvPr id="5" name="object 5"/>
          <p:cNvGrpSpPr/>
          <p:nvPr/>
        </p:nvGrpSpPr>
        <p:grpSpPr>
          <a:xfrm>
            <a:off x="2429255" y="925068"/>
            <a:ext cx="6974205" cy="5646420"/>
            <a:chOff x="2429255" y="925068"/>
            <a:chExt cx="6974205" cy="5646420"/>
          </a:xfrm>
        </p:grpSpPr>
        <p:sp>
          <p:nvSpPr>
            <p:cNvPr id="6" name="object 6"/>
            <p:cNvSpPr/>
            <p:nvPr/>
          </p:nvSpPr>
          <p:spPr>
            <a:xfrm>
              <a:off x="2433828" y="6390144"/>
              <a:ext cx="6969759" cy="181610"/>
            </a:xfrm>
            <a:custGeom>
              <a:avLst/>
              <a:gdLst/>
              <a:ahLst/>
              <a:cxnLst/>
              <a:rect l="l" t="t" r="r" b="b"/>
              <a:pathLst>
                <a:path w="6969759" h="181609">
                  <a:moveTo>
                    <a:pt x="6969252" y="172212"/>
                  </a:moveTo>
                  <a:lnTo>
                    <a:pt x="0" y="172212"/>
                  </a:lnTo>
                  <a:lnTo>
                    <a:pt x="0" y="181356"/>
                  </a:lnTo>
                  <a:lnTo>
                    <a:pt x="6969252" y="181356"/>
                  </a:lnTo>
                  <a:lnTo>
                    <a:pt x="6969252" y="172212"/>
                  </a:lnTo>
                  <a:close/>
                </a:path>
                <a:path w="6969759" h="181609">
                  <a:moveTo>
                    <a:pt x="6969252" y="0"/>
                  </a:moveTo>
                  <a:lnTo>
                    <a:pt x="0" y="0"/>
                  </a:lnTo>
                  <a:lnTo>
                    <a:pt x="0" y="10668"/>
                  </a:lnTo>
                  <a:lnTo>
                    <a:pt x="6969252" y="10668"/>
                  </a:lnTo>
                  <a:lnTo>
                    <a:pt x="6969252" y="0"/>
                  </a:lnTo>
                  <a:close/>
                </a:path>
              </a:pathLst>
            </a:custGeom>
            <a:solidFill>
              <a:srgbClr val="D8D8D8"/>
            </a:solidFill>
          </p:spPr>
          <p:txBody>
            <a:bodyPr wrap="square" lIns="0" tIns="0" rIns="0" bIns="0" rtlCol="0"/>
            <a:lstStyle/>
            <a:p>
              <a:endParaRPr/>
            </a:p>
          </p:txBody>
        </p:sp>
        <p:sp>
          <p:nvSpPr>
            <p:cNvPr id="7" name="object 7"/>
            <p:cNvSpPr/>
            <p:nvPr/>
          </p:nvSpPr>
          <p:spPr>
            <a:xfrm>
              <a:off x="2968751" y="6432808"/>
              <a:ext cx="4825365" cy="94615"/>
            </a:xfrm>
            <a:custGeom>
              <a:avLst/>
              <a:gdLst/>
              <a:ahLst/>
              <a:cxnLst/>
              <a:rect l="l" t="t" r="r" b="b"/>
              <a:pathLst>
                <a:path w="4825365" h="94615">
                  <a:moveTo>
                    <a:pt x="4824983" y="0"/>
                  </a:moveTo>
                  <a:lnTo>
                    <a:pt x="0" y="0"/>
                  </a:lnTo>
                  <a:lnTo>
                    <a:pt x="0" y="94488"/>
                  </a:lnTo>
                  <a:lnTo>
                    <a:pt x="4824983" y="94488"/>
                  </a:lnTo>
                  <a:lnTo>
                    <a:pt x="4824983" y="0"/>
                  </a:lnTo>
                  <a:close/>
                </a:path>
              </a:pathLst>
            </a:custGeom>
            <a:solidFill>
              <a:srgbClr val="ED7C31"/>
            </a:solidFill>
          </p:spPr>
          <p:txBody>
            <a:bodyPr wrap="square" lIns="0" tIns="0" rIns="0" bIns="0" rtlCol="0"/>
            <a:lstStyle/>
            <a:p>
              <a:endParaRPr/>
            </a:p>
          </p:txBody>
        </p:sp>
        <p:sp>
          <p:nvSpPr>
            <p:cNvPr id="8" name="object 8"/>
            <p:cNvSpPr/>
            <p:nvPr/>
          </p:nvSpPr>
          <p:spPr>
            <a:xfrm>
              <a:off x="2433827" y="6219444"/>
              <a:ext cx="6969759" cy="10795"/>
            </a:xfrm>
            <a:custGeom>
              <a:avLst/>
              <a:gdLst/>
              <a:ahLst/>
              <a:cxnLst/>
              <a:rect l="l" t="t" r="r" b="b"/>
              <a:pathLst>
                <a:path w="6969759" h="10795">
                  <a:moveTo>
                    <a:pt x="6969252" y="0"/>
                  </a:moveTo>
                  <a:lnTo>
                    <a:pt x="0" y="0"/>
                  </a:lnTo>
                  <a:lnTo>
                    <a:pt x="0" y="10667"/>
                  </a:lnTo>
                  <a:lnTo>
                    <a:pt x="6969252" y="10667"/>
                  </a:lnTo>
                  <a:lnTo>
                    <a:pt x="6969252" y="0"/>
                  </a:lnTo>
                  <a:close/>
                </a:path>
              </a:pathLst>
            </a:custGeom>
            <a:solidFill>
              <a:srgbClr val="D8D8D8"/>
            </a:solidFill>
          </p:spPr>
          <p:txBody>
            <a:bodyPr wrap="square" lIns="0" tIns="0" rIns="0" bIns="0" rtlCol="0"/>
            <a:lstStyle/>
            <a:p>
              <a:endParaRPr/>
            </a:p>
          </p:txBody>
        </p:sp>
        <p:sp>
          <p:nvSpPr>
            <p:cNvPr id="9" name="object 9"/>
            <p:cNvSpPr/>
            <p:nvPr/>
          </p:nvSpPr>
          <p:spPr>
            <a:xfrm>
              <a:off x="2433827" y="6262115"/>
              <a:ext cx="6969759" cy="94615"/>
            </a:xfrm>
            <a:custGeom>
              <a:avLst/>
              <a:gdLst/>
              <a:ahLst/>
              <a:cxnLst/>
              <a:rect l="l" t="t" r="r" b="b"/>
              <a:pathLst>
                <a:path w="6969759" h="94614">
                  <a:moveTo>
                    <a:pt x="6969252" y="0"/>
                  </a:moveTo>
                  <a:lnTo>
                    <a:pt x="0" y="0"/>
                  </a:lnTo>
                  <a:lnTo>
                    <a:pt x="0" y="94493"/>
                  </a:lnTo>
                  <a:lnTo>
                    <a:pt x="6969252" y="94493"/>
                  </a:lnTo>
                  <a:lnTo>
                    <a:pt x="6969252" y="0"/>
                  </a:lnTo>
                  <a:close/>
                </a:path>
              </a:pathLst>
            </a:custGeom>
            <a:solidFill>
              <a:srgbClr val="ED7C31"/>
            </a:solidFill>
          </p:spPr>
          <p:txBody>
            <a:bodyPr wrap="square" lIns="0" tIns="0" rIns="0" bIns="0" rtlCol="0"/>
            <a:lstStyle/>
            <a:p>
              <a:endParaRPr/>
            </a:p>
          </p:txBody>
        </p:sp>
        <p:sp>
          <p:nvSpPr>
            <p:cNvPr id="10" name="object 10"/>
            <p:cNvSpPr/>
            <p:nvPr/>
          </p:nvSpPr>
          <p:spPr>
            <a:xfrm>
              <a:off x="2433827" y="6048756"/>
              <a:ext cx="6969759" cy="10795"/>
            </a:xfrm>
            <a:custGeom>
              <a:avLst/>
              <a:gdLst/>
              <a:ahLst/>
              <a:cxnLst/>
              <a:rect l="l" t="t" r="r" b="b"/>
              <a:pathLst>
                <a:path w="6969759" h="10795">
                  <a:moveTo>
                    <a:pt x="6969252" y="0"/>
                  </a:moveTo>
                  <a:lnTo>
                    <a:pt x="0" y="0"/>
                  </a:lnTo>
                  <a:lnTo>
                    <a:pt x="0" y="10667"/>
                  </a:lnTo>
                  <a:lnTo>
                    <a:pt x="6969252" y="10667"/>
                  </a:lnTo>
                  <a:lnTo>
                    <a:pt x="6969252" y="0"/>
                  </a:lnTo>
                  <a:close/>
                </a:path>
              </a:pathLst>
            </a:custGeom>
            <a:solidFill>
              <a:srgbClr val="D8D8D8"/>
            </a:solidFill>
          </p:spPr>
          <p:txBody>
            <a:bodyPr wrap="square" lIns="0" tIns="0" rIns="0" bIns="0" rtlCol="0"/>
            <a:lstStyle/>
            <a:p>
              <a:endParaRPr/>
            </a:p>
          </p:txBody>
        </p:sp>
        <p:sp>
          <p:nvSpPr>
            <p:cNvPr id="11" name="object 11"/>
            <p:cNvSpPr/>
            <p:nvPr/>
          </p:nvSpPr>
          <p:spPr>
            <a:xfrm>
              <a:off x="2433827" y="6091427"/>
              <a:ext cx="6195060" cy="94615"/>
            </a:xfrm>
            <a:custGeom>
              <a:avLst/>
              <a:gdLst/>
              <a:ahLst/>
              <a:cxnLst/>
              <a:rect l="l" t="t" r="r" b="b"/>
              <a:pathLst>
                <a:path w="6195059" h="94614">
                  <a:moveTo>
                    <a:pt x="6195060" y="0"/>
                  </a:moveTo>
                  <a:lnTo>
                    <a:pt x="0" y="0"/>
                  </a:lnTo>
                  <a:lnTo>
                    <a:pt x="0" y="94487"/>
                  </a:lnTo>
                  <a:lnTo>
                    <a:pt x="6195060" y="94487"/>
                  </a:lnTo>
                  <a:lnTo>
                    <a:pt x="6195060" y="0"/>
                  </a:lnTo>
                  <a:close/>
                </a:path>
              </a:pathLst>
            </a:custGeom>
            <a:solidFill>
              <a:srgbClr val="ED7C31"/>
            </a:solidFill>
          </p:spPr>
          <p:txBody>
            <a:bodyPr wrap="square" lIns="0" tIns="0" rIns="0" bIns="0" rtlCol="0"/>
            <a:lstStyle/>
            <a:p>
              <a:endParaRPr/>
            </a:p>
          </p:txBody>
        </p:sp>
        <p:sp>
          <p:nvSpPr>
            <p:cNvPr id="12" name="object 12"/>
            <p:cNvSpPr/>
            <p:nvPr/>
          </p:nvSpPr>
          <p:spPr>
            <a:xfrm>
              <a:off x="2433827" y="5878068"/>
              <a:ext cx="6969759" cy="10795"/>
            </a:xfrm>
            <a:custGeom>
              <a:avLst/>
              <a:gdLst/>
              <a:ahLst/>
              <a:cxnLst/>
              <a:rect l="l" t="t" r="r" b="b"/>
              <a:pathLst>
                <a:path w="6969759" h="10795">
                  <a:moveTo>
                    <a:pt x="6969252" y="0"/>
                  </a:moveTo>
                  <a:lnTo>
                    <a:pt x="0" y="0"/>
                  </a:lnTo>
                  <a:lnTo>
                    <a:pt x="0" y="10668"/>
                  </a:lnTo>
                  <a:lnTo>
                    <a:pt x="6969252" y="10668"/>
                  </a:lnTo>
                  <a:lnTo>
                    <a:pt x="6969252" y="0"/>
                  </a:lnTo>
                  <a:close/>
                </a:path>
              </a:pathLst>
            </a:custGeom>
            <a:solidFill>
              <a:srgbClr val="D8D8D8"/>
            </a:solidFill>
          </p:spPr>
          <p:txBody>
            <a:bodyPr wrap="square" lIns="0" tIns="0" rIns="0" bIns="0" rtlCol="0"/>
            <a:lstStyle/>
            <a:p>
              <a:endParaRPr/>
            </a:p>
          </p:txBody>
        </p:sp>
        <p:sp>
          <p:nvSpPr>
            <p:cNvPr id="13" name="object 13"/>
            <p:cNvSpPr/>
            <p:nvPr/>
          </p:nvSpPr>
          <p:spPr>
            <a:xfrm>
              <a:off x="2990087" y="5920739"/>
              <a:ext cx="6413500" cy="94615"/>
            </a:xfrm>
            <a:custGeom>
              <a:avLst/>
              <a:gdLst/>
              <a:ahLst/>
              <a:cxnLst/>
              <a:rect l="l" t="t" r="r" b="b"/>
              <a:pathLst>
                <a:path w="6413500" h="94614">
                  <a:moveTo>
                    <a:pt x="6412992" y="0"/>
                  </a:moveTo>
                  <a:lnTo>
                    <a:pt x="0" y="0"/>
                  </a:lnTo>
                  <a:lnTo>
                    <a:pt x="0" y="94488"/>
                  </a:lnTo>
                  <a:lnTo>
                    <a:pt x="6412992" y="94488"/>
                  </a:lnTo>
                  <a:lnTo>
                    <a:pt x="6412992" y="0"/>
                  </a:lnTo>
                  <a:close/>
                </a:path>
              </a:pathLst>
            </a:custGeom>
            <a:solidFill>
              <a:srgbClr val="ED7C31"/>
            </a:solidFill>
          </p:spPr>
          <p:txBody>
            <a:bodyPr wrap="square" lIns="0" tIns="0" rIns="0" bIns="0" rtlCol="0"/>
            <a:lstStyle/>
            <a:p>
              <a:endParaRPr/>
            </a:p>
          </p:txBody>
        </p:sp>
        <p:sp>
          <p:nvSpPr>
            <p:cNvPr id="14" name="object 14"/>
            <p:cNvSpPr/>
            <p:nvPr/>
          </p:nvSpPr>
          <p:spPr>
            <a:xfrm>
              <a:off x="2433828" y="5536691"/>
              <a:ext cx="6969759" cy="181610"/>
            </a:xfrm>
            <a:custGeom>
              <a:avLst/>
              <a:gdLst/>
              <a:ahLst/>
              <a:cxnLst/>
              <a:rect l="l" t="t" r="r" b="b"/>
              <a:pathLst>
                <a:path w="6969759" h="181610">
                  <a:moveTo>
                    <a:pt x="6969252" y="170688"/>
                  </a:moveTo>
                  <a:lnTo>
                    <a:pt x="0" y="170688"/>
                  </a:lnTo>
                  <a:lnTo>
                    <a:pt x="0" y="181356"/>
                  </a:lnTo>
                  <a:lnTo>
                    <a:pt x="6969252" y="181356"/>
                  </a:lnTo>
                  <a:lnTo>
                    <a:pt x="6969252" y="170688"/>
                  </a:lnTo>
                  <a:close/>
                </a:path>
                <a:path w="6969759" h="181610">
                  <a:moveTo>
                    <a:pt x="6969252" y="0"/>
                  </a:moveTo>
                  <a:lnTo>
                    <a:pt x="0" y="0"/>
                  </a:lnTo>
                  <a:lnTo>
                    <a:pt x="0" y="10668"/>
                  </a:lnTo>
                  <a:lnTo>
                    <a:pt x="6969252" y="10668"/>
                  </a:lnTo>
                  <a:lnTo>
                    <a:pt x="6969252" y="0"/>
                  </a:lnTo>
                  <a:close/>
                </a:path>
              </a:pathLst>
            </a:custGeom>
            <a:solidFill>
              <a:srgbClr val="D8D8D8"/>
            </a:solidFill>
          </p:spPr>
          <p:txBody>
            <a:bodyPr wrap="square" lIns="0" tIns="0" rIns="0" bIns="0" rtlCol="0"/>
            <a:lstStyle/>
            <a:p>
              <a:endParaRPr/>
            </a:p>
          </p:txBody>
        </p:sp>
        <p:sp>
          <p:nvSpPr>
            <p:cNvPr id="15" name="object 15"/>
            <p:cNvSpPr/>
            <p:nvPr/>
          </p:nvSpPr>
          <p:spPr>
            <a:xfrm>
              <a:off x="2433827" y="5577839"/>
              <a:ext cx="434340" cy="96520"/>
            </a:xfrm>
            <a:custGeom>
              <a:avLst/>
              <a:gdLst/>
              <a:ahLst/>
              <a:cxnLst/>
              <a:rect l="l" t="t" r="r" b="b"/>
              <a:pathLst>
                <a:path w="434339" h="96520">
                  <a:moveTo>
                    <a:pt x="434340" y="0"/>
                  </a:moveTo>
                  <a:lnTo>
                    <a:pt x="0" y="0"/>
                  </a:lnTo>
                  <a:lnTo>
                    <a:pt x="0" y="96012"/>
                  </a:lnTo>
                  <a:lnTo>
                    <a:pt x="434340" y="96012"/>
                  </a:lnTo>
                  <a:lnTo>
                    <a:pt x="434340" y="0"/>
                  </a:lnTo>
                  <a:close/>
                </a:path>
              </a:pathLst>
            </a:custGeom>
            <a:solidFill>
              <a:srgbClr val="5B9AD4"/>
            </a:solidFill>
          </p:spPr>
          <p:txBody>
            <a:bodyPr wrap="square" lIns="0" tIns="0" rIns="0" bIns="0" rtlCol="0"/>
            <a:lstStyle/>
            <a:p>
              <a:endParaRPr/>
            </a:p>
          </p:txBody>
        </p:sp>
        <p:sp>
          <p:nvSpPr>
            <p:cNvPr id="16" name="object 16"/>
            <p:cNvSpPr/>
            <p:nvPr/>
          </p:nvSpPr>
          <p:spPr>
            <a:xfrm>
              <a:off x="2433827" y="5366003"/>
              <a:ext cx="6969759" cy="10795"/>
            </a:xfrm>
            <a:custGeom>
              <a:avLst/>
              <a:gdLst/>
              <a:ahLst/>
              <a:cxnLst/>
              <a:rect l="l" t="t" r="r" b="b"/>
              <a:pathLst>
                <a:path w="6969759" h="10795">
                  <a:moveTo>
                    <a:pt x="6969252" y="0"/>
                  </a:moveTo>
                  <a:lnTo>
                    <a:pt x="0" y="0"/>
                  </a:lnTo>
                  <a:lnTo>
                    <a:pt x="0" y="10667"/>
                  </a:lnTo>
                  <a:lnTo>
                    <a:pt x="6969252" y="10667"/>
                  </a:lnTo>
                  <a:lnTo>
                    <a:pt x="6969252" y="0"/>
                  </a:lnTo>
                  <a:close/>
                </a:path>
              </a:pathLst>
            </a:custGeom>
            <a:solidFill>
              <a:srgbClr val="D8D8D8"/>
            </a:solidFill>
          </p:spPr>
          <p:txBody>
            <a:bodyPr wrap="square" lIns="0" tIns="0" rIns="0" bIns="0" rtlCol="0"/>
            <a:lstStyle/>
            <a:p>
              <a:endParaRPr/>
            </a:p>
          </p:txBody>
        </p:sp>
        <p:sp>
          <p:nvSpPr>
            <p:cNvPr id="17" name="object 17"/>
            <p:cNvSpPr/>
            <p:nvPr/>
          </p:nvSpPr>
          <p:spPr>
            <a:xfrm>
              <a:off x="2433827" y="5407152"/>
              <a:ext cx="266700" cy="96520"/>
            </a:xfrm>
            <a:custGeom>
              <a:avLst/>
              <a:gdLst/>
              <a:ahLst/>
              <a:cxnLst/>
              <a:rect l="l" t="t" r="r" b="b"/>
              <a:pathLst>
                <a:path w="266700" h="96520">
                  <a:moveTo>
                    <a:pt x="266700" y="0"/>
                  </a:moveTo>
                  <a:lnTo>
                    <a:pt x="0" y="0"/>
                  </a:lnTo>
                  <a:lnTo>
                    <a:pt x="0" y="96011"/>
                  </a:lnTo>
                  <a:lnTo>
                    <a:pt x="266700" y="96011"/>
                  </a:lnTo>
                  <a:lnTo>
                    <a:pt x="266700" y="0"/>
                  </a:lnTo>
                  <a:close/>
                </a:path>
              </a:pathLst>
            </a:custGeom>
            <a:solidFill>
              <a:srgbClr val="5B9AD4"/>
            </a:solidFill>
          </p:spPr>
          <p:txBody>
            <a:bodyPr wrap="square" lIns="0" tIns="0" rIns="0" bIns="0" rtlCol="0"/>
            <a:lstStyle/>
            <a:p>
              <a:endParaRPr/>
            </a:p>
          </p:txBody>
        </p:sp>
        <p:sp>
          <p:nvSpPr>
            <p:cNvPr id="18" name="object 18"/>
            <p:cNvSpPr/>
            <p:nvPr/>
          </p:nvSpPr>
          <p:spPr>
            <a:xfrm>
              <a:off x="2433827" y="5195315"/>
              <a:ext cx="6969759" cy="10795"/>
            </a:xfrm>
            <a:custGeom>
              <a:avLst/>
              <a:gdLst/>
              <a:ahLst/>
              <a:cxnLst/>
              <a:rect l="l" t="t" r="r" b="b"/>
              <a:pathLst>
                <a:path w="6969759" h="10795">
                  <a:moveTo>
                    <a:pt x="6969252" y="0"/>
                  </a:moveTo>
                  <a:lnTo>
                    <a:pt x="0" y="0"/>
                  </a:lnTo>
                  <a:lnTo>
                    <a:pt x="0" y="10668"/>
                  </a:lnTo>
                  <a:lnTo>
                    <a:pt x="6969252" y="10668"/>
                  </a:lnTo>
                  <a:lnTo>
                    <a:pt x="6969252" y="0"/>
                  </a:lnTo>
                  <a:close/>
                </a:path>
              </a:pathLst>
            </a:custGeom>
            <a:solidFill>
              <a:srgbClr val="D8D8D8"/>
            </a:solidFill>
          </p:spPr>
          <p:txBody>
            <a:bodyPr wrap="square" lIns="0" tIns="0" rIns="0" bIns="0" rtlCol="0"/>
            <a:lstStyle/>
            <a:p>
              <a:endParaRPr/>
            </a:p>
          </p:txBody>
        </p:sp>
        <p:sp>
          <p:nvSpPr>
            <p:cNvPr id="19" name="object 19"/>
            <p:cNvSpPr/>
            <p:nvPr/>
          </p:nvSpPr>
          <p:spPr>
            <a:xfrm>
              <a:off x="2433827" y="5236464"/>
              <a:ext cx="198120" cy="96520"/>
            </a:xfrm>
            <a:custGeom>
              <a:avLst/>
              <a:gdLst/>
              <a:ahLst/>
              <a:cxnLst/>
              <a:rect l="l" t="t" r="r" b="b"/>
              <a:pathLst>
                <a:path w="198119" h="96520">
                  <a:moveTo>
                    <a:pt x="198120" y="0"/>
                  </a:moveTo>
                  <a:lnTo>
                    <a:pt x="0" y="0"/>
                  </a:lnTo>
                  <a:lnTo>
                    <a:pt x="0" y="96012"/>
                  </a:lnTo>
                  <a:lnTo>
                    <a:pt x="198120" y="96012"/>
                  </a:lnTo>
                  <a:lnTo>
                    <a:pt x="198120" y="0"/>
                  </a:lnTo>
                  <a:close/>
                </a:path>
              </a:pathLst>
            </a:custGeom>
            <a:solidFill>
              <a:srgbClr val="5B9AD4"/>
            </a:solidFill>
          </p:spPr>
          <p:txBody>
            <a:bodyPr wrap="square" lIns="0" tIns="0" rIns="0" bIns="0" rtlCol="0"/>
            <a:lstStyle/>
            <a:p>
              <a:endParaRPr/>
            </a:p>
          </p:txBody>
        </p:sp>
        <p:sp>
          <p:nvSpPr>
            <p:cNvPr id="20" name="object 20"/>
            <p:cNvSpPr/>
            <p:nvPr/>
          </p:nvSpPr>
          <p:spPr>
            <a:xfrm>
              <a:off x="2433827" y="5024627"/>
              <a:ext cx="6969759" cy="10795"/>
            </a:xfrm>
            <a:custGeom>
              <a:avLst/>
              <a:gdLst/>
              <a:ahLst/>
              <a:cxnLst/>
              <a:rect l="l" t="t" r="r" b="b"/>
              <a:pathLst>
                <a:path w="6969759" h="10795">
                  <a:moveTo>
                    <a:pt x="6969252" y="0"/>
                  </a:moveTo>
                  <a:lnTo>
                    <a:pt x="0" y="0"/>
                  </a:lnTo>
                  <a:lnTo>
                    <a:pt x="0" y="10667"/>
                  </a:lnTo>
                  <a:lnTo>
                    <a:pt x="6969252" y="10667"/>
                  </a:lnTo>
                  <a:lnTo>
                    <a:pt x="6969252" y="0"/>
                  </a:lnTo>
                  <a:close/>
                </a:path>
              </a:pathLst>
            </a:custGeom>
            <a:solidFill>
              <a:srgbClr val="D8D8D8"/>
            </a:solidFill>
          </p:spPr>
          <p:txBody>
            <a:bodyPr wrap="square" lIns="0" tIns="0" rIns="0" bIns="0" rtlCol="0"/>
            <a:lstStyle/>
            <a:p>
              <a:endParaRPr/>
            </a:p>
          </p:txBody>
        </p:sp>
        <p:sp>
          <p:nvSpPr>
            <p:cNvPr id="21" name="object 21"/>
            <p:cNvSpPr/>
            <p:nvPr/>
          </p:nvSpPr>
          <p:spPr>
            <a:xfrm>
              <a:off x="2433827" y="5065776"/>
              <a:ext cx="485140" cy="96520"/>
            </a:xfrm>
            <a:custGeom>
              <a:avLst/>
              <a:gdLst/>
              <a:ahLst/>
              <a:cxnLst/>
              <a:rect l="l" t="t" r="r" b="b"/>
              <a:pathLst>
                <a:path w="485139" h="96520">
                  <a:moveTo>
                    <a:pt x="484632" y="0"/>
                  </a:moveTo>
                  <a:lnTo>
                    <a:pt x="0" y="0"/>
                  </a:lnTo>
                  <a:lnTo>
                    <a:pt x="0" y="96011"/>
                  </a:lnTo>
                  <a:lnTo>
                    <a:pt x="484632" y="96011"/>
                  </a:lnTo>
                  <a:lnTo>
                    <a:pt x="484632" y="0"/>
                  </a:lnTo>
                  <a:close/>
                </a:path>
              </a:pathLst>
            </a:custGeom>
            <a:solidFill>
              <a:srgbClr val="5B9AD4"/>
            </a:solidFill>
          </p:spPr>
          <p:txBody>
            <a:bodyPr wrap="square" lIns="0" tIns="0" rIns="0" bIns="0" rtlCol="0"/>
            <a:lstStyle/>
            <a:p>
              <a:endParaRPr/>
            </a:p>
          </p:txBody>
        </p:sp>
        <p:sp>
          <p:nvSpPr>
            <p:cNvPr id="22" name="object 22"/>
            <p:cNvSpPr/>
            <p:nvPr/>
          </p:nvSpPr>
          <p:spPr>
            <a:xfrm>
              <a:off x="2631948" y="5065775"/>
              <a:ext cx="6771640" cy="779145"/>
            </a:xfrm>
            <a:custGeom>
              <a:avLst/>
              <a:gdLst/>
              <a:ahLst/>
              <a:cxnLst/>
              <a:rect l="l" t="t" r="r" b="b"/>
              <a:pathLst>
                <a:path w="6771640" h="779145">
                  <a:moveTo>
                    <a:pt x="4302252" y="684276"/>
                  </a:moveTo>
                  <a:lnTo>
                    <a:pt x="382524" y="684276"/>
                  </a:lnTo>
                  <a:lnTo>
                    <a:pt x="382524" y="778764"/>
                  </a:lnTo>
                  <a:lnTo>
                    <a:pt x="4302252" y="778764"/>
                  </a:lnTo>
                  <a:lnTo>
                    <a:pt x="4302252" y="684276"/>
                  </a:lnTo>
                  <a:close/>
                </a:path>
                <a:path w="6771640" h="779145">
                  <a:moveTo>
                    <a:pt x="5775960" y="170688"/>
                  </a:moveTo>
                  <a:lnTo>
                    <a:pt x="0" y="170688"/>
                  </a:lnTo>
                  <a:lnTo>
                    <a:pt x="0" y="266700"/>
                  </a:lnTo>
                  <a:lnTo>
                    <a:pt x="5775960" y="266700"/>
                  </a:lnTo>
                  <a:lnTo>
                    <a:pt x="5775960" y="170688"/>
                  </a:lnTo>
                  <a:close/>
                </a:path>
                <a:path w="6771640" h="779145">
                  <a:moveTo>
                    <a:pt x="5960364" y="0"/>
                  </a:moveTo>
                  <a:lnTo>
                    <a:pt x="286512" y="0"/>
                  </a:lnTo>
                  <a:lnTo>
                    <a:pt x="286512" y="96012"/>
                  </a:lnTo>
                  <a:lnTo>
                    <a:pt x="5960364" y="96012"/>
                  </a:lnTo>
                  <a:lnTo>
                    <a:pt x="5960364" y="0"/>
                  </a:lnTo>
                  <a:close/>
                </a:path>
                <a:path w="6771640" h="779145">
                  <a:moveTo>
                    <a:pt x="6117336" y="512064"/>
                  </a:moveTo>
                  <a:lnTo>
                    <a:pt x="236220" y="512064"/>
                  </a:lnTo>
                  <a:lnTo>
                    <a:pt x="236220" y="608076"/>
                  </a:lnTo>
                  <a:lnTo>
                    <a:pt x="6117336" y="608076"/>
                  </a:lnTo>
                  <a:lnTo>
                    <a:pt x="6117336" y="512064"/>
                  </a:lnTo>
                  <a:close/>
                </a:path>
                <a:path w="6771640" h="779145">
                  <a:moveTo>
                    <a:pt x="6771132" y="341376"/>
                  </a:moveTo>
                  <a:lnTo>
                    <a:pt x="68580" y="341376"/>
                  </a:lnTo>
                  <a:lnTo>
                    <a:pt x="68580" y="437388"/>
                  </a:lnTo>
                  <a:lnTo>
                    <a:pt x="6771132" y="437388"/>
                  </a:lnTo>
                  <a:lnTo>
                    <a:pt x="6771132" y="341376"/>
                  </a:lnTo>
                  <a:close/>
                </a:path>
              </a:pathLst>
            </a:custGeom>
            <a:solidFill>
              <a:srgbClr val="ED7C31"/>
            </a:solidFill>
          </p:spPr>
          <p:txBody>
            <a:bodyPr wrap="square" lIns="0" tIns="0" rIns="0" bIns="0" rtlCol="0"/>
            <a:lstStyle/>
            <a:p>
              <a:endParaRPr/>
            </a:p>
          </p:txBody>
        </p:sp>
        <p:sp>
          <p:nvSpPr>
            <p:cNvPr id="23" name="object 23"/>
            <p:cNvSpPr/>
            <p:nvPr/>
          </p:nvSpPr>
          <p:spPr>
            <a:xfrm>
              <a:off x="2433827" y="4852415"/>
              <a:ext cx="6969759" cy="10795"/>
            </a:xfrm>
            <a:custGeom>
              <a:avLst/>
              <a:gdLst/>
              <a:ahLst/>
              <a:cxnLst/>
              <a:rect l="l" t="t" r="r" b="b"/>
              <a:pathLst>
                <a:path w="6969759" h="10795">
                  <a:moveTo>
                    <a:pt x="6969252" y="0"/>
                  </a:moveTo>
                  <a:lnTo>
                    <a:pt x="0" y="0"/>
                  </a:lnTo>
                  <a:lnTo>
                    <a:pt x="0" y="10668"/>
                  </a:lnTo>
                  <a:lnTo>
                    <a:pt x="6969252" y="10668"/>
                  </a:lnTo>
                  <a:lnTo>
                    <a:pt x="6969252" y="0"/>
                  </a:lnTo>
                  <a:close/>
                </a:path>
              </a:pathLst>
            </a:custGeom>
            <a:solidFill>
              <a:srgbClr val="D8D8D8"/>
            </a:solidFill>
          </p:spPr>
          <p:txBody>
            <a:bodyPr wrap="square" lIns="0" tIns="0" rIns="0" bIns="0" rtlCol="0"/>
            <a:lstStyle/>
            <a:p>
              <a:endParaRPr/>
            </a:p>
          </p:txBody>
        </p:sp>
        <p:sp>
          <p:nvSpPr>
            <p:cNvPr id="24" name="object 24"/>
            <p:cNvSpPr/>
            <p:nvPr/>
          </p:nvSpPr>
          <p:spPr>
            <a:xfrm>
              <a:off x="2877311" y="4895088"/>
              <a:ext cx="5933440" cy="96520"/>
            </a:xfrm>
            <a:custGeom>
              <a:avLst/>
              <a:gdLst/>
              <a:ahLst/>
              <a:cxnLst/>
              <a:rect l="l" t="t" r="r" b="b"/>
              <a:pathLst>
                <a:path w="5933440" h="96520">
                  <a:moveTo>
                    <a:pt x="5932932" y="0"/>
                  </a:moveTo>
                  <a:lnTo>
                    <a:pt x="0" y="0"/>
                  </a:lnTo>
                  <a:lnTo>
                    <a:pt x="0" y="96012"/>
                  </a:lnTo>
                  <a:lnTo>
                    <a:pt x="5932932" y="96012"/>
                  </a:lnTo>
                  <a:lnTo>
                    <a:pt x="5932932" y="0"/>
                  </a:lnTo>
                  <a:close/>
                </a:path>
              </a:pathLst>
            </a:custGeom>
            <a:solidFill>
              <a:srgbClr val="ED7C31"/>
            </a:solidFill>
          </p:spPr>
          <p:txBody>
            <a:bodyPr wrap="square" lIns="0" tIns="0" rIns="0" bIns="0" rtlCol="0"/>
            <a:lstStyle/>
            <a:p>
              <a:endParaRPr/>
            </a:p>
          </p:txBody>
        </p:sp>
        <p:sp>
          <p:nvSpPr>
            <p:cNvPr id="25" name="object 25"/>
            <p:cNvSpPr/>
            <p:nvPr/>
          </p:nvSpPr>
          <p:spPr>
            <a:xfrm>
              <a:off x="2433828" y="4511039"/>
              <a:ext cx="6969759" cy="181610"/>
            </a:xfrm>
            <a:custGeom>
              <a:avLst/>
              <a:gdLst/>
              <a:ahLst/>
              <a:cxnLst/>
              <a:rect l="l" t="t" r="r" b="b"/>
              <a:pathLst>
                <a:path w="6969759" h="181610">
                  <a:moveTo>
                    <a:pt x="6969252" y="170688"/>
                  </a:moveTo>
                  <a:lnTo>
                    <a:pt x="0" y="170688"/>
                  </a:lnTo>
                  <a:lnTo>
                    <a:pt x="0" y="181356"/>
                  </a:lnTo>
                  <a:lnTo>
                    <a:pt x="6969252" y="181356"/>
                  </a:lnTo>
                  <a:lnTo>
                    <a:pt x="6969252" y="170688"/>
                  </a:lnTo>
                  <a:close/>
                </a:path>
                <a:path w="6969759" h="181610">
                  <a:moveTo>
                    <a:pt x="6969252" y="0"/>
                  </a:moveTo>
                  <a:lnTo>
                    <a:pt x="0" y="0"/>
                  </a:lnTo>
                  <a:lnTo>
                    <a:pt x="0" y="10668"/>
                  </a:lnTo>
                  <a:lnTo>
                    <a:pt x="6969252" y="10668"/>
                  </a:lnTo>
                  <a:lnTo>
                    <a:pt x="6969252" y="0"/>
                  </a:lnTo>
                  <a:close/>
                </a:path>
              </a:pathLst>
            </a:custGeom>
            <a:solidFill>
              <a:srgbClr val="D8D8D8"/>
            </a:solidFill>
          </p:spPr>
          <p:txBody>
            <a:bodyPr wrap="square" lIns="0" tIns="0" rIns="0" bIns="0" rtlCol="0"/>
            <a:lstStyle/>
            <a:p>
              <a:endParaRPr/>
            </a:p>
          </p:txBody>
        </p:sp>
        <p:sp>
          <p:nvSpPr>
            <p:cNvPr id="26" name="object 26"/>
            <p:cNvSpPr/>
            <p:nvPr/>
          </p:nvSpPr>
          <p:spPr>
            <a:xfrm>
              <a:off x="2433827" y="4553712"/>
              <a:ext cx="81280" cy="96520"/>
            </a:xfrm>
            <a:custGeom>
              <a:avLst/>
              <a:gdLst/>
              <a:ahLst/>
              <a:cxnLst/>
              <a:rect l="l" t="t" r="r" b="b"/>
              <a:pathLst>
                <a:path w="81280" h="96520">
                  <a:moveTo>
                    <a:pt x="80772" y="0"/>
                  </a:moveTo>
                  <a:lnTo>
                    <a:pt x="0" y="0"/>
                  </a:lnTo>
                  <a:lnTo>
                    <a:pt x="0" y="96012"/>
                  </a:lnTo>
                  <a:lnTo>
                    <a:pt x="80772" y="96012"/>
                  </a:lnTo>
                  <a:lnTo>
                    <a:pt x="80772" y="0"/>
                  </a:lnTo>
                  <a:close/>
                </a:path>
              </a:pathLst>
            </a:custGeom>
            <a:solidFill>
              <a:srgbClr val="5B9AD4"/>
            </a:solidFill>
          </p:spPr>
          <p:txBody>
            <a:bodyPr wrap="square" lIns="0" tIns="0" rIns="0" bIns="0" rtlCol="0"/>
            <a:lstStyle/>
            <a:p>
              <a:endParaRPr/>
            </a:p>
          </p:txBody>
        </p:sp>
        <p:sp>
          <p:nvSpPr>
            <p:cNvPr id="27" name="object 27"/>
            <p:cNvSpPr/>
            <p:nvPr/>
          </p:nvSpPr>
          <p:spPr>
            <a:xfrm>
              <a:off x="2433828" y="4553712"/>
              <a:ext cx="6969759" cy="266700"/>
            </a:xfrm>
            <a:custGeom>
              <a:avLst/>
              <a:gdLst/>
              <a:ahLst/>
              <a:cxnLst/>
              <a:rect l="l" t="t" r="r" b="b"/>
              <a:pathLst>
                <a:path w="6969759" h="266700">
                  <a:moveTo>
                    <a:pt x="6969252" y="170688"/>
                  </a:moveTo>
                  <a:lnTo>
                    <a:pt x="0" y="170688"/>
                  </a:lnTo>
                  <a:lnTo>
                    <a:pt x="0" y="266700"/>
                  </a:lnTo>
                  <a:lnTo>
                    <a:pt x="6969252" y="266700"/>
                  </a:lnTo>
                  <a:lnTo>
                    <a:pt x="6969252" y="170688"/>
                  </a:lnTo>
                  <a:close/>
                </a:path>
                <a:path w="6969759" h="266700">
                  <a:moveTo>
                    <a:pt x="6969252" y="0"/>
                  </a:moveTo>
                  <a:lnTo>
                    <a:pt x="80772" y="0"/>
                  </a:lnTo>
                  <a:lnTo>
                    <a:pt x="80772" y="96012"/>
                  </a:lnTo>
                  <a:lnTo>
                    <a:pt x="6969252" y="96012"/>
                  </a:lnTo>
                  <a:lnTo>
                    <a:pt x="6969252" y="0"/>
                  </a:lnTo>
                  <a:close/>
                </a:path>
              </a:pathLst>
            </a:custGeom>
            <a:solidFill>
              <a:srgbClr val="ED7C31"/>
            </a:solidFill>
          </p:spPr>
          <p:txBody>
            <a:bodyPr wrap="square" lIns="0" tIns="0" rIns="0" bIns="0" rtlCol="0"/>
            <a:lstStyle/>
            <a:p>
              <a:endParaRPr/>
            </a:p>
          </p:txBody>
        </p:sp>
        <p:sp>
          <p:nvSpPr>
            <p:cNvPr id="28" name="object 28"/>
            <p:cNvSpPr/>
            <p:nvPr/>
          </p:nvSpPr>
          <p:spPr>
            <a:xfrm>
              <a:off x="2433827" y="4340352"/>
              <a:ext cx="6969759" cy="10795"/>
            </a:xfrm>
            <a:custGeom>
              <a:avLst/>
              <a:gdLst/>
              <a:ahLst/>
              <a:cxnLst/>
              <a:rect l="l" t="t" r="r" b="b"/>
              <a:pathLst>
                <a:path w="6969759" h="10795">
                  <a:moveTo>
                    <a:pt x="6969252" y="0"/>
                  </a:moveTo>
                  <a:lnTo>
                    <a:pt x="0" y="0"/>
                  </a:lnTo>
                  <a:lnTo>
                    <a:pt x="0" y="10667"/>
                  </a:lnTo>
                  <a:lnTo>
                    <a:pt x="6969252" y="10667"/>
                  </a:lnTo>
                  <a:lnTo>
                    <a:pt x="6969252" y="0"/>
                  </a:lnTo>
                  <a:close/>
                </a:path>
              </a:pathLst>
            </a:custGeom>
            <a:solidFill>
              <a:srgbClr val="D8D8D8"/>
            </a:solidFill>
          </p:spPr>
          <p:txBody>
            <a:bodyPr wrap="square" lIns="0" tIns="0" rIns="0" bIns="0" rtlCol="0"/>
            <a:lstStyle/>
            <a:p>
              <a:endParaRPr/>
            </a:p>
          </p:txBody>
        </p:sp>
        <p:sp>
          <p:nvSpPr>
            <p:cNvPr id="29" name="object 29"/>
            <p:cNvSpPr/>
            <p:nvPr/>
          </p:nvSpPr>
          <p:spPr>
            <a:xfrm>
              <a:off x="2799587" y="4383024"/>
              <a:ext cx="6114415" cy="96520"/>
            </a:xfrm>
            <a:custGeom>
              <a:avLst/>
              <a:gdLst/>
              <a:ahLst/>
              <a:cxnLst/>
              <a:rect l="l" t="t" r="r" b="b"/>
              <a:pathLst>
                <a:path w="6114415" h="96520">
                  <a:moveTo>
                    <a:pt x="6114288" y="0"/>
                  </a:moveTo>
                  <a:lnTo>
                    <a:pt x="0" y="0"/>
                  </a:lnTo>
                  <a:lnTo>
                    <a:pt x="0" y="96012"/>
                  </a:lnTo>
                  <a:lnTo>
                    <a:pt x="6114288" y="96012"/>
                  </a:lnTo>
                  <a:lnTo>
                    <a:pt x="6114288" y="0"/>
                  </a:lnTo>
                  <a:close/>
                </a:path>
              </a:pathLst>
            </a:custGeom>
            <a:solidFill>
              <a:srgbClr val="ED7C31"/>
            </a:solidFill>
          </p:spPr>
          <p:txBody>
            <a:bodyPr wrap="square" lIns="0" tIns="0" rIns="0" bIns="0" rtlCol="0"/>
            <a:lstStyle/>
            <a:p>
              <a:endParaRPr/>
            </a:p>
          </p:txBody>
        </p:sp>
        <p:sp>
          <p:nvSpPr>
            <p:cNvPr id="30" name="object 30"/>
            <p:cNvSpPr/>
            <p:nvPr/>
          </p:nvSpPr>
          <p:spPr>
            <a:xfrm>
              <a:off x="2433827" y="4169663"/>
              <a:ext cx="4069079" cy="10795"/>
            </a:xfrm>
            <a:custGeom>
              <a:avLst/>
              <a:gdLst/>
              <a:ahLst/>
              <a:cxnLst/>
              <a:rect l="l" t="t" r="r" b="b"/>
              <a:pathLst>
                <a:path w="4069079" h="10795">
                  <a:moveTo>
                    <a:pt x="0" y="10668"/>
                  </a:moveTo>
                  <a:lnTo>
                    <a:pt x="4069079" y="10668"/>
                  </a:lnTo>
                  <a:lnTo>
                    <a:pt x="4069079" y="0"/>
                  </a:lnTo>
                  <a:lnTo>
                    <a:pt x="0" y="0"/>
                  </a:lnTo>
                  <a:lnTo>
                    <a:pt x="0" y="10668"/>
                  </a:lnTo>
                  <a:close/>
                </a:path>
              </a:pathLst>
            </a:custGeom>
            <a:solidFill>
              <a:srgbClr val="D8D8D8"/>
            </a:solidFill>
          </p:spPr>
          <p:txBody>
            <a:bodyPr wrap="square" lIns="0" tIns="0" rIns="0" bIns="0" rtlCol="0"/>
            <a:lstStyle/>
            <a:p>
              <a:endParaRPr/>
            </a:p>
          </p:txBody>
        </p:sp>
        <p:sp>
          <p:nvSpPr>
            <p:cNvPr id="31" name="object 31"/>
            <p:cNvSpPr/>
            <p:nvPr/>
          </p:nvSpPr>
          <p:spPr>
            <a:xfrm>
              <a:off x="2433827" y="4212336"/>
              <a:ext cx="4069079" cy="94615"/>
            </a:xfrm>
            <a:custGeom>
              <a:avLst/>
              <a:gdLst/>
              <a:ahLst/>
              <a:cxnLst/>
              <a:rect l="l" t="t" r="r" b="b"/>
              <a:pathLst>
                <a:path w="4069079" h="94614">
                  <a:moveTo>
                    <a:pt x="0" y="94487"/>
                  </a:moveTo>
                  <a:lnTo>
                    <a:pt x="4069079" y="94487"/>
                  </a:lnTo>
                  <a:lnTo>
                    <a:pt x="4069079" y="0"/>
                  </a:lnTo>
                  <a:lnTo>
                    <a:pt x="0" y="0"/>
                  </a:lnTo>
                  <a:lnTo>
                    <a:pt x="0" y="94487"/>
                  </a:lnTo>
                  <a:close/>
                </a:path>
              </a:pathLst>
            </a:custGeom>
            <a:solidFill>
              <a:srgbClr val="ED7C31"/>
            </a:solidFill>
          </p:spPr>
          <p:txBody>
            <a:bodyPr wrap="square" lIns="0" tIns="0" rIns="0" bIns="0" rtlCol="0"/>
            <a:lstStyle/>
            <a:p>
              <a:endParaRPr/>
            </a:p>
          </p:txBody>
        </p:sp>
        <p:sp>
          <p:nvSpPr>
            <p:cNvPr id="32" name="object 32"/>
            <p:cNvSpPr/>
            <p:nvPr/>
          </p:nvSpPr>
          <p:spPr>
            <a:xfrm>
              <a:off x="8842247" y="4169663"/>
              <a:ext cx="561340" cy="10795"/>
            </a:xfrm>
            <a:custGeom>
              <a:avLst/>
              <a:gdLst/>
              <a:ahLst/>
              <a:cxnLst/>
              <a:rect l="l" t="t" r="r" b="b"/>
              <a:pathLst>
                <a:path w="561340" h="10795">
                  <a:moveTo>
                    <a:pt x="0" y="10668"/>
                  </a:moveTo>
                  <a:lnTo>
                    <a:pt x="560831" y="10668"/>
                  </a:lnTo>
                  <a:lnTo>
                    <a:pt x="560831" y="0"/>
                  </a:lnTo>
                  <a:lnTo>
                    <a:pt x="0" y="0"/>
                  </a:lnTo>
                  <a:lnTo>
                    <a:pt x="0" y="10668"/>
                  </a:lnTo>
                  <a:close/>
                </a:path>
              </a:pathLst>
            </a:custGeom>
            <a:solidFill>
              <a:srgbClr val="D8D8D8"/>
            </a:solidFill>
          </p:spPr>
          <p:txBody>
            <a:bodyPr wrap="square" lIns="0" tIns="0" rIns="0" bIns="0" rtlCol="0"/>
            <a:lstStyle/>
            <a:p>
              <a:endParaRPr/>
            </a:p>
          </p:txBody>
        </p:sp>
        <p:sp>
          <p:nvSpPr>
            <p:cNvPr id="33" name="object 33"/>
            <p:cNvSpPr/>
            <p:nvPr/>
          </p:nvSpPr>
          <p:spPr>
            <a:xfrm>
              <a:off x="8842247" y="4212336"/>
              <a:ext cx="260985" cy="94615"/>
            </a:xfrm>
            <a:custGeom>
              <a:avLst/>
              <a:gdLst/>
              <a:ahLst/>
              <a:cxnLst/>
              <a:rect l="l" t="t" r="r" b="b"/>
              <a:pathLst>
                <a:path w="260984" h="94614">
                  <a:moveTo>
                    <a:pt x="0" y="94487"/>
                  </a:moveTo>
                  <a:lnTo>
                    <a:pt x="260603" y="94487"/>
                  </a:lnTo>
                  <a:lnTo>
                    <a:pt x="260603" y="0"/>
                  </a:lnTo>
                  <a:lnTo>
                    <a:pt x="0" y="0"/>
                  </a:lnTo>
                  <a:lnTo>
                    <a:pt x="0" y="94487"/>
                  </a:lnTo>
                  <a:close/>
                </a:path>
              </a:pathLst>
            </a:custGeom>
            <a:solidFill>
              <a:srgbClr val="ED7C31"/>
            </a:solidFill>
          </p:spPr>
          <p:txBody>
            <a:bodyPr wrap="square" lIns="0" tIns="0" rIns="0" bIns="0" rtlCol="0"/>
            <a:lstStyle/>
            <a:p>
              <a:endParaRPr/>
            </a:p>
          </p:txBody>
        </p:sp>
        <p:sp>
          <p:nvSpPr>
            <p:cNvPr id="34" name="object 34"/>
            <p:cNvSpPr/>
            <p:nvPr/>
          </p:nvSpPr>
          <p:spPr>
            <a:xfrm>
              <a:off x="2433828" y="3828287"/>
              <a:ext cx="4069079" cy="181610"/>
            </a:xfrm>
            <a:custGeom>
              <a:avLst/>
              <a:gdLst/>
              <a:ahLst/>
              <a:cxnLst/>
              <a:rect l="l" t="t" r="r" b="b"/>
              <a:pathLst>
                <a:path w="4069079" h="181610">
                  <a:moveTo>
                    <a:pt x="4069067" y="170688"/>
                  </a:moveTo>
                  <a:lnTo>
                    <a:pt x="0" y="170688"/>
                  </a:lnTo>
                  <a:lnTo>
                    <a:pt x="0" y="181356"/>
                  </a:lnTo>
                  <a:lnTo>
                    <a:pt x="4069067" y="181356"/>
                  </a:lnTo>
                  <a:lnTo>
                    <a:pt x="4069067" y="170688"/>
                  </a:lnTo>
                  <a:close/>
                </a:path>
                <a:path w="4069079" h="181610">
                  <a:moveTo>
                    <a:pt x="4069067" y="0"/>
                  </a:moveTo>
                  <a:lnTo>
                    <a:pt x="0" y="0"/>
                  </a:lnTo>
                  <a:lnTo>
                    <a:pt x="0" y="10668"/>
                  </a:lnTo>
                  <a:lnTo>
                    <a:pt x="4069067" y="10668"/>
                  </a:lnTo>
                  <a:lnTo>
                    <a:pt x="4069067" y="0"/>
                  </a:lnTo>
                  <a:close/>
                </a:path>
              </a:pathLst>
            </a:custGeom>
            <a:solidFill>
              <a:srgbClr val="D8D8D8"/>
            </a:solidFill>
          </p:spPr>
          <p:txBody>
            <a:bodyPr wrap="square" lIns="0" tIns="0" rIns="0" bIns="0" rtlCol="0"/>
            <a:lstStyle/>
            <a:p>
              <a:endParaRPr/>
            </a:p>
          </p:txBody>
        </p:sp>
        <p:sp>
          <p:nvSpPr>
            <p:cNvPr id="35" name="object 35"/>
            <p:cNvSpPr/>
            <p:nvPr/>
          </p:nvSpPr>
          <p:spPr>
            <a:xfrm>
              <a:off x="2433827" y="3870960"/>
              <a:ext cx="47625" cy="94615"/>
            </a:xfrm>
            <a:custGeom>
              <a:avLst/>
              <a:gdLst/>
              <a:ahLst/>
              <a:cxnLst/>
              <a:rect l="l" t="t" r="r" b="b"/>
              <a:pathLst>
                <a:path w="47625" h="94614">
                  <a:moveTo>
                    <a:pt x="47244" y="0"/>
                  </a:moveTo>
                  <a:lnTo>
                    <a:pt x="0" y="0"/>
                  </a:lnTo>
                  <a:lnTo>
                    <a:pt x="0" y="94487"/>
                  </a:lnTo>
                  <a:lnTo>
                    <a:pt x="47244" y="94487"/>
                  </a:lnTo>
                  <a:lnTo>
                    <a:pt x="47244" y="0"/>
                  </a:lnTo>
                  <a:close/>
                </a:path>
              </a:pathLst>
            </a:custGeom>
            <a:solidFill>
              <a:srgbClr val="5B9AD4"/>
            </a:solidFill>
          </p:spPr>
          <p:txBody>
            <a:bodyPr wrap="square" lIns="0" tIns="0" rIns="0" bIns="0" rtlCol="0"/>
            <a:lstStyle/>
            <a:p>
              <a:endParaRPr/>
            </a:p>
          </p:txBody>
        </p:sp>
        <p:sp>
          <p:nvSpPr>
            <p:cNvPr id="36" name="object 36"/>
            <p:cNvSpPr/>
            <p:nvPr/>
          </p:nvSpPr>
          <p:spPr>
            <a:xfrm>
              <a:off x="2593847" y="4041647"/>
              <a:ext cx="3909060" cy="94615"/>
            </a:xfrm>
            <a:custGeom>
              <a:avLst/>
              <a:gdLst/>
              <a:ahLst/>
              <a:cxnLst/>
              <a:rect l="l" t="t" r="r" b="b"/>
              <a:pathLst>
                <a:path w="3909059" h="94614">
                  <a:moveTo>
                    <a:pt x="0" y="94487"/>
                  </a:moveTo>
                  <a:lnTo>
                    <a:pt x="3909059" y="94487"/>
                  </a:lnTo>
                  <a:lnTo>
                    <a:pt x="3909059" y="0"/>
                  </a:lnTo>
                  <a:lnTo>
                    <a:pt x="0" y="0"/>
                  </a:lnTo>
                  <a:lnTo>
                    <a:pt x="0" y="94487"/>
                  </a:lnTo>
                  <a:close/>
                </a:path>
              </a:pathLst>
            </a:custGeom>
            <a:solidFill>
              <a:srgbClr val="ED7C31"/>
            </a:solidFill>
          </p:spPr>
          <p:txBody>
            <a:bodyPr wrap="square" lIns="0" tIns="0" rIns="0" bIns="0" rtlCol="0"/>
            <a:lstStyle/>
            <a:p>
              <a:endParaRPr/>
            </a:p>
          </p:txBody>
        </p:sp>
        <p:sp>
          <p:nvSpPr>
            <p:cNvPr id="37" name="object 37"/>
            <p:cNvSpPr/>
            <p:nvPr/>
          </p:nvSpPr>
          <p:spPr>
            <a:xfrm>
              <a:off x="8842247" y="3998975"/>
              <a:ext cx="561340" cy="10795"/>
            </a:xfrm>
            <a:custGeom>
              <a:avLst/>
              <a:gdLst/>
              <a:ahLst/>
              <a:cxnLst/>
              <a:rect l="l" t="t" r="r" b="b"/>
              <a:pathLst>
                <a:path w="561340" h="10795">
                  <a:moveTo>
                    <a:pt x="0" y="10668"/>
                  </a:moveTo>
                  <a:lnTo>
                    <a:pt x="560831" y="10668"/>
                  </a:lnTo>
                  <a:lnTo>
                    <a:pt x="560831" y="0"/>
                  </a:lnTo>
                  <a:lnTo>
                    <a:pt x="0" y="0"/>
                  </a:lnTo>
                  <a:lnTo>
                    <a:pt x="0" y="10668"/>
                  </a:lnTo>
                  <a:close/>
                </a:path>
              </a:pathLst>
            </a:custGeom>
            <a:solidFill>
              <a:srgbClr val="D8D8D8"/>
            </a:solidFill>
          </p:spPr>
          <p:txBody>
            <a:bodyPr wrap="square" lIns="0" tIns="0" rIns="0" bIns="0" rtlCol="0"/>
            <a:lstStyle/>
            <a:p>
              <a:endParaRPr/>
            </a:p>
          </p:txBody>
        </p:sp>
        <p:sp>
          <p:nvSpPr>
            <p:cNvPr id="38" name="object 38"/>
            <p:cNvSpPr/>
            <p:nvPr/>
          </p:nvSpPr>
          <p:spPr>
            <a:xfrm>
              <a:off x="2481072" y="3870959"/>
              <a:ext cx="6760845" cy="265430"/>
            </a:xfrm>
            <a:custGeom>
              <a:avLst/>
              <a:gdLst/>
              <a:ahLst/>
              <a:cxnLst/>
              <a:rect l="l" t="t" r="r" b="b"/>
              <a:pathLst>
                <a:path w="6760845" h="265429">
                  <a:moveTo>
                    <a:pt x="4021823" y="0"/>
                  </a:moveTo>
                  <a:lnTo>
                    <a:pt x="0" y="0"/>
                  </a:lnTo>
                  <a:lnTo>
                    <a:pt x="0" y="94488"/>
                  </a:lnTo>
                  <a:lnTo>
                    <a:pt x="4021823" y="94488"/>
                  </a:lnTo>
                  <a:lnTo>
                    <a:pt x="4021823" y="0"/>
                  </a:lnTo>
                  <a:close/>
                </a:path>
                <a:path w="6760845" h="265429">
                  <a:moveTo>
                    <a:pt x="6760464" y="170688"/>
                  </a:moveTo>
                  <a:lnTo>
                    <a:pt x="6361176" y="170688"/>
                  </a:lnTo>
                  <a:lnTo>
                    <a:pt x="6361176" y="265176"/>
                  </a:lnTo>
                  <a:lnTo>
                    <a:pt x="6760464" y="265176"/>
                  </a:lnTo>
                  <a:lnTo>
                    <a:pt x="6760464" y="170688"/>
                  </a:lnTo>
                  <a:close/>
                </a:path>
              </a:pathLst>
            </a:custGeom>
            <a:solidFill>
              <a:srgbClr val="ED7C31"/>
            </a:solidFill>
          </p:spPr>
          <p:txBody>
            <a:bodyPr wrap="square" lIns="0" tIns="0" rIns="0" bIns="0" rtlCol="0"/>
            <a:lstStyle/>
            <a:p>
              <a:endParaRPr/>
            </a:p>
          </p:txBody>
        </p:sp>
        <p:sp>
          <p:nvSpPr>
            <p:cNvPr id="39" name="object 39"/>
            <p:cNvSpPr/>
            <p:nvPr/>
          </p:nvSpPr>
          <p:spPr>
            <a:xfrm>
              <a:off x="8842247" y="3828288"/>
              <a:ext cx="561340" cy="10795"/>
            </a:xfrm>
            <a:custGeom>
              <a:avLst/>
              <a:gdLst/>
              <a:ahLst/>
              <a:cxnLst/>
              <a:rect l="l" t="t" r="r" b="b"/>
              <a:pathLst>
                <a:path w="561340" h="10795">
                  <a:moveTo>
                    <a:pt x="0" y="10668"/>
                  </a:moveTo>
                  <a:lnTo>
                    <a:pt x="560831" y="10668"/>
                  </a:lnTo>
                  <a:lnTo>
                    <a:pt x="560831" y="0"/>
                  </a:lnTo>
                  <a:lnTo>
                    <a:pt x="0" y="0"/>
                  </a:lnTo>
                  <a:lnTo>
                    <a:pt x="0" y="10668"/>
                  </a:lnTo>
                  <a:close/>
                </a:path>
              </a:pathLst>
            </a:custGeom>
            <a:solidFill>
              <a:srgbClr val="D8D8D8"/>
            </a:solidFill>
          </p:spPr>
          <p:txBody>
            <a:bodyPr wrap="square" lIns="0" tIns="0" rIns="0" bIns="0" rtlCol="0"/>
            <a:lstStyle/>
            <a:p>
              <a:endParaRPr/>
            </a:p>
          </p:txBody>
        </p:sp>
        <p:sp>
          <p:nvSpPr>
            <p:cNvPr id="40" name="object 40"/>
            <p:cNvSpPr/>
            <p:nvPr/>
          </p:nvSpPr>
          <p:spPr>
            <a:xfrm>
              <a:off x="8842247" y="3870960"/>
              <a:ext cx="561340" cy="94615"/>
            </a:xfrm>
            <a:custGeom>
              <a:avLst/>
              <a:gdLst/>
              <a:ahLst/>
              <a:cxnLst/>
              <a:rect l="l" t="t" r="r" b="b"/>
              <a:pathLst>
                <a:path w="561340" h="94614">
                  <a:moveTo>
                    <a:pt x="0" y="94487"/>
                  </a:moveTo>
                  <a:lnTo>
                    <a:pt x="560831" y="94487"/>
                  </a:lnTo>
                  <a:lnTo>
                    <a:pt x="560831" y="0"/>
                  </a:lnTo>
                  <a:lnTo>
                    <a:pt x="0" y="0"/>
                  </a:lnTo>
                  <a:lnTo>
                    <a:pt x="0" y="94487"/>
                  </a:lnTo>
                  <a:close/>
                </a:path>
              </a:pathLst>
            </a:custGeom>
            <a:solidFill>
              <a:srgbClr val="ED7C31"/>
            </a:solidFill>
          </p:spPr>
          <p:txBody>
            <a:bodyPr wrap="square" lIns="0" tIns="0" rIns="0" bIns="0" rtlCol="0"/>
            <a:lstStyle/>
            <a:p>
              <a:endParaRPr/>
            </a:p>
          </p:txBody>
        </p:sp>
        <p:sp>
          <p:nvSpPr>
            <p:cNvPr id="41" name="object 41"/>
            <p:cNvSpPr/>
            <p:nvPr/>
          </p:nvSpPr>
          <p:spPr>
            <a:xfrm>
              <a:off x="2433827" y="3657600"/>
              <a:ext cx="4069079" cy="10795"/>
            </a:xfrm>
            <a:custGeom>
              <a:avLst/>
              <a:gdLst/>
              <a:ahLst/>
              <a:cxnLst/>
              <a:rect l="l" t="t" r="r" b="b"/>
              <a:pathLst>
                <a:path w="4069079" h="10795">
                  <a:moveTo>
                    <a:pt x="0" y="10668"/>
                  </a:moveTo>
                  <a:lnTo>
                    <a:pt x="4069079" y="10668"/>
                  </a:lnTo>
                  <a:lnTo>
                    <a:pt x="4069079" y="0"/>
                  </a:lnTo>
                  <a:lnTo>
                    <a:pt x="0" y="0"/>
                  </a:lnTo>
                  <a:lnTo>
                    <a:pt x="0" y="10668"/>
                  </a:lnTo>
                  <a:close/>
                </a:path>
              </a:pathLst>
            </a:custGeom>
            <a:solidFill>
              <a:srgbClr val="D8D8D8"/>
            </a:solidFill>
          </p:spPr>
          <p:txBody>
            <a:bodyPr wrap="square" lIns="0" tIns="0" rIns="0" bIns="0" rtlCol="0"/>
            <a:lstStyle/>
            <a:p>
              <a:endParaRPr/>
            </a:p>
          </p:txBody>
        </p:sp>
        <p:sp>
          <p:nvSpPr>
            <p:cNvPr id="42" name="object 42"/>
            <p:cNvSpPr/>
            <p:nvPr/>
          </p:nvSpPr>
          <p:spPr>
            <a:xfrm>
              <a:off x="2723387" y="3700272"/>
              <a:ext cx="3779520" cy="94615"/>
            </a:xfrm>
            <a:custGeom>
              <a:avLst/>
              <a:gdLst/>
              <a:ahLst/>
              <a:cxnLst/>
              <a:rect l="l" t="t" r="r" b="b"/>
              <a:pathLst>
                <a:path w="3779520" h="94614">
                  <a:moveTo>
                    <a:pt x="0" y="94487"/>
                  </a:moveTo>
                  <a:lnTo>
                    <a:pt x="3779519" y="94487"/>
                  </a:lnTo>
                  <a:lnTo>
                    <a:pt x="3779519" y="0"/>
                  </a:lnTo>
                  <a:lnTo>
                    <a:pt x="0" y="0"/>
                  </a:lnTo>
                  <a:lnTo>
                    <a:pt x="0" y="94487"/>
                  </a:lnTo>
                  <a:close/>
                </a:path>
              </a:pathLst>
            </a:custGeom>
            <a:solidFill>
              <a:srgbClr val="ED7C31"/>
            </a:solidFill>
          </p:spPr>
          <p:txBody>
            <a:bodyPr wrap="square" lIns="0" tIns="0" rIns="0" bIns="0" rtlCol="0"/>
            <a:lstStyle/>
            <a:p>
              <a:endParaRPr/>
            </a:p>
          </p:txBody>
        </p:sp>
        <p:sp>
          <p:nvSpPr>
            <p:cNvPr id="43" name="object 43"/>
            <p:cNvSpPr/>
            <p:nvPr/>
          </p:nvSpPr>
          <p:spPr>
            <a:xfrm>
              <a:off x="8842247" y="3657600"/>
              <a:ext cx="561340" cy="10795"/>
            </a:xfrm>
            <a:custGeom>
              <a:avLst/>
              <a:gdLst/>
              <a:ahLst/>
              <a:cxnLst/>
              <a:rect l="l" t="t" r="r" b="b"/>
              <a:pathLst>
                <a:path w="561340" h="10795">
                  <a:moveTo>
                    <a:pt x="0" y="10668"/>
                  </a:moveTo>
                  <a:lnTo>
                    <a:pt x="560831" y="10668"/>
                  </a:lnTo>
                  <a:lnTo>
                    <a:pt x="560831" y="0"/>
                  </a:lnTo>
                  <a:lnTo>
                    <a:pt x="0" y="0"/>
                  </a:lnTo>
                  <a:lnTo>
                    <a:pt x="0" y="10668"/>
                  </a:lnTo>
                  <a:close/>
                </a:path>
              </a:pathLst>
            </a:custGeom>
            <a:solidFill>
              <a:srgbClr val="D8D8D8"/>
            </a:solidFill>
          </p:spPr>
          <p:txBody>
            <a:bodyPr wrap="square" lIns="0" tIns="0" rIns="0" bIns="0" rtlCol="0"/>
            <a:lstStyle/>
            <a:p>
              <a:endParaRPr/>
            </a:p>
          </p:txBody>
        </p:sp>
        <p:sp>
          <p:nvSpPr>
            <p:cNvPr id="44" name="object 44"/>
            <p:cNvSpPr/>
            <p:nvPr/>
          </p:nvSpPr>
          <p:spPr>
            <a:xfrm>
              <a:off x="2645664" y="3581399"/>
              <a:ext cx="6727190" cy="213360"/>
            </a:xfrm>
            <a:custGeom>
              <a:avLst/>
              <a:gdLst/>
              <a:ahLst/>
              <a:cxnLst/>
              <a:rect l="l" t="t" r="r" b="b"/>
              <a:pathLst>
                <a:path w="6727190" h="213360">
                  <a:moveTo>
                    <a:pt x="6659880" y="118872"/>
                  </a:moveTo>
                  <a:lnTo>
                    <a:pt x="6196584" y="118872"/>
                  </a:lnTo>
                  <a:lnTo>
                    <a:pt x="6196584" y="213360"/>
                  </a:lnTo>
                  <a:lnTo>
                    <a:pt x="6659880" y="213360"/>
                  </a:lnTo>
                  <a:lnTo>
                    <a:pt x="6659880" y="118872"/>
                  </a:lnTo>
                  <a:close/>
                </a:path>
                <a:path w="6727190" h="213360">
                  <a:moveTo>
                    <a:pt x="6726936" y="0"/>
                  </a:moveTo>
                  <a:lnTo>
                    <a:pt x="0" y="0"/>
                  </a:lnTo>
                  <a:lnTo>
                    <a:pt x="0" y="42672"/>
                  </a:lnTo>
                  <a:lnTo>
                    <a:pt x="6726936" y="42672"/>
                  </a:lnTo>
                  <a:lnTo>
                    <a:pt x="6726936" y="0"/>
                  </a:lnTo>
                  <a:close/>
                </a:path>
              </a:pathLst>
            </a:custGeom>
            <a:solidFill>
              <a:srgbClr val="ED7C31"/>
            </a:solidFill>
          </p:spPr>
          <p:txBody>
            <a:bodyPr wrap="square" lIns="0" tIns="0" rIns="0" bIns="0" rtlCol="0"/>
            <a:lstStyle/>
            <a:p>
              <a:endParaRPr/>
            </a:p>
          </p:txBody>
        </p:sp>
        <p:sp>
          <p:nvSpPr>
            <p:cNvPr id="45" name="object 45"/>
            <p:cNvSpPr/>
            <p:nvPr/>
          </p:nvSpPr>
          <p:spPr>
            <a:xfrm>
              <a:off x="2433827" y="3486912"/>
              <a:ext cx="6969759" cy="10795"/>
            </a:xfrm>
            <a:custGeom>
              <a:avLst/>
              <a:gdLst/>
              <a:ahLst/>
              <a:cxnLst/>
              <a:rect l="l" t="t" r="r" b="b"/>
              <a:pathLst>
                <a:path w="6969759" h="10795">
                  <a:moveTo>
                    <a:pt x="6969252" y="0"/>
                  </a:moveTo>
                  <a:lnTo>
                    <a:pt x="0" y="0"/>
                  </a:lnTo>
                  <a:lnTo>
                    <a:pt x="0" y="10668"/>
                  </a:lnTo>
                  <a:lnTo>
                    <a:pt x="6969252" y="10668"/>
                  </a:lnTo>
                  <a:lnTo>
                    <a:pt x="6969252" y="0"/>
                  </a:lnTo>
                  <a:close/>
                </a:path>
              </a:pathLst>
            </a:custGeom>
            <a:solidFill>
              <a:srgbClr val="D8D8D8"/>
            </a:solidFill>
          </p:spPr>
          <p:txBody>
            <a:bodyPr wrap="square" lIns="0" tIns="0" rIns="0" bIns="0" rtlCol="0"/>
            <a:lstStyle/>
            <a:p>
              <a:endParaRPr/>
            </a:p>
          </p:txBody>
        </p:sp>
        <p:sp>
          <p:nvSpPr>
            <p:cNvPr id="46" name="object 46"/>
            <p:cNvSpPr/>
            <p:nvPr/>
          </p:nvSpPr>
          <p:spPr>
            <a:xfrm>
              <a:off x="2645663" y="3529584"/>
              <a:ext cx="6727190" cy="52069"/>
            </a:xfrm>
            <a:custGeom>
              <a:avLst/>
              <a:gdLst/>
              <a:ahLst/>
              <a:cxnLst/>
              <a:rect l="l" t="t" r="r" b="b"/>
              <a:pathLst>
                <a:path w="6727190" h="52070">
                  <a:moveTo>
                    <a:pt x="0" y="51815"/>
                  </a:moveTo>
                  <a:lnTo>
                    <a:pt x="6726936" y="51815"/>
                  </a:lnTo>
                  <a:lnTo>
                    <a:pt x="6726936" y="0"/>
                  </a:lnTo>
                  <a:lnTo>
                    <a:pt x="0" y="0"/>
                  </a:lnTo>
                  <a:lnTo>
                    <a:pt x="0" y="51815"/>
                  </a:lnTo>
                  <a:close/>
                </a:path>
              </a:pathLst>
            </a:custGeom>
            <a:solidFill>
              <a:srgbClr val="ED7C31"/>
            </a:solidFill>
          </p:spPr>
          <p:txBody>
            <a:bodyPr wrap="square" lIns="0" tIns="0" rIns="0" bIns="0" rtlCol="0"/>
            <a:lstStyle/>
            <a:p>
              <a:endParaRPr/>
            </a:p>
          </p:txBody>
        </p:sp>
        <p:sp>
          <p:nvSpPr>
            <p:cNvPr id="47" name="object 47"/>
            <p:cNvSpPr/>
            <p:nvPr/>
          </p:nvSpPr>
          <p:spPr>
            <a:xfrm>
              <a:off x="2433828" y="3145535"/>
              <a:ext cx="6969759" cy="181610"/>
            </a:xfrm>
            <a:custGeom>
              <a:avLst/>
              <a:gdLst/>
              <a:ahLst/>
              <a:cxnLst/>
              <a:rect l="l" t="t" r="r" b="b"/>
              <a:pathLst>
                <a:path w="6969759" h="181610">
                  <a:moveTo>
                    <a:pt x="6969252" y="170688"/>
                  </a:moveTo>
                  <a:lnTo>
                    <a:pt x="0" y="170688"/>
                  </a:lnTo>
                  <a:lnTo>
                    <a:pt x="0" y="181356"/>
                  </a:lnTo>
                  <a:lnTo>
                    <a:pt x="6969252" y="181356"/>
                  </a:lnTo>
                  <a:lnTo>
                    <a:pt x="6969252" y="170688"/>
                  </a:lnTo>
                  <a:close/>
                </a:path>
                <a:path w="6969759" h="181610">
                  <a:moveTo>
                    <a:pt x="6969252" y="0"/>
                  </a:moveTo>
                  <a:lnTo>
                    <a:pt x="0" y="0"/>
                  </a:lnTo>
                  <a:lnTo>
                    <a:pt x="0" y="10668"/>
                  </a:lnTo>
                  <a:lnTo>
                    <a:pt x="6969252" y="10668"/>
                  </a:lnTo>
                  <a:lnTo>
                    <a:pt x="6969252" y="0"/>
                  </a:lnTo>
                  <a:close/>
                </a:path>
              </a:pathLst>
            </a:custGeom>
            <a:solidFill>
              <a:srgbClr val="D8D8D8"/>
            </a:solidFill>
          </p:spPr>
          <p:txBody>
            <a:bodyPr wrap="square" lIns="0" tIns="0" rIns="0" bIns="0" rtlCol="0"/>
            <a:lstStyle/>
            <a:p>
              <a:endParaRPr/>
            </a:p>
          </p:txBody>
        </p:sp>
        <p:sp>
          <p:nvSpPr>
            <p:cNvPr id="48" name="object 48"/>
            <p:cNvSpPr/>
            <p:nvPr/>
          </p:nvSpPr>
          <p:spPr>
            <a:xfrm>
              <a:off x="2433827" y="3186684"/>
              <a:ext cx="90170" cy="96520"/>
            </a:xfrm>
            <a:custGeom>
              <a:avLst/>
              <a:gdLst/>
              <a:ahLst/>
              <a:cxnLst/>
              <a:rect l="l" t="t" r="r" b="b"/>
              <a:pathLst>
                <a:path w="90169" h="96520">
                  <a:moveTo>
                    <a:pt x="89916" y="0"/>
                  </a:moveTo>
                  <a:lnTo>
                    <a:pt x="0" y="0"/>
                  </a:lnTo>
                  <a:lnTo>
                    <a:pt x="0" y="96012"/>
                  </a:lnTo>
                  <a:lnTo>
                    <a:pt x="89916" y="96012"/>
                  </a:lnTo>
                  <a:lnTo>
                    <a:pt x="89916" y="0"/>
                  </a:lnTo>
                  <a:close/>
                </a:path>
              </a:pathLst>
            </a:custGeom>
            <a:solidFill>
              <a:srgbClr val="5B9AD4"/>
            </a:solidFill>
          </p:spPr>
          <p:txBody>
            <a:bodyPr wrap="square" lIns="0" tIns="0" rIns="0" bIns="0" rtlCol="0"/>
            <a:lstStyle/>
            <a:p>
              <a:endParaRPr/>
            </a:p>
          </p:txBody>
        </p:sp>
        <p:sp>
          <p:nvSpPr>
            <p:cNvPr id="49" name="object 49"/>
            <p:cNvSpPr/>
            <p:nvPr/>
          </p:nvSpPr>
          <p:spPr>
            <a:xfrm>
              <a:off x="2433827" y="2974847"/>
              <a:ext cx="6969759" cy="10795"/>
            </a:xfrm>
            <a:custGeom>
              <a:avLst/>
              <a:gdLst/>
              <a:ahLst/>
              <a:cxnLst/>
              <a:rect l="l" t="t" r="r" b="b"/>
              <a:pathLst>
                <a:path w="6969759" h="10794">
                  <a:moveTo>
                    <a:pt x="6969252" y="0"/>
                  </a:moveTo>
                  <a:lnTo>
                    <a:pt x="0" y="0"/>
                  </a:lnTo>
                  <a:lnTo>
                    <a:pt x="0" y="10667"/>
                  </a:lnTo>
                  <a:lnTo>
                    <a:pt x="6969252" y="10667"/>
                  </a:lnTo>
                  <a:lnTo>
                    <a:pt x="6969252" y="0"/>
                  </a:lnTo>
                  <a:close/>
                </a:path>
              </a:pathLst>
            </a:custGeom>
            <a:solidFill>
              <a:srgbClr val="D8D8D8"/>
            </a:solidFill>
          </p:spPr>
          <p:txBody>
            <a:bodyPr wrap="square" lIns="0" tIns="0" rIns="0" bIns="0" rtlCol="0"/>
            <a:lstStyle/>
            <a:p>
              <a:endParaRPr/>
            </a:p>
          </p:txBody>
        </p:sp>
        <p:sp>
          <p:nvSpPr>
            <p:cNvPr id="50" name="object 50"/>
            <p:cNvSpPr/>
            <p:nvPr/>
          </p:nvSpPr>
          <p:spPr>
            <a:xfrm>
              <a:off x="2433827" y="3015996"/>
              <a:ext cx="47625" cy="96520"/>
            </a:xfrm>
            <a:custGeom>
              <a:avLst/>
              <a:gdLst/>
              <a:ahLst/>
              <a:cxnLst/>
              <a:rect l="l" t="t" r="r" b="b"/>
              <a:pathLst>
                <a:path w="47625" h="96519">
                  <a:moveTo>
                    <a:pt x="47244" y="0"/>
                  </a:moveTo>
                  <a:lnTo>
                    <a:pt x="0" y="0"/>
                  </a:lnTo>
                  <a:lnTo>
                    <a:pt x="0" y="96012"/>
                  </a:lnTo>
                  <a:lnTo>
                    <a:pt x="47244" y="96012"/>
                  </a:lnTo>
                  <a:lnTo>
                    <a:pt x="47244" y="0"/>
                  </a:lnTo>
                  <a:close/>
                </a:path>
              </a:pathLst>
            </a:custGeom>
            <a:solidFill>
              <a:srgbClr val="5B9AD4"/>
            </a:solidFill>
          </p:spPr>
          <p:txBody>
            <a:bodyPr wrap="square" lIns="0" tIns="0" rIns="0" bIns="0" rtlCol="0"/>
            <a:lstStyle/>
            <a:p>
              <a:endParaRPr/>
            </a:p>
          </p:txBody>
        </p:sp>
        <p:sp>
          <p:nvSpPr>
            <p:cNvPr id="51" name="object 51"/>
            <p:cNvSpPr/>
            <p:nvPr/>
          </p:nvSpPr>
          <p:spPr>
            <a:xfrm>
              <a:off x="2433827" y="2804160"/>
              <a:ext cx="6969759" cy="10795"/>
            </a:xfrm>
            <a:custGeom>
              <a:avLst/>
              <a:gdLst/>
              <a:ahLst/>
              <a:cxnLst/>
              <a:rect l="l" t="t" r="r" b="b"/>
              <a:pathLst>
                <a:path w="6969759" h="10794">
                  <a:moveTo>
                    <a:pt x="6969252" y="0"/>
                  </a:moveTo>
                  <a:lnTo>
                    <a:pt x="0" y="0"/>
                  </a:lnTo>
                  <a:lnTo>
                    <a:pt x="0" y="10667"/>
                  </a:lnTo>
                  <a:lnTo>
                    <a:pt x="6969252" y="10667"/>
                  </a:lnTo>
                  <a:lnTo>
                    <a:pt x="6969252" y="0"/>
                  </a:lnTo>
                  <a:close/>
                </a:path>
              </a:pathLst>
            </a:custGeom>
            <a:solidFill>
              <a:srgbClr val="D8D8D8"/>
            </a:solidFill>
          </p:spPr>
          <p:txBody>
            <a:bodyPr wrap="square" lIns="0" tIns="0" rIns="0" bIns="0" rtlCol="0"/>
            <a:lstStyle/>
            <a:p>
              <a:endParaRPr/>
            </a:p>
          </p:txBody>
        </p:sp>
        <p:sp>
          <p:nvSpPr>
            <p:cNvPr id="52" name="object 52"/>
            <p:cNvSpPr/>
            <p:nvPr/>
          </p:nvSpPr>
          <p:spPr>
            <a:xfrm>
              <a:off x="2433827" y="2845308"/>
              <a:ext cx="192405" cy="96520"/>
            </a:xfrm>
            <a:custGeom>
              <a:avLst/>
              <a:gdLst/>
              <a:ahLst/>
              <a:cxnLst/>
              <a:rect l="l" t="t" r="r" b="b"/>
              <a:pathLst>
                <a:path w="192405" h="96519">
                  <a:moveTo>
                    <a:pt x="192024" y="0"/>
                  </a:moveTo>
                  <a:lnTo>
                    <a:pt x="0" y="0"/>
                  </a:lnTo>
                  <a:lnTo>
                    <a:pt x="0" y="96012"/>
                  </a:lnTo>
                  <a:lnTo>
                    <a:pt x="192024" y="96012"/>
                  </a:lnTo>
                  <a:lnTo>
                    <a:pt x="192024" y="0"/>
                  </a:lnTo>
                  <a:close/>
                </a:path>
              </a:pathLst>
            </a:custGeom>
            <a:solidFill>
              <a:srgbClr val="5B9AD4"/>
            </a:solidFill>
          </p:spPr>
          <p:txBody>
            <a:bodyPr wrap="square" lIns="0" tIns="0" rIns="0" bIns="0" rtlCol="0"/>
            <a:lstStyle/>
            <a:p>
              <a:endParaRPr/>
            </a:p>
          </p:txBody>
        </p:sp>
        <p:sp>
          <p:nvSpPr>
            <p:cNvPr id="53" name="object 53"/>
            <p:cNvSpPr/>
            <p:nvPr/>
          </p:nvSpPr>
          <p:spPr>
            <a:xfrm>
              <a:off x="2481072" y="2845307"/>
              <a:ext cx="6751320" cy="608330"/>
            </a:xfrm>
            <a:custGeom>
              <a:avLst/>
              <a:gdLst/>
              <a:ahLst/>
              <a:cxnLst/>
              <a:rect l="l" t="t" r="r" b="b"/>
              <a:pathLst>
                <a:path w="6751320" h="608329">
                  <a:moveTo>
                    <a:pt x="6242304" y="341376"/>
                  </a:moveTo>
                  <a:lnTo>
                    <a:pt x="42672" y="341376"/>
                  </a:lnTo>
                  <a:lnTo>
                    <a:pt x="42672" y="437388"/>
                  </a:lnTo>
                  <a:lnTo>
                    <a:pt x="6242304" y="437388"/>
                  </a:lnTo>
                  <a:lnTo>
                    <a:pt x="6242304" y="341376"/>
                  </a:lnTo>
                  <a:close/>
                </a:path>
                <a:path w="6751320" h="608329">
                  <a:moveTo>
                    <a:pt x="6353556" y="513588"/>
                  </a:moveTo>
                  <a:lnTo>
                    <a:pt x="106680" y="513588"/>
                  </a:lnTo>
                  <a:lnTo>
                    <a:pt x="106680" y="608076"/>
                  </a:lnTo>
                  <a:lnTo>
                    <a:pt x="6353556" y="608076"/>
                  </a:lnTo>
                  <a:lnTo>
                    <a:pt x="6353556" y="513588"/>
                  </a:lnTo>
                  <a:close/>
                </a:path>
                <a:path w="6751320" h="608329">
                  <a:moveTo>
                    <a:pt x="6440424" y="0"/>
                  </a:moveTo>
                  <a:lnTo>
                    <a:pt x="144780" y="0"/>
                  </a:lnTo>
                  <a:lnTo>
                    <a:pt x="144780" y="96012"/>
                  </a:lnTo>
                  <a:lnTo>
                    <a:pt x="6440424" y="96012"/>
                  </a:lnTo>
                  <a:lnTo>
                    <a:pt x="6440424" y="0"/>
                  </a:lnTo>
                  <a:close/>
                </a:path>
                <a:path w="6751320" h="608329">
                  <a:moveTo>
                    <a:pt x="6751320" y="170688"/>
                  </a:moveTo>
                  <a:lnTo>
                    <a:pt x="0" y="170688"/>
                  </a:lnTo>
                  <a:lnTo>
                    <a:pt x="0" y="266700"/>
                  </a:lnTo>
                  <a:lnTo>
                    <a:pt x="6751320" y="266700"/>
                  </a:lnTo>
                  <a:lnTo>
                    <a:pt x="6751320" y="170688"/>
                  </a:lnTo>
                  <a:close/>
                </a:path>
              </a:pathLst>
            </a:custGeom>
            <a:solidFill>
              <a:srgbClr val="ED7C31"/>
            </a:solidFill>
          </p:spPr>
          <p:txBody>
            <a:bodyPr wrap="square" lIns="0" tIns="0" rIns="0" bIns="0" rtlCol="0"/>
            <a:lstStyle/>
            <a:p>
              <a:endParaRPr/>
            </a:p>
          </p:txBody>
        </p:sp>
        <p:sp>
          <p:nvSpPr>
            <p:cNvPr id="54" name="object 54"/>
            <p:cNvSpPr/>
            <p:nvPr/>
          </p:nvSpPr>
          <p:spPr>
            <a:xfrm>
              <a:off x="2433828" y="2461259"/>
              <a:ext cx="6969759" cy="181610"/>
            </a:xfrm>
            <a:custGeom>
              <a:avLst/>
              <a:gdLst/>
              <a:ahLst/>
              <a:cxnLst/>
              <a:rect l="l" t="t" r="r" b="b"/>
              <a:pathLst>
                <a:path w="6969759" h="181610">
                  <a:moveTo>
                    <a:pt x="6969252" y="170688"/>
                  </a:moveTo>
                  <a:lnTo>
                    <a:pt x="0" y="170688"/>
                  </a:lnTo>
                  <a:lnTo>
                    <a:pt x="0" y="181356"/>
                  </a:lnTo>
                  <a:lnTo>
                    <a:pt x="6969252" y="181356"/>
                  </a:lnTo>
                  <a:lnTo>
                    <a:pt x="6969252" y="170688"/>
                  </a:lnTo>
                  <a:close/>
                </a:path>
                <a:path w="6969759" h="181610">
                  <a:moveTo>
                    <a:pt x="6969252" y="0"/>
                  </a:moveTo>
                  <a:lnTo>
                    <a:pt x="0" y="0"/>
                  </a:lnTo>
                  <a:lnTo>
                    <a:pt x="0" y="10668"/>
                  </a:lnTo>
                  <a:lnTo>
                    <a:pt x="6969252" y="10668"/>
                  </a:lnTo>
                  <a:lnTo>
                    <a:pt x="6969252" y="0"/>
                  </a:lnTo>
                  <a:close/>
                </a:path>
              </a:pathLst>
            </a:custGeom>
            <a:solidFill>
              <a:srgbClr val="D8D8D8"/>
            </a:solidFill>
          </p:spPr>
          <p:txBody>
            <a:bodyPr wrap="square" lIns="0" tIns="0" rIns="0" bIns="0" rtlCol="0"/>
            <a:lstStyle/>
            <a:p>
              <a:endParaRPr/>
            </a:p>
          </p:txBody>
        </p:sp>
        <p:sp>
          <p:nvSpPr>
            <p:cNvPr id="55" name="object 55"/>
            <p:cNvSpPr/>
            <p:nvPr/>
          </p:nvSpPr>
          <p:spPr>
            <a:xfrm>
              <a:off x="2433827" y="2503932"/>
              <a:ext cx="47625" cy="96520"/>
            </a:xfrm>
            <a:custGeom>
              <a:avLst/>
              <a:gdLst/>
              <a:ahLst/>
              <a:cxnLst/>
              <a:rect l="l" t="t" r="r" b="b"/>
              <a:pathLst>
                <a:path w="47625" h="96519">
                  <a:moveTo>
                    <a:pt x="47244" y="0"/>
                  </a:moveTo>
                  <a:lnTo>
                    <a:pt x="0" y="0"/>
                  </a:lnTo>
                  <a:lnTo>
                    <a:pt x="0" y="96012"/>
                  </a:lnTo>
                  <a:lnTo>
                    <a:pt x="47244" y="96012"/>
                  </a:lnTo>
                  <a:lnTo>
                    <a:pt x="47244" y="0"/>
                  </a:lnTo>
                  <a:close/>
                </a:path>
              </a:pathLst>
            </a:custGeom>
            <a:solidFill>
              <a:srgbClr val="5B9AD4"/>
            </a:solidFill>
          </p:spPr>
          <p:txBody>
            <a:bodyPr wrap="square" lIns="0" tIns="0" rIns="0" bIns="0" rtlCol="0"/>
            <a:lstStyle/>
            <a:p>
              <a:endParaRPr/>
            </a:p>
          </p:txBody>
        </p:sp>
        <p:sp>
          <p:nvSpPr>
            <p:cNvPr id="56" name="object 56"/>
            <p:cNvSpPr/>
            <p:nvPr/>
          </p:nvSpPr>
          <p:spPr>
            <a:xfrm>
              <a:off x="2481072" y="2503931"/>
              <a:ext cx="6722745" cy="266700"/>
            </a:xfrm>
            <a:custGeom>
              <a:avLst/>
              <a:gdLst/>
              <a:ahLst/>
              <a:cxnLst/>
              <a:rect l="l" t="t" r="r" b="b"/>
              <a:pathLst>
                <a:path w="6722745" h="266700">
                  <a:moveTo>
                    <a:pt x="6178296" y="0"/>
                  </a:moveTo>
                  <a:lnTo>
                    <a:pt x="0" y="0"/>
                  </a:lnTo>
                  <a:lnTo>
                    <a:pt x="0" y="96012"/>
                  </a:lnTo>
                  <a:lnTo>
                    <a:pt x="6178296" y="96012"/>
                  </a:lnTo>
                  <a:lnTo>
                    <a:pt x="6178296" y="0"/>
                  </a:lnTo>
                  <a:close/>
                </a:path>
                <a:path w="6722745" h="266700">
                  <a:moveTo>
                    <a:pt x="6722364" y="170688"/>
                  </a:moveTo>
                  <a:lnTo>
                    <a:pt x="71628" y="170688"/>
                  </a:lnTo>
                  <a:lnTo>
                    <a:pt x="71628" y="266700"/>
                  </a:lnTo>
                  <a:lnTo>
                    <a:pt x="6722364" y="266700"/>
                  </a:lnTo>
                  <a:lnTo>
                    <a:pt x="6722364" y="170688"/>
                  </a:lnTo>
                  <a:close/>
                </a:path>
              </a:pathLst>
            </a:custGeom>
            <a:solidFill>
              <a:srgbClr val="ED7C31"/>
            </a:solidFill>
          </p:spPr>
          <p:txBody>
            <a:bodyPr wrap="square" lIns="0" tIns="0" rIns="0" bIns="0" rtlCol="0"/>
            <a:lstStyle/>
            <a:p>
              <a:endParaRPr/>
            </a:p>
          </p:txBody>
        </p:sp>
        <p:sp>
          <p:nvSpPr>
            <p:cNvPr id="57" name="object 57"/>
            <p:cNvSpPr/>
            <p:nvPr/>
          </p:nvSpPr>
          <p:spPr>
            <a:xfrm>
              <a:off x="2433828" y="2119883"/>
              <a:ext cx="6969759" cy="181610"/>
            </a:xfrm>
            <a:custGeom>
              <a:avLst/>
              <a:gdLst/>
              <a:ahLst/>
              <a:cxnLst/>
              <a:rect l="l" t="t" r="r" b="b"/>
              <a:pathLst>
                <a:path w="6969759" h="181610">
                  <a:moveTo>
                    <a:pt x="6969252" y="170688"/>
                  </a:moveTo>
                  <a:lnTo>
                    <a:pt x="0" y="170688"/>
                  </a:lnTo>
                  <a:lnTo>
                    <a:pt x="0" y="181356"/>
                  </a:lnTo>
                  <a:lnTo>
                    <a:pt x="6969252" y="181356"/>
                  </a:lnTo>
                  <a:lnTo>
                    <a:pt x="6969252" y="170688"/>
                  </a:lnTo>
                  <a:close/>
                </a:path>
                <a:path w="6969759" h="181610">
                  <a:moveTo>
                    <a:pt x="6969252" y="0"/>
                  </a:moveTo>
                  <a:lnTo>
                    <a:pt x="0" y="0"/>
                  </a:lnTo>
                  <a:lnTo>
                    <a:pt x="0" y="10668"/>
                  </a:lnTo>
                  <a:lnTo>
                    <a:pt x="6969252" y="10668"/>
                  </a:lnTo>
                  <a:lnTo>
                    <a:pt x="6969252" y="0"/>
                  </a:lnTo>
                  <a:close/>
                </a:path>
              </a:pathLst>
            </a:custGeom>
            <a:solidFill>
              <a:srgbClr val="D8D8D8"/>
            </a:solidFill>
          </p:spPr>
          <p:txBody>
            <a:bodyPr wrap="square" lIns="0" tIns="0" rIns="0" bIns="0" rtlCol="0"/>
            <a:lstStyle/>
            <a:p>
              <a:endParaRPr/>
            </a:p>
          </p:txBody>
        </p:sp>
        <p:sp>
          <p:nvSpPr>
            <p:cNvPr id="58" name="object 58"/>
            <p:cNvSpPr/>
            <p:nvPr/>
          </p:nvSpPr>
          <p:spPr>
            <a:xfrm>
              <a:off x="2433827" y="2162556"/>
              <a:ext cx="43180" cy="96520"/>
            </a:xfrm>
            <a:custGeom>
              <a:avLst/>
              <a:gdLst/>
              <a:ahLst/>
              <a:cxnLst/>
              <a:rect l="l" t="t" r="r" b="b"/>
              <a:pathLst>
                <a:path w="43180" h="96519">
                  <a:moveTo>
                    <a:pt x="42672" y="0"/>
                  </a:moveTo>
                  <a:lnTo>
                    <a:pt x="0" y="0"/>
                  </a:lnTo>
                  <a:lnTo>
                    <a:pt x="0" y="96012"/>
                  </a:lnTo>
                  <a:lnTo>
                    <a:pt x="42672" y="96012"/>
                  </a:lnTo>
                  <a:lnTo>
                    <a:pt x="42672" y="0"/>
                  </a:lnTo>
                  <a:close/>
                </a:path>
              </a:pathLst>
            </a:custGeom>
            <a:solidFill>
              <a:srgbClr val="5B9AD4"/>
            </a:solidFill>
          </p:spPr>
          <p:txBody>
            <a:bodyPr wrap="square" lIns="0" tIns="0" rIns="0" bIns="0" rtlCol="0"/>
            <a:lstStyle/>
            <a:p>
              <a:endParaRPr/>
            </a:p>
          </p:txBody>
        </p:sp>
        <p:sp>
          <p:nvSpPr>
            <p:cNvPr id="59" name="object 59"/>
            <p:cNvSpPr/>
            <p:nvPr/>
          </p:nvSpPr>
          <p:spPr>
            <a:xfrm>
              <a:off x="2476500" y="2162555"/>
              <a:ext cx="6716395" cy="266700"/>
            </a:xfrm>
            <a:custGeom>
              <a:avLst/>
              <a:gdLst/>
              <a:ahLst/>
              <a:cxnLst/>
              <a:rect l="l" t="t" r="r" b="b"/>
              <a:pathLst>
                <a:path w="6716395" h="266700">
                  <a:moveTo>
                    <a:pt x="6010656" y="0"/>
                  </a:moveTo>
                  <a:lnTo>
                    <a:pt x="0" y="0"/>
                  </a:lnTo>
                  <a:lnTo>
                    <a:pt x="0" y="96012"/>
                  </a:lnTo>
                  <a:lnTo>
                    <a:pt x="6010656" y="96012"/>
                  </a:lnTo>
                  <a:lnTo>
                    <a:pt x="6010656" y="0"/>
                  </a:lnTo>
                  <a:close/>
                </a:path>
                <a:path w="6716395" h="266700">
                  <a:moveTo>
                    <a:pt x="6716268" y="170688"/>
                  </a:moveTo>
                  <a:lnTo>
                    <a:pt x="60960" y="170688"/>
                  </a:lnTo>
                  <a:lnTo>
                    <a:pt x="60960" y="266700"/>
                  </a:lnTo>
                  <a:lnTo>
                    <a:pt x="6716268" y="266700"/>
                  </a:lnTo>
                  <a:lnTo>
                    <a:pt x="6716268" y="170688"/>
                  </a:lnTo>
                  <a:close/>
                </a:path>
              </a:pathLst>
            </a:custGeom>
            <a:solidFill>
              <a:srgbClr val="ED7C31"/>
            </a:solidFill>
          </p:spPr>
          <p:txBody>
            <a:bodyPr wrap="square" lIns="0" tIns="0" rIns="0" bIns="0" rtlCol="0"/>
            <a:lstStyle/>
            <a:p>
              <a:endParaRPr/>
            </a:p>
          </p:txBody>
        </p:sp>
        <p:sp>
          <p:nvSpPr>
            <p:cNvPr id="60" name="object 60"/>
            <p:cNvSpPr/>
            <p:nvPr/>
          </p:nvSpPr>
          <p:spPr>
            <a:xfrm>
              <a:off x="2433828" y="1778507"/>
              <a:ext cx="6969759" cy="181610"/>
            </a:xfrm>
            <a:custGeom>
              <a:avLst/>
              <a:gdLst/>
              <a:ahLst/>
              <a:cxnLst/>
              <a:rect l="l" t="t" r="r" b="b"/>
              <a:pathLst>
                <a:path w="6969759" h="181610">
                  <a:moveTo>
                    <a:pt x="6969252" y="170688"/>
                  </a:moveTo>
                  <a:lnTo>
                    <a:pt x="0" y="170688"/>
                  </a:lnTo>
                  <a:lnTo>
                    <a:pt x="0" y="181356"/>
                  </a:lnTo>
                  <a:lnTo>
                    <a:pt x="6969252" y="181356"/>
                  </a:lnTo>
                  <a:lnTo>
                    <a:pt x="6969252" y="170688"/>
                  </a:lnTo>
                  <a:close/>
                </a:path>
                <a:path w="6969759" h="181610">
                  <a:moveTo>
                    <a:pt x="6969252" y="0"/>
                  </a:moveTo>
                  <a:lnTo>
                    <a:pt x="0" y="0"/>
                  </a:lnTo>
                  <a:lnTo>
                    <a:pt x="0" y="10668"/>
                  </a:lnTo>
                  <a:lnTo>
                    <a:pt x="6969252" y="10668"/>
                  </a:lnTo>
                  <a:lnTo>
                    <a:pt x="6969252" y="0"/>
                  </a:lnTo>
                  <a:close/>
                </a:path>
              </a:pathLst>
            </a:custGeom>
            <a:solidFill>
              <a:srgbClr val="D8D8D8"/>
            </a:solidFill>
          </p:spPr>
          <p:txBody>
            <a:bodyPr wrap="square" lIns="0" tIns="0" rIns="0" bIns="0" rtlCol="0"/>
            <a:lstStyle/>
            <a:p>
              <a:endParaRPr/>
            </a:p>
          </p:txBody>
        </p:sp>
        <p:sp>
          <p:nvSpPr>
            <p:cNvPr id="61" name="object 61"/>
            <p:cNvSpPr/>
            <p:nvPr/>
          </p:nvSpPr>
          <p:spPr>
            <a:xfrm>
              <a:off x="2433827" y="1821180"/>
              <a:ext cx="67310" cy="94615"/>
            </a:xfrm>
            <a:custGeom>
              <a:avLst/>
              <a:gdLst/>
              <a:ahLst/>
              <a:cxnLst/>
              <a:rect l="l" t="t" r="r" b="b"/>
              <a:pathLst>
                <a:path w="67310" h="94614">
                  <a:moveTo>
                    <a:pt x="67056" y="0"/>
                  </a:moveTo>
                  <a:lnTo>
                    <a:pt x="0" y="0"/>
                  </a:lnTo>
                  <a:lnTo>
                    <a:pt x="0" y="94487"/>
                  </a:lnTo>
                  <a:lnTo>
                    <a:pt x="67056" y="94487"/>
                  </a:lnTo>
                  <a:lnTo>
                    <a:pt x="67056" y="0"/>
                  </a:lnTo>
                  <a:close/>
                </a:path>
              </a:pathLst>
            </a:custGeom>
            <a:solidFill>
              <a:srgbClr val="5B9AD4"/>
            </a:solidFill>
          </p:spPr>
          <p:txBody>
            <a:bodyPr wrap="square" lIns="0" tIns="0" rIns="0" bIns="0" rtlCol="0"/>
            <a:lstStyle/>
            <a:p>
              <a:endParaRPr/>
            </a:p>
          </p:txBody>
        </p:sp>
        <p:sp>
          <p:nvSpPr>
            <p:cNvPr id="62" name="object 62"/>
            <p:cNvSpPr/>
            <p:nvPr/>
          </p:nvSpPr>
          <p:spPr>
            <a:xfrm>
              <a:off x="2433827" y="1607820"/>
              <a:ext cx="6969759" cy="10795"/>
            </a:xfrm>
            <a:custGeom>
              <a:avLst/>
              <a:gdLst/>
              <a:ahLst/>
              <a:cxnLst/>
              <a:rect l="l" t="t" r="r" b="b"/>
              <a:pathLst>
                <a:path w="6969759" h="10794">
                  <a:moveTo>
                    <a:pt x="6969252" y="0"/>
                  </a:moveTo>
                  <a:lnTo>
                    <a:pt x="0" y="0"/>
                  </a:lnTo>
                  <a:lnTo>
                    <a:pt x="0" y="10667"/>
                  </a:lnTo>
                  <a:lnTo>
                    <a:pt x="6969252" y="10667"/>
                  </a:lnTo>
                  <a:lnTo>
                    <a:pt x="6969252" y="0"/>
                  </a:lnTo>
                  <a:close/>
                </a:path>
              </a:pathLst>
            </a:custGeom>
            <a:solidFill>
              <a:srgbClr val="D8D8D8"/>
            </a:solidFill>
          </p:spPr>
          <p:txBody>
            <a:bodyPr wrap="square" lIns="0" tIns="0" rIns="0" bIns="0" rtlCol="0"/>
            <a:lstStyle/>
            <a:p>
              <a:endParaRPr/>
            </a:p>
          </p:txBody>
        </p:sp>
        <p:sp>
          <p:nvSpPr>
            <p:cNvPr id="63" name="object 63"/>
            <p:cNvSpPr/>
            <p:nvPr/>
          </p:nvSpPr>
          <p:spPr>
            <a:xfrm>
              <a:off x="2433827" y="1650492"/>
              <a:ext cx="32384" cy="94615"/>
            </a:xfrm>
            <a:custGeom>
              <a:avLst/>
              <a:gdLst/>
              <a:ahLst/>
              <a:cxnLst/>
              <a:rect l="l" t="t" r="r" b="b"/>
              <a:pathLst>
                <a:path w="32385" h="94614">
                  <a:moveTo>
                    <a:pt x="32004" y="0"/>
                  </a:moveTo>
                  <a:lnTo>
                    <a:pt x="0" y="0"/>
                  </a:lnTo>
                  <a:lnTo>
                    <a:pt x="0" y="94487"/>
                  </a:lnTo>
                  <a:lnTo>
                    <a:pt x="32004" y="94487"/>
                  </a:lnTo>
                  <a:lnTo>
                    <a:pt x="32004" y="0"/>
                  </a:lnTo>
                  <a:close/>
                </a:path>
              </a:pathLst>
            </a:custGeom>
            <a:solidFill>
              <a:srgbClr val="5B9AD4"/>
            </a:solidFill>
          </p:spPr>
          <p:txBody>
            <a:bodyPr wrap="square" lIns="0" tIns="0" rIns="0" bIns="0" rtlCol="0"/>
            <a:lstStyle/>
            <a:p>
              <a:endParaRPr/>
            </a:p>
          </p:txBody>
        </p:sp>
        <p:sp>
          <p:nvSpPr>
            <p:cNvPr id="64" name="object 64"/>
            <p:cNvSpPr/>
            <p:nvPr/>
          </p:nvSpPr>
          <p:spPr>
            <a:xfrm>
              <a:off x="2433827" y="1437132"/>
              <a:ext cx="6969759" cy="10795"/>
            </a:xfrm>
            <a:custGeom>
              <a:avLst/>
              <a:gdLst/>
              <a:ahLst/>
              <a:cxnLst/>
              <a:rect l="l" t="t" r="r" b="b"/>
              <a:pathLst>
                <a:path w="6969759" h="10794">
                  <a:moveTo>
                    <a:pt x="6969252" y="0"/>
                  </a:moveTo>
                  <a:lnTo>
                    <a:pt x="0" y="0"/>
                  </a:lnTo>
                  <a:lnTo>
                    <a:pt x="0" y="10667"/>
                  </a:lnTo>
                  <a:lnTo>
                    <a:pt x="6969252" y="10667"/>
                  </a:lnTo>
                  <a:lnTo>
                    <a:pt x="6969252" y="0"/>
                  </a:lnTo>
                  <a:close/>
                </a:path>
              </a:pathLst>
            </a:custGeom>
            <a:solidFill>
              <a:srgbClr val="D8D8D8"/>
            </a:solidFill>
          </p:spPr>
          <p:txBody>
            <a:bodyPr wrap="square" lIns="0" tIns="0" rIns="0" bIns="0" rtlCol="0"/>
            <a:lstStyle/>
            <a:p>
              <a:endParaRPr/>
            </a:p>
          </p:txBody>
        </p:sp>
        <p:sp>
          <p:nvSpPr>
            <p:cNvPr id="65" name="object 65"/>
            <p:cNvSpPr/>
            <p:nvPr/>
          </p:nvSpPr>
          <p:spPr>
            <a:xfrm>
              <a:off x="2433827" y="1479804"/>
              <a:ext cx="36830" cy="94615"/>
            </a:xfrm>
            <a:custGeom>
              <a:avLst/>
              <a:gdLst/>
              <a:ahLst/>
              <a:cxnLst/>
              <a:rect l="l" t="t" r="r" b="b"/>
              <a:pathLst>
                <a:path w="36830" h="94615">
                  <a:moveTo>
                    <a:pt x="36576" y="0"/>
                  </a:moveTo>
                  <a:lnTo>
                    <a:pt x="0" y="0"/>
                  </a:lnTo>
                  <a:lnTo>
                    <a:pt x="0" y="94487"/>
                  </a:lnTo>
                  <a:lnTo>
                    <a:pt x="36576" y="94487"/>
                  </a:lnTo>
                  <a:lnTo>
                    <a:pt x="36576" y="0"/>
                  </a:lnTo>
                  <a:close/>
                </a:path>
              </a:pathLst>
            </a:custGeom>
            <a:solidFill>
              <a:srgbClr val="5B9AD4"/>
            </a:solidFill>
          </p:spPr>
          <p:txBody>
            <a:bodyPr wrap="square" lIns="0" tIns="0" rIns="0" bIns="0" rtlCol="0"/>
            <a:lstStyle/>
            <a:p>
              <a:endParaRPr/>
            </a:p>
          </p:txBody>
        </p:sp>
        <p:sp>
          <p:nvSpPr>
            <p:cNvPr id="66" name="object 66"/>
            <p:cNvSpPr/>
            <p:nvPr/>
          </p:nvSpPr>
          <p:spPr>
            <a:xfrm>
              <a:off x="2465832" y="1479803"/>
              <a:ext cx="6859905" cy="608330"/>
            </a:xfrm>
            <a:custGeom>
              <a:avLst/>
              <a:gdLst/>
              <a:ahLst/>
              <a:cxnLst/>
              <a:rect l="l" t="t" r="r" b="b"/>
              <a:pathLst>
                <a:path w="6859905" h="608330">
                  <a:moveTo>
                    <a:pt x="6225540" y="512064"/>
                  </a:moveTo>
                  <a:lnTo>
                    <a:pt x="85344" y="512064"/>
                  </a:lnTo>
                  <a:lnTo>
                    <a:pt x="85344" y="608076"/>
                  </a:lnTo>
                  <a:lnTo>
                    <a:pt x="6225540" y="608076"/>
                  </a:lnTo>
                  <a:lnTo>
                    <a:pt x="6225540" y="512064"/>
                  </a:lnTo>
                  <a:close/>
                </a:path>
                <a:path w="6859905" h="608330">
                  <a:moveTo>
                    <a:pt x="6365748" y="341376"/>
                  </a:moveTo>
                  <a:lnTo>
                    <a:pt x="35052" y="341376"/>
                  </a:lnTo>
                  <a:lnTo>
                    <a:pt x="35052" y="435864"/>
                  </a:lnTo>
                  <a:lnTo>
                    <a:pt x="6365748" y="435864"/>
                  </a:lnTo>
                  <a:lnTo>
                    <a:pt x="6365748" y="341376"/>
                  </a:lnTo>
                  <a:close/>
                </a:path>
                <a:path w="6859905" h="608330">
                  <a:moveTo>
                    <a:pt x="6637020" y="0"/>
                  </a:moveTo>
                  <a:lnTo>
                    <a:pt x="4572" y="0"/>
                  </a:lnTo>
                  <a:lnTo>
                    <a:pt x="4572" y="94488"/>
                  </a:lnTo>
                  <a:lnTo>
                    <a:pt x="6637020" y="94488"/>
                  </a:lnTo>
                  <a:lnTo>
                    <a:pt x="6637020" y="0"/>
                  </a:lnTo>
                  <a:close/>
                </a:path>
                <a:path w="6859905" h="608330">
                  <a:moveTo>
                    <a:pt x="6859524" y="170688"/>
                  </a:moveTo>
                  <a:lnTo>
                    <a:pt x="0" y="170688"/>
                  </a:lnTo>
                  <a:lnTo>
                    <a:pt x="0" y="265176"/>
                  </a:lnTo>
                  <a:lnTo>
                    <a:pt x="6859524" y="265176"/>
                  </a:lnTo>
                  <a:lnTo>
                    <a:pt x="6859524" y="170688"/>
                  </a:lnTo>
                  <a:close/>
                </a:path>
              </a:pathLst>
            </a:custGeom>
            <a:solidFill>
              <a:srgbClr val="ED7C31"/>
            </a:solidFill>
          </p:spPr>
          <p:txBody>
            <a:bodyPr wrap="square" lIns="0" tIns="0" rIns="0" bIns="0" rtlCol="0"/>
            <a:lstStyle/>
            <a:p>
              <a:endParaRPr/>
            </a:p>
          </p:txBody>
        </p:sp>
        <p:sp>
          <p:nvSpPr>
            <p:cNvPr id="67" name="object 67"/>
            <p:cNvSpPr/>
            <p:nvPr/>
          </p:nvSpPr>
          <p:spPr>
            <a:xfrm>
              <a:off x="2433828" y="1095755"/>
              <a:ext cx="6969759" cy="181610"/>
            </a:xfrm>
            <a:custGeom>
              <a:avLst/>
              <a:gdLst/>
              <a:ahLst/>
              <a:cxnLst/>
              <a:rect l="l" t="t" r="r" b="b"/>
              <a:pathLst>
                <a:path w="6969759" h="181609">
                  <a:moveTo>
                    <a:pt x="6969252" y="170688"/>
                  </a:moveTo>
                  <a:lnTo>
                    <a:pt x="0" y="170688"/>
                  </a:lnTo>
                  <a:lnTo>
                    <a:pt x="0" y="181356"/>
                  </a:lnTo>
                  <a:lnTo>
                    <a:pt x="6969252" y="181356"/>
                  </a:lnTo>
                  <a:lnTo>
                    <a:pt x="6969252" y="170688"/>
                  </a:lnTo>
                  <a:close/>
                </a:path>
                <a:path w="6969759" h="181609">
                  <a:moveTo>
                    <a:pt x="6969252" y="0"/>
                  </a:moveTo>
                  <a:lnTo>
                    <a:pt x="0" y="0"/>
                  </a:lnTo>
                  <a:lnTo>
                    <a:pt x="0" y="10668"/>
                  </a:lnTo>
                  <a:lnTo>
                    <a:pt x="6969252" y="10668"/>
                  </a:lnTo>
                  <a:lnTo>
                    <a:pt x="6969252" y="0"/>
                  </a:lnTo>
                  <a:close/>
                </a:path>
              </a:pathLst>
            </a:custGeom>
            <a:solidFill>
              <a:srgbClr val="D8D8D8"/>
            </a:solidFill>
          </p:spPr>
          <p:txBody>
            <a:bodyPr wrap="square" lIns="0" tIns="0" rIns="0" bIns="0" rtlCol="0"/>
            <a:lstStyle/>
            <a:p>
              <a:endParaRPr/>
            </a:p>
          </p:txBody>
        </p:sp>
        <p:sp>
          <p:nvSpPr>
            <p:cNvPr id="68" name="object 68"/>
            <p:cNvSpPr/>
            <p:nvPr/>
          </p:nvSpPr>
          <p:spPr>
            <a:xfrm>
              <a:off x="2433827" y="1138428"/>
              <a:ext cx="78105" cy="94615"/>
            </a:xfrm>
            <a:custGeom>
              <a:avLst/>
              <a:gdLst/>
              <a:ahLst/>
              <a:cxnLst/>
              <a:rect l="l" t="t" r="r" b="b"/>
              <a:pathLst>
                <a:path w="78105" h="94615">
                  <a:moveTo>
                    <a:pt x="77724" y="0"/>
                  </a:moveTo>
                  <a:lnTo>
                    <a:pt x="0" y="0"/>
                  </a:lnTo>
                  <a:lnTo>
                    <a:pt x="0" y="94487"/>
                  </a:lnTo>
                  <a:lnTo>
                    <a:pt x="77724" y="94487"/>
                  </a:lnTo>
                  <a:lnTo>
                    <a:pt x="77724" y="0"/>
                  </a:lnTo>
                  <a:close/>
                </a:path>
              </a:pathLst>
            </a:custGeom>
            <a:solidFill>
              <a:srgbClr val="5B9AD4"/>
            </a:solidFill>
          </p:spPr>
          <p:txBody>
            <a:bodyPr wrap="square" lIns="0" tIns="0" rIns="0" bIns="0" rtlCol="0"/>
            <a:lstStyle/>
            <a:p>
              <a:endParaRPr/>
            </a:p>
          </p:txBody>
        </p:sp>
        <p:sp>
          <p:nvSpPr>
            <p:cNvPr id="69" name="object 69"/>
            <p:cNvSpPr/>
            <p:nvPr/>
          </p:nvSpPr>
          <p:spPr>
            <a:xfrm>
              <a:off x="2511552" y="1138427"/>
              <a:ext cx="6687820" cy="265430"/>
            </a:xfrm>
            <a:custGeom>
              <a:avLst/>
              <a:gdLst/>
              <a:ahLst/>
              <a:cxnLst/>
              <a:rect l="l" t="t" r="r" b="b"/>
              <a:pathLst>
                <a:path w="6687820" h="265430">
                  <a:moveTo>
                    <a:pt x="6188964" y="0"/>
                  </a:moveTo>
                  <a:lnTo>
                    <a:pt x="0" y="0"/>
                  </a:lnTo>
                  <a:lnTo>
                    <a:pt x="0" y="94488"/>
                  </a:lnTo>
                  <a:lnTo>
                    <a:pt x="6188964" y="94488"/>
                  </a:lnTo>
                  <a:lnTo>
                    <a:pt x="6188964" y="0"/>
                  </a:lnTo>
                  <a:close/>
                </a:path>
                <a:path w="6687820" h="265430">
                  <a:moveTo>
                    <a:pt x="6687312" y="170688"/>
                  </a:moveTo>
                  <a:lnTo>
                    <a:pt x="30480" y="170688"/>
                  </a:lnTo>
                  <a:lnTo>
                    <a:pt x="30480" y="265176"/>
                  </a:lnTo>
                  <a:lnTo>
                    <a:pt x="6687312" y="265176"/>
                  </a:lnTo>
                  <a:lnTo>
                    <a:pt x="6687312" y="170688"/>
                  </a:lnTo>
                  <a:close/>
                </a:path>
              </a:pathLst>
            </a:custGeom>
            <a:solidFill>
              <a:srgbClr val="ED7C31"/>
            </a:solidFill>
          </p:spPr>
          <p:txBody>
            <a:bodyPr wrap="square" lIns="0" tIns="0" rIns="0" bIns="0" rtlCol="0"/>
            <a:lstStyle/>
            <a:p>
              <a:endParaRPr/>
            </a:p>
          </p:txBody>
        </p:sp>
        <p:sp>
          <p:nvSpPr>
            <p:cNvPr id="70" name="object 70"/>
            <p:cNvSpPr/>
            <p:nvPr/>
          </p:nvSpPr>
          <p:spPr>
            <a:xfrm>
              <a:off x="6934200" y="1138427"/>
              <a:ext cx="2468880" cy="5389245"/>
            </a:xfrm>
            <a:custGeom>
              <a:avLst/>
              <a:gdLst/>
              <a:ahLst/>
              <a:cxnLst/>
              <a:rect l="l" t="t" r="r" b="b"/>
              <a:pathLst>
                <a:path w="2468879" h="5389245">
                  <a:moveTo>
                    <a:pt x="2468880" y="5294388"/>
                  </a:moveTo>
                  <a:lnTo>
                    <a:pt x="859536" y="5294388"/>
                  </a:lnTo>
                  <a:lnTo>
                    <a:pt x="859536" y="5388876"/>
                  </a:lnTo>
                  <a:lnTo>
                    <a:pt x="2468880" y="5388876"/>
                  </a:lnTo>
                  <a:lnTo>
                    <a:pt x="2468880" y="5294388"/>
                  </a:lnTo>
                  <a:close/>
                </a:path>
                <a:path w="2468879" h="5389245">
                  <a:moveTo>
                    <a:pt x="2468880" y="4953000"/>
                  </a:moveTo>
                  <a:lnTo>
                    <a:pt x="1694688" y="4953000"/>
                  </a:lnTo>
                  <a:lnTo>
                    <a:pt x="1694688" y="5047488"/>
                  </a:lnTo>
                  <a:lnTo>
                    <a:pt x="2468880" y="5047488"/>
                  </a:lnTo>
                  <a:lnTo>
                    <a:pt x="2468880" y="4953000"/>
                  </a:lnTo>
                  <a:close/>
                </a:path>
                <a:path w="2468879" h="5389245">
                  <a:moveTo>
                    <a:pt x="2468880" y="4611624"/>
                  </a:moveTo>
                  <a:lnTo>
                    <a:pt x="0" y="4611624"/>
                  </a:lnTo>
                  <a:lnTo>
                    <a:pt x="0" y="4706112"/>
                  </a:lnTo>
                  <a:lnTo>
                    <a:pt x="2468880" y="4706112"/>
                  </a:lnTo>
                  <a:lnTo>
                    <a:pt x="2468880" y="4611624"/>
                  </a:lnTo>
                  <a:close/>
                </a:path>
                <a:path w="2468879" h="5389245">
                  <a:moveTo>
                    <a:pt x="2468880" y="4439412"/>
                  </a:moveTo>
                  <a:lnTo>
                    <a:pt x="1815084" y="4439412"/>
                  </a:lnTo>
                  <a:lnTo>
                    <a:pt x="1815084" y="4535424"/>
                  </a:lnTo>
                  <a:lnTo>
                    <a:pt x="2468880" y="4535424"/>
                  </a:lnTo>
                  <a:lnTo>
                    <a:pt x="2468880" y="4439412"/>
                  </a:lnTo>
                  <a:close/>
                </a:path>
                <a:path w="2468879" h="5389245">
                  <a:moveTo>
                    <a:pt x="2468880" y="4098036"/>
                  </a:moveTo>
                  <a:lnTo>
                    <a:pt x="1473708" y="4098036"/>
                  </a:lnTo>
                  <a:lnTo>
                    <a:pt x="1473708" y="4194048"/>
                  </a:lnTo>
                  <a:lnTo>
                    <a:pt x="2468880" y="4194048"/>
                  </a:lnTo>
                  <a:lnTo>
                    <a:pt x="2468880" y="4098036"/>
                  </a:lnTo>
                  <a:close/>
                </a:path>
                <a:path w="2468879" h="5389245">
                  <a:moveTo>
                    <a:pt x="2468880" y="3927348"/>
                  </a:moveTo>
                  <a:lnTo>
                    <a:pt x="1658112" y="3927348"/>
                  </a:lnTo>
                  <a:lnTo>
                    <a:pt x="1658112" y="4023360"/>
                  </a:lnTo>
                  <a:lnTo>
                    <a:pt x="2468880" y="4023360"/>
                  </a:lnTo>
                  <a:lnTo>
                    <a:pt x="2468880" y="3927348"/>
                  </a:lnTo>
                  <a:close/>
                </a:path>
                <a:path w="2468879" h="5389245">
                  <a:moveTo>
                    <a:pt x="2468880" y="3756660"/>
                  </a:moveTo>
                  <a:lnTo>
                    <a:pt x="1876044" y="3756660"/>
                  </a:lnTo>
                  <a:lnTo>
                    <a:pt x="1876044" y="3852672"/>
                  </a:lnTo>
                  <a:lnTo>
                    <a:pt x="2468880" y="3852672"/>
                  </a:lnTo>
                  <a:lnTo>
                    <a:pt x="2468880" y="3756660"/>
                  </a:lnTo>
                  <a:close/>
                </a:path>
                <a:path w="2468879" h="5389245">
                  <a:moveTo>
                    <a:pt x="2468880" y="3244596"/>
                  </a:moveTo>
                  <a:lnTo>
                    <a:pt x="1979676" y="3244596"/>
                  </a:lnTo>
                  <a:lnTo>
                    <a:pt x="1979676" y="3340608"/>
                  </a:lnTo>
                  <a:lnTo>
                    <a:pt x="2468880" y="3340608"/>
                  </a:lnTo>
                  <a:lnTo>
                    <a:pt x="2468880" y="3244596"/>
                  </a:lnTo>
                  <a:close/>
                </a:path>
                <a:path w="2468879" h="5389245">
                  <a:moveTo>
                    <a:pt x="2468880" y="3073908"/>
                  </a:moveTo>
                  <a:lnTo>
                    <a:pt x="2168652" y="3073908"/>
                  </a:lnTo>
                  <a:lnTo>
                    <a:pt x="2168652" y="3168396"/>
                  </a:lnTo>
                  <a:lnTo>
                    <a:pt x="2468880" y="3168396"/>
                  </a:lnTo>
                  <a:lnTo>
                    <a:pt x="2468880" y="3073908"/>
                  </a:lnTo>
                  <a:close/>
                </a:path>
                <a:path w="2468879" h="5389245">
                  <a:moveTo>
                    <a:pt x="2468880" y="2903220"/>
                  </a:moveTo>
                  <a:lnTo>
                    <a:pt x="2307336" y="2903220"/>
                  </a:lnTo>
                  <a:lnTo>
                    <a:pt x="2307336" y="2997708"/>
                  </a:lnTo>
                  <a:lnTo>
                    <a:pt x="2468880" y="2997708"/>
                  </a:lnTo>
                  <a:lnTo>
                    <a:pt x="2468880" y="2903220"/>
                  </a:lnTo>
                  <a:close/>
                </a:path>
                <a:path w="2468879" h="5389245">
                  <a:moveTo>
                    <a:pt x="2468880" y="2561844"/>
                  </a:moveTo>
                  <a:lnTo>
                    <a:pt x="2371344" y="2561844"/>
                  </a:lnTo>
                  <a:lnTo>
                    <a:pt x="2371344" y="2656332"/>
                  </a:lnTo>
                  <a:lnTo>
                    <a:pt x="2468880" y="2656332"/>
                  </a:lnTo>
                  <a:lnTo>
                    <a:pt x="2468880" y="2561844"/>
                  </a:lnTo>
                  <a:close/>
                </a:path>
                <a:path w="2468879" h="5389245">
                  <a:moveTo>
                    <a:pt x="2468880" y="2391156"/>
                  </a:moveTo>
                  <a:lnTo>
                    <a:pt x="2438400" y="2391156"/>
                  </a:lnTo>
                  <a:lnTo>
                    <a:pt x="2438400" y="2485644"/>
                  </a:lnTo>
                  <a:lnTo>
                    <a:pt x="2468880" y="2485644"/>
                  </a:lnTo>
                  <a:lnTo>
                    <a:pt x="2468880" y="2391156"/>
                  </a:lnTo>
                  <a:close/>
                </a:path>
                <a:path w="2468879" h="5389245">
                  <a:moveTo>
                    <a:pt x="2468880" y="2220468"/>
                  </a:moveTo>
                  <a:lnTo>
                    <a:pt x="1900428" y="2220468"/>
                  </a:lnTo>
                  <a:lnTo>
                    <a:pt x="1900428" y="2314956"/>
                  </a:lnTo>
                  <a:lnTo>
                    <a:pt x="2468880" y="2314956"/>
                  </a:lnTo>
                  <a:lnTo>
                    <a:pt x="2468880" y="2220468"/>
                  </a:lnTo>
                  <a:close/>
                </a:path>
                <a:path w="2468879" h="5389245">
                  <a:moveTo>
                    <a:pt x="2468880" y="2048256"/>
                  </a:moveTo>
                  <a:lnTo>
                    <a:pt x="1789176" y="2048256"/>
                  </a:lnTo>
                  <a:lnTo>
                    <a:pt x="1789176" y="2144268"/>
                  </a:lnTo>
                  <a:lnTo>
                    <a:pt x="2468880" y="2144268"/>
                  </a:lnTo>
                  <a:lnTo>
                    <a:pt x="2468880" y="2048256"/>
                  </a:lnTo>
                  <a:close/>
                </a:path>
                <a:path w="2468879" h="5389245">
                  <a:moveTo>
                    <a:pt x="2468880" y="1877568"/>
                  </a:moveTo>
                  <a:lnTo>
                    <a:pt x="2298192" y="1877568"/>
                  </a:lnTo>
                  <a:lnTo>
                    <a:pt x="2298192" y="1973580"/>
                  </a:lnTo>
                  <a:lnTo>
                    <a:pt x="2468880" y="1973580"/>
                  </a:lnTo>
                  <a:lnTo>
                    <a:pt x="2468880" y="1877568"/>
                  </a:lnTo>
                  <a:close/>
                </a:path>
                <a:path w="2468879" h="5389245">
                  <a:moveTo>
                    <a:pt x="2468880" y="1706880"/>
                  </a:moveTo>
                  <a:lnTo>
                    <a:pt x="1987296" y="1706880"/>
                  </a:lnTo>
                  <a:lnTo>
                    <a:pt x="1987296" y="1802892"/>
                  </a:lnTo>
                  <a:lnTo>
                    <a:pt x="2468880" y="1802892"/>
                  </a:lnTo>
                  <a:lnTo>
                    <a:pt x="2468880" y="1706880"/>
                  </a:lnTo>
                  <a:close/>
                </a:path>
                <a:path w="2468879" h="5389245">
                  <a:moveTo>
                    <a:pt x="2468880" y="1536192"/>
                  </a:moveTo>
                  <a:lnTo>
                    <a:pt x="2269236" y="1536192"/>
                  </a:lnTo>
                  <a:lnTo>
                    <a:pt x="2269236" y="1632204"/>
                  </a:lnTo>
                  <a:lnTo>
                    <a:pt x="2468880" y="1632204"/>
                  </a:lnTo>
                  <a:lnTo>
                    <a:pt x="2468880" y="1536192"/>
                  </a:lnTo>
                  <a:close/>
                </a:path>
                <a:path w="2468879" h="5389245">
                  <a:moveTo>
                    <a:pt x="2468880" y="1365504"/>
                  </a:moveTo>
                  <a:lnTo>
                    <a:pt x="1725168" y="1365504"/>
                  </a:lnTo>
                  <a:lnTo>
                    <a:pt x="1725168" y="1461516"/>
                  </a:lnTo>
                  <a:lnTo>
                    <a:pt x="2468880" y="1461516"/>
                  </a:lnTo>
                  <a:lnTo>
                    <a:pt x="2468880" y="1365504"/>
                  </a:lnTo>
                  <a:close/>
                </a:path>
                <a:path w="2468879" h="5389245">
                  <a:moveTo>
                    <a:pt x="2468880" y="1194816"/>
                  </a:moveTo>
                  <a:lnTo>
                    <a:pt x="2258568" y="1194816"/>
                  </a:lnTo>
                  <a:lnTo>
                    <a:pt x="2258568" y="1290828"/>
                  </a:lnTo>
                  <a:lnTo>
                    <a:pt x="2468880" y="1290828"/>
                  </a:lnTo>
                  <a:lnTo>
                    <a:pt x="2468880" y="1194816"/>
                  </a:lnTo>
                  <a:close/>
                </a:path>
                <a:path w="2468879" h="5389245">
                  <a:moveTo>
                    <a:pt x="2468880" y="1024128"/>
                  </a:moveTo>
                  <a:lnTo>
                    <a:pt x="1552956" y="1024128"/>
                  </a:lnTo>
                  <a:lnTo>
                    <a:pt x="1552956" y="1120140"/>
                  </a:lnTo>
                  <a:lnTo>
                    <a:pt x="2468880" y="1120140"/>
                  </a:lnTo>
                  <a:lnTo>
                    <a:pt x="2468880" y="1024128"/>
                  </a:lnTo>
                  <a:close/>
                </a:path>
                <a:path w="2468879" h="5389245">
                  <a:moveTo>
                    <a:pt x="2468880" y="853440"/>
                  </a:moveTo>
                  <a:lnTo>
                    <a:pt x="1757172" y="853440"/>
                  </a:lnTo>
                  <a:lnTo>
                    <a:pt x="1757172" y="949452"/>
                  </a:lnTo>
                  <a:lnTo>
                    <a:pt x="2468880" y="949452"/>
                  </a:lnTo>
                  <a:lnTo>
                    <a:pt x="2468880" y="853440"/>
                  </a:lnTo>
                  <a:close/>
                </a:path>
                <a:path w="2468879" h="5389245">
                  <a:moveTo>
                    <a:pt x="2468880" y="682752"/>
                  </a:moveTo>
                  <a:lnTo>
                    <a:pt x="1897380" y="682752"/>
                  </a:lnTo>
                  <a:lnTo>
                    <a:pt x="1897380" y="777240"/>
                  </a:lnTo>
                  <a:lnTo>
                    <a:pt x="2468880" y="777240"/>
                  </a:lnTo>
                  <a:lnTo>
                    <a:pt x="2468880" y="682752"/>
                  </a:lnTo>
                  <a:close/>
                </a:path>
                <a:path w="2468879" h="5389245">
                  <a:moveTo>
                    <a:pt x="2468880" y="512064"/>
                  </a:moveTo>
                  <a:lnTo>
                    <a:pt x="2391156" y="512064"/>
                  </a:lnTo>
                  <a:lnTo>
                    <a:pt x="2391156" y="606552"/>
                  </a:lnTo>
                  <a:lnTo>
                    <a:pt x="2468880" y="606552"/>
                  </a:lnTo>
                  <a:lnTo>
                    <a:pt x="2468880" y="512064"/>
                  </a:lnTo>
                  <a:close/>
                </a:path>
                <a:path w="2468879" h="5389245">
                  <a:moveTo>
                    <a:pt x="2468880" y="341376"/>
                  </a:moveTo>
                  <a:lnTo>
                    <a:pt x="2168652" y="341376"/>
                  </a:lnTo>
                  <a:lnTo>
                    <a:pt x="2168652" y="435864"/>
                  </a:lnTo>
                  <a:lnTo>
                    <a:pt x="2468880" y="435864"/>
                  </a:lnTo>
                  <a:lnTo>
                    <a:pt x="2468880" y="341376"/>
                  </a:lnTo>
                  <a:close/>
                </a:path>
                <a:path w="2468879" h="5389245">
                  <a:moveTo>
                    <a:pt x="2468880" y="170688"/>
                  </a:moveTo>
                  <a:lnTo>
                    <a:pt x="2264664" y="170688"/>
                  </a:lnTo>
                  <a:lnTo>
                    <a:pt x="2264664" y="265176"/>
                  </a:lnTo>
                  <a:lnTo>
                    <a:pt x="2468880" y="265176"/>
                  </a:lnTo>
                  <a:lnTo>
                    <a:pt x="2468880" y="170688"/>
                  </a:lnTo>
                  <a:close/>
                </a:path>
                <a:path w="2468879" h="5389245">
                  <a:moveTo>
                    <a:pt x="2468880" y="0"/>
                  </a:moveTo>
                  <a:lnTo>
                    <a:pt x="1766316" y="0"/>
                  </a:lnTo>
                  <a:lnTo>
                    <a:pt x="1766316" y="94488"/>
                  </a:lnTo>
                  <a:lnTo>
                    <a:pt x="2468880" y="94488"/>
                  </a:lnTo>
                  <a:lnTo>
                    <a:pt x="2468880" y="0"/>
                  </a:lnTo>
                  <a:close/>
                </a:path>
              </a:pathLst>
            </a:custGeom>
            <a:solidFill>
              <a:srgbClr val="A5A5A5"/>
            </a:solidFill>
          </p:spPr>
          <p:txBody>
            <a:bodyPr wrap="square" lIns="0" tIns="0" rIns="0" bIns="0" rtlCol="0"/>
            <a:lstStyle/>
            <a:p>
              <a:endParaRPr/>
            </a:p>
          </p:txBody>
        </p:sp>
        <p:sp>
          <p:nvSpPr>
            <p:cNvPr id="71" name="object 71"/>
            <p:cNvSpPr/>
            <p:nvPr/>
          </p:nvSpPr>
          <p:spPr>
            <a:xfrm>
              <a:off x="2433827" y="925068"/>
              <a:ext cx="6969759" cy="9525"/>
            </a:xfrm>
            <a:custGeom>
              <a:avLst/>
              <a:gdLst/>
              <a:ahLst/>
              <a:cxnLst/>
              <a:rect l="l" t="t" r="r" b="b"/>
              <a:pathLst>
                <a:path w="6969759" h="9525">
                  <a:moveTo>
                    <a:pt x="6969252" y="0"/>
                  </a:moveTo>
                  <a:lnTo>
                    <a:pt x="0" y="0"/>
                  </a:lnTo>
                  <a:lnTo>
                    <a:pt x="0" y="9144"/>
                  </a:lnTo>
                  <a:lnTo>
                    <a:pt x="6969252" y="9144"/>
                  </a:lnTo>
                  <a:lnTo>
                    <a:pt x="6969252" y="0"/>
                  </a:lnTo>
                  <a:close/>
                </a:path>
              </a:pathLst>
            </a:custGeom>
            <a:solidFill>
              <a:srgbClr val="D8D8D8"/>
            </a:solidFill>
          </p:spPr>
          <p:txBody>
            <a:bodyPr wrap="square" lIns="0" tIns="0" rIns="0" bIns="0" rtlCol="0"/>
            <a:lstStyle/>
            <a:p>
              <a:endParaRPr/>
            </a:p>
          </p:txBody>
        </p:sp>
        <p:sp>
          <p:nvSpPr>
            <p:cNvPr id="72" name="object 72"/>
            <p:cNvSpPr/>
            <p:nvPr/>
          </p:nvSpPr>
          <p:spPr>
            <a:xfrm>
              <a:off x="7656576" y="966216"/>
              <a:ext cx="1746885" cy="96520"/>
            </a:xfrm>
            <a:custGeom>
              <a:avLst/>
              <a:gdLst/>
              <a:ahLst/>
              <a:cxnLst/>
              <a:rect l="l" t="t" r="r" b="b"/>
              <a:pathLst>
                <a:path w="1746884" h="96519">
                  <a:moveTo>
                    <a:pt x="1746503" y="0"/>
                  </a:moveTo>
                  <a:lnTo>
                    <a:pt x="0" y="0"/>
                  </a:lnTo>
                  <a:lnTo>
                    <a:pt x="0" y="96012"/>
                  </a:lnTo>
                  <a:lnTo>
                    <a:pt x="1746503" y="96012"/>
                  </a:lnTo>
                  <a:lnTo>
                    <a:pt x="1746503" y="0"/>
                  </a:lnTo>
                  <a:close/>
                </a:path>
              </a:pathLst>
            </a:custGeom>
            <a:solidFill>
              <a:srgbClr val="A5A5A5"/>
            </a:solidFill>
          </p:spPr>
          <p:txBody>
            <a:bodyPr wrap="square" lIns="0" tIns="0" rIns="0" bIns="0" rtlCol="0"/>
            <a:lstStyle/>
            <a:p>
              <a:endParaRPr/>
            </a:p>
          </p:txBody>
        </p:sp>
        <p:sp>
          <p:nvSpPr>
            <p:cNvPr id="73" name="object 73"/>
            <p:cNvSpPr/>
            <p:nvPr/>
          </p:nvSpPr>
          <p:spPr>
            <a:xfrm>
              <a:off x="2429255" y="929645"/>
              <a:ext cx="9525" cy="5637530"/>
            </a:xfrm>
            <a:custGeom>
              <a:avLst/>
              <a:gdLst/>
              <a:ahLst/>
              <a:cxnLst/>
              <a:rect l="l" t="t" r="r" b="b"/>
              <a:pathLst>
                <a:path w="9525" h="5637530">
                  <a:moveTo>
                    <a:pt x="9143" y="0"/>
                  </a:moveTo>
                  <a:lnTo>
                    <a:pt x="0" y="0"/>
                  </a:lnTo>
                  <a:lnTo>
                    <a:pt x="0" y="5637276"/>
                  </a:lnTo>
                  <a:lnTo>
                    <a:pt x="9143" y="5637276"/>
                  </a:lnTo>
                  <a:lnTo>
                    <a:pt x="9143" y="0"/>
                  </a:lnTo>
                  <a:close/>
                </a:path>
              </a:pathLst>
            </a:custGeom>
            <a:solidFill>
              <a:srgbClr val="D8D8D8"/>
            </a:solidFill>
          </p:spPr>
          <p:txBody>
            <a:bodyPr wrap="square" lIns="0" tIns="0" rIns="0" bIns="0" rtlCol="0"/>
            <a:lstStyle/>
            <a:p>
              <a:endParaRPr/>
            </a:p>
          </p:txBody>
        </p:sp>
      </p:grpSp>
      <p:sp>
        <p:nvSpPr>
          <p:cNvPr id="74" name="object 74"/>
          <p:cNvSpPr txBox="1"/>
          <p:nvPr/>
        </p:nvSpPr>
        <p:spPr>
          <a:xfrm>
            <a:off x="2438400" y="5888735"/>
            <a:ext cx="553085" cy="160020"/>
          </a:xfrm>
          <a:prstGeom prst="rect">
            <a:avLst/>
          </a:prstGeom>
          <a:solidFill>
            <a:srgbClr val="5B9AD4"/>
          </a:solidFill>
        </p:spPr>
        <p:txBody>
          <a:bodyPr vert="horz" wrap="square" lIns="0" tIns="0" rIns="0" bIns="0" rtlCol="0">
            <a:spAutoFit/>
          </a:bodyPr>
          <a:lstStyle/>
          <a:p>
            <a:pPr marL="27305" algn="ctr">
              <a:lnSpc>
                <a:spcPts val="1260"/>
              </a:lnSpc>
            </a:pPr>
            <a:r>
              <a:rPr sz="1200" dirty="0">
                <a:solidFill>
                  <a:srgbClr val="FFFFFF"/>
                </a:solidFill>
                <a:latin typeface="Carlito"/>
                <a:cs typeface="Carlito"/>
              </a:rPr>
              <a:t>2</a:t>
            </a:r>
            <a:endParaRPr sz="1200">
              <a:latin typeface="Carlito"/>
              <a:cs typeface="Carlito"/>
            </a:endParaRPr>
          </a:p>
        </p:txBody>
      </p:sp>
      <p:sp>
        <p:nvSpPr>
          <p:cNvPr id="75" name="object 75"/>
          <p:cNvSpPr txBox="1"/>
          <p:nvPr/>
        </p:nvSpPr>
        <p:spPr>
          <a:xfrm>
            <a:off x="2438400" y="5718047"/>
            <a:ext cx="553085" cy="160020"/>
          </a:xfrm>
          <a:prstGeom prst="rect">
            <a:avLst/>
          </a:prstGeom>
          <a:solidFill>
            <a:srgbClr val="5B9AD4"/>
          </a:solidFill>
        </p:spPr>
        <p:txBody>
          <a:bodyPr vert="horz" wrap="square" lIns="0" tIns="0" rIns="0" bIns="0" rtlCol="0">
            <a:spAutoFit/>
          </a:bodyPr>
          <a:lstStyle/>
          <a:p>
            <a:pPr marL="51435" algn="ctr">
              <a:lnSpc>
                <a:spcPts val="1260"/>
              </a:lnSpc>
            </a:pPr>
            <a:r>
              <a:rPr sz="1200" dirty="0">
                <a:solidFill>
                  <a:srgbClr val="FFFFFF"/>
                </a:solidFill>
                <a:latin typeface="Carlito"/>
                <a:cs typeface="Carlito"/>
              </a:rPr>
              <a:t>4</a:t>
            </a:r>
            <a:endParaRPr sz="1200">
              <a:latin typeface="Carlito"/>
              <a:cs typeface="Carlito"/>
            </a:endParaRPr>
          </a:p>
        </p:txBody>
      </p:sp>
      <p:sp>
        <p:nvSpPr>
          <p:cNvPr id="76" name="object 76"/>
          <p:cNvSpPr txBox="1"/>
          <p:nvPr/>
        </p:nvSpPr>
        <p:spPr>
          <a:xfrm>
            <a:off x="2616200" y="5513323"/>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2</a:t>
            </a:r>
            <a:endParaRPr sz="1200">
              <a:latin typeface="Carlito"/>
              <a:cs typeface="Carlito"/>
            </a:endParaRPr>
          </a:p>
        </p:txBody>
      </p:sp>
      <p:sp>
        <p:nvSpPr>
          <p:cNvPr id="77" name="object 77"/>
          <p:cNvSpPr txBox="1"/>
          <p:nvPr/>
        </p:nvSpPr>
        <p:spPr>
          <a:xfrm>
            <a:off x="2532379" y="534263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1</a:t>
            </a:r>
            <a:endParaRPr sz="1200">
              <a:latin typeface="Carlito"/>
              <a:cs typeface="Carlito"/>
            </a:endParaRPr>
          </a:p>
        </p:txBody>
      </p:sp>
      <p:sp>
        <p:nvSpPr>
          <p:cNvPr id="78" name="object 78"/>
          <p:cNvSpPr txBox="1"/>
          <p:nvPr/>
        </p:nvSpPr>
        <p:spPr>
          <a:xfrm>
            <a:off x="2498851" y="5171947"/>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1</a:t>
            </a:r>
            <a:endParaRPr sz="1200">
              <a:latin typeface="Carlito"/>
              <a:cs typeface="Carlito"/>
            </a:endParaRPr>
          </a:p>
        </p:txBody>
      </p:sp>
      <p:sp>
        <p:nvSpPr>
          <p:cNvPr id="79" name="object 79"/>
          <p:cNvSpPr txBox="1"/>
          <p:nvPr/>
        </p:nvSpPr>
        <p:spPr>
          <a:xfrm>
            <a:off x="2642107" y="5001259"/>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3</a:t>
            </a:r>
            <a:endParaRPr sz="1200">
              <a:latin typeface="Carlito"/>
              <a:cs typeface="Carlito"/>
            </a:endParaRPr>
          </a:p>
        </p:txBody>
      </p:sp>
      <p:sp>
        <p:nvSpPr>
          <p:cNvPr id="80" name="object 80"/>
          <p:cNvSpPr txBox="1"/>
          <p:nvPr/>
        </p:nvSpPr>
        <p:spPr>
          <a:xfrm>
            <a:off x="2438400" y="4863084"/>
            <a:ext cx="439420" cy="161925"/>
          </a:xfrm>
          <a:prstGeom prst="rect">
            <a:avLst/>
          </a:prstGeom>
          <a:solidFill>
            <a:srgbClr val="5B9AD4"/>
          </a:solidFill>
        </p:spPr>
        <p:txBody>
          <a:bodyPr vert="horz" wrap="square" lIns="0" tIns="0" rIns="0" bIns="0" rtlCol="0">
            <a:spAutoFit/>
          </a:bodyPr>
          <a:lstStyle/>
          <a:p>
            <a:pPr marL="27940" algn="ctr">
              <a:lnSpc>
                <a:spcPts val="1270"/>
              </a:lnSpc>
            </a:pPr>
            <a:r>
              <a:rPr sz="1200" dirty="0">
                <a:solidFill>
                  <a:srgbClr val="FFFFFF"/>
                </a:solidFill>
                <a:latin typeface="Carlito"/>
                <a:cs typeface="Carlito"/>
              </a:rPr>
              <a:t>3</a:t>
            </a:r>
            <a:endParaRPr sz="1200">
              <a:latin typeface="Carlito"/>
              <a:cs typeface="Carlito"/>
            </a:endParaRPr>
          </a:p>
        </p:txBody>
      </p:sp>
      <p:sp>
        <p:nvSpPr>
          <p:cNvPr id="81" name="object 81"/>
          <p:cNvSpPr txBox="1"/>
          <p:nvPr/>
        </p:nvSpPr>
        <p:spPr>
          <a:xfrm>
            <a:off x="2413507" y="4659883"/>
            <a:ext cx="723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a:t>
            </a:r>
            <a:endParaRPr sz="1200">
              <a:latin typeface="Carlito"/>
              <a:cs typeface="Carlito"/>
            </a:endParaRPr>
          </a:p>
        </p:txBody>
      </p:sp>
      <p:sp>
        <p:nvSpPr>
          <p:cNvPr id="82" name="object 82"/>
          <p:cNvSpPr txBox="1"/>
          <p:nvPr/>
        </p:nvSpPr>
        <p:spPr>
          <a:xfrm>
            <a:off x="2439416" y="4487671"/>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1</a:t>
            </a:r>
            <a:endParaRPr sz="1200">
              <a:latin typeface="Carlito"/>
              <a:cs typeface="Carlito"/>
            </a:endParaRPr>
          </a:p>
        </p:txBody>
      </p:sp>
      <p:sp>
        <p:nvSpPr>
          <p:cNvPr id="83" name="object 83"/>
          <p:cNvSpPr txBox="1"/>
          <p:nvPr/>
        </p:nvSpPr>
        <p:spPr>
          <a:xfrm>
            <a:off x="2438400" y="4351020"/>
            <a:ext cx="361315" cy="160020"/>
          </a:xfrm>
          <a:prstGeom prst="rect">
            <a:avLst/>
          </a:prstGeom>
          <a:solidFill>
            <a:srgbClr val="5B9AD4"/>
          </a:solidFill>
        </p:spPr>
        <p:txBody>
          <a:bodyPr vert="horz" wrap="square" lIns="0" tIns="0" rIns="0" bIns="0" rtlCol="0">
            <a:spAutoFit/>
          </a:bodyPr>
          <a:lstStyle/>
          <a:p>
            <a:pPr marL="29845" algn="ctr">
              <a:lnSpc>
                <a:spcPts val="1260"/>
              </a:lnSpc>
            </a:pPr>
            <a:r>
              <a:rPr sz="1200" dirty="0">
                <a:solidFill>
                  <a:srgbClr val="FFFFFF"/>
                </a:solidFill>
                <a:latin typeface="Carlito"/>
                <a:cs typeface="Carlito"/>
              </a:rPr>
              <a:t>6</a:t>
            </a:r>
            <a:endParaRPr sz="1200">
              <a:latin typeface="Carlito"/>
              <a:cs typeface="Carlito"/>
            </a:endParaRPr>
          </a:p>
        </p:txBody>
      </p:sp>
      <p:sp>
        <p:nvSpPr>
          <p:cNvPr id="84" name="object 84"/>
          <p:cNvSpPr txBox="1"/>
          <p:nvPr/>
        </p:nvSpPr>
        <p:spPr>
          <a:xfrm>
            <a:off x="2426207" y="4146295"/>
            <a:ext cx="59690" cy="208279"/>
          </a:xfrm>
          <a:prstGeom prst="rect">
            <a:avLst/>
          </a:prstGeom>
        </p:spPr>
        <p:txBody>
          <a:bodyPr vert="horz" wrap="square" lIns="0" tIns="12700" rIns="0" bIns="0" rtlCol="0">
            <a:spAutoFit/>
          </a:bodyPr>
          <a:lstStyle/>
          <a:p>
            <a:pPr>
              <a:lnSpc>
                <a:spcPct val="100000"/>
              </a:lnSpc>
              <a:spcBef>
                <a:spcPts val="100"/>
              </a:spcBef>
            </a:pPr>
            <a:r>
              <a:rPr sz="1200" dirty="0">
                <a:solidFill>
                  <a:srgbClr val="FFFFFF"/>
                </a:solidFill>
                <a:latin typeface="Carlito"/>
                <a:cs typeface="Carlito"/>
              </a:rPr>
              <a:t>-</a:t>
            </a:r>
            <a:endParaRPr sz="1200">
              <a:latin typeface="Carlito"/>
              <a:cs typeface="Carlito"/>
            </a:endParaRPr>
          </a:p>
        </p:txBody>
      </p:sp>
      <p:sp>
        <p:nvSpPr>
          <p:cNvPr id="85" name="object 85"/>
          <p:cNvSpPr txBox="1"/>
          <p:nvPr/>
        </p:nvSpPr>
        <p:spPr>
          <a:xfrm>
            <a:off x="2438400" y="4009644"/>
            <a:ext cx="140335" cy="160020"/>
          </a:xfrm>
          <a:prstGeom prst="rect">
            <a:avLst/>
          </a:prstGeom>
          <a:solidFill>
            <a:srgbClr val="5B9AD4"/>
          </a:solidFill>
        </p:spPr>
        <p:txBody>
          <a:bodyPr vert="horz" wrap="square" lIns="0" tIns="0" rIns="0" bIns="0" rtlCol="0">
            <a:spAutoFit/>
          </a:bodyPr>
          <a:lstStyle/>
          <a:p>
            <a:pPr marL="53340">
              <a:lnSpc>
                <a:spcPts val="1260"/>
              </a:lnSpc>
            </a:pPr>
            <a:r>
              <a:rPr sz="1200" dirty="0">
                <a:solidFill>
                  <a:srgbClr val="FFFFFF"/>
                </a:solidFill>
                <a:latin typeface="Carlito"/>
                <a:cs typeface="Carlito"/>
              </a:rPr>
              <a:t>4</a:t>
            </a:r>
            <a:endParaRPr sz="1200">
              <a:latin typeface="Carlito"/>
              <a:cs typeface="Carlito"/>
            </a:endParaRPr>
          </a:p>
        </p:txBody>
      </p:sp>
      <p:sp>
        <p:nvSpPr>
          <p:cNvPr id="86" name="object 86"/>
          <p:cNvSpPr txBox="1"/>
          <p:nvPr/>
        </p:nvSpPr>
        <p:spPr>
          <a:xfrm>
            <a:off x="2422651" y="3804920"/>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1</a:t>
            </a:r>
            <a:endParaRPr sz="1200">
              <a:latin typeface="Carlito"/>
              <a:cs typeface="Carlito"/>
            </a:endParaRPr>
          </a:p>
        </p:txBody>
      </p:sp>
      <p:sp>
        <p:nvSpPr>
          <p:cNvPr id="87" name="object 87"/>
          <p:cNvSpPr txBox="1"/>
          <p:nvPr/>
        </p:nvSpPr>
        <p:spPr>
          <a:xfrm>
            <a:off x="2438400" y="3668267"/>
            <a:ext cx="285115" cy="160020"/>
          </a:xfrm>
          <a:prstGeom prst="rect">
            <a:avLst/>
          </a:prstGeom>
          <a:solidFill>
            <a:srgbClr val="5B9AD4"/>
          </a:solidFill>
        </p:spPr>
        <p:txBody>
          <a:bodyPr vert="horz" wrap="square" lIns="0" tIns="0" rIns="0" bIns="0" rtlCol="0">
            <a:spAutoFit/>
          </a:bodyPr>
          <a:lstStyle/>
          <a:p>
            <a:pPr marL="118745">
              <a:lnSpc>
                <a:spcPts val="1260"/>
              </a:lnSpc>
            </a:pPr>
            <a:r>
              <a:rPr sz="1200" dirty="0">
                <a:solidFill>
                  <a:srgbClr val="FFFFFF"/>
                </a:solidFill>
                <a:latin typeface="Carlito"/>
                <a:cs typeface="Carlito"/>
              </a:rPr>
              <a:t>9</a:t>
            </a:r>
            <a:endParaRPr sz="1200">
              <a:latin typeface="Carlito"/>
              <a:cs typeface="Carlito"/>
            </a:endParaRPr>
          </a:p>
        </p:txBody>
      </p:sp>
      <p:sp>
        <p:nvSpPr>
          <p:cNvPr id="88" name="object 88"/>
          <p:cNvSpPr txBox="1"/>
          <p:nvPr/>
        </p:nvSpPr>
        <p:spPr>
          <a:xfrm>
            <a:off x="2438400" y="3497579"/>
            <a:ext cx="207645" cy="160020"/>
          </a:xfrm>
          <a:prstGeom prst="rect">
            <a:avLst/>
          </a:prstGeom>
          <a:solidFill>
            <a:srgbClr val="5B9AD4"/>
          </a:solidFill>
        </p:spPr>
        <p:txBody>
          <a:bodyPr vert="horz" wrap="square" lIns="0" tIns="0" rIns="0" bIns="0" rtlCol="0">
            <a:spAutoFit/>
          </a:bodyPr>
          <a:lstStyle/>
          <a:p>
            <a:pPr marL="78740">
              <a:lnSpc>
                <a:spcPts val="1260"/>
              </a:lnSpc>
            </a:pPr>
            <a:r>
              <a:rPr sz="1200" dirty="0">
                <a:solidFill>
                  <a:srgbClr val="FFFFFF"/>
                </a:solidFill>
                <a:latin typeface="Carlito"/>
                <a:cs typeface="Carlito"/>
              </a:rPr>
              <a:t>7</a:t>
            </a:r>
            <a:endParaRPr sz="1200">
              <a:latin typeface="Carlito"/>
              <a:cs typeface="Carlito"/>
            </a:endParaRPr>
          </a:p>
        </p:txBody>
      </p:sp>
      <p:sp>
        <p:nvSpPr>
          <p:cNvPr id="89" name="object 89"/>
          <p:cNvSpPr txBox="1"/>
          <p:nvPr/>
        </p:nvSpPr>
        <p:spPr>
          <a:xfrm>
            <a:off x="2438400" y="3326891"/>
            <a:ext cx="140335" cy="160020"/>
          </a:xfrm>
          <a:prstGeom prst="rect">
            <a:avLst/>
          </a:prstGeom>
          <a:solidFill>
            <a:srgbClr val="5B9AD4"/>
          </a:solidFill>
        </p:spPr>
        <p:txBody>
          <a:bodyPr vert="horz" wrap="square" lIns="0" tIns="0" rIns="0" bIns="0" rtlCol="0">
            <a:spAutoFit/>
          </a:bodyPr>
          <a:lstStyle/>
          <a:p>
            <a:pPr marL="50165">
              <a:lnSpc>
                <a:spcPts val="1260"/>
              </a:lnSpc>
            </a:pPr>
            <a:r>
              <a:rPr sz="1200" dirty="0">
                <a:solidFill>
                  <a:srgbClr val="FFFFFF"/>
                </a:solidFill>
                <a:latin typeface="Carlito"/>
                <a:cs typeface="Carlito"/>
              </a:rPr>
              <a:t>6</a:t>
            </a:r>
            <a:endParaRPr sz="1200">
              <a:latin typeface="Carlito"/>
              <a:cs typeface="Carlito"/>
            </a:endParaRPr>
          </a:p>
        </p:txBody>
      </p:sp>
      <p:sp>
        <p:nvSpPr>
          <p:cNvPr id="90" name="object 90"/>
          <p:cNvSpPr txBox="1"/>
          <p:nvPr/>
        </p:nvSpPr>
        <p:spPr>
          <a:xfrm>
            <a:off x="2443988" y="3122167"/>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4</a:t>
            </a:r>
            <a:endParaRPr sz="1200">
              <a:latin typeface="Carlito"/>
              <a:cs typeface="Carlito"/>
            </a:endParaRPr>
          </a:p>
        </p:txBody>
      </p:sp>
      <p:sp>
        <p:nvSpPr>
          <p:cNvPr id="91" name="object 91"/>
          <p:cNvSpPr txBox="1"/>
          <p:nvPr/>
        </p:nvSpPr>
        <p:spPr>
          <a:xfrm>
            <a:off x="2422651" y="2951479"/>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2</a:t>
            </a:r>
            <a:endParaRPr sz="1200">
              <a:latin typeface="Carlito"/>
              <a:cs typeface="Carlito"/>
            </a:endParaRPr>
          </a:p>
        </p:txBody>
      </p:sp>
      <p:sp>
        <p:nvSpPr>
          <p:cNvPr id="92" name="object 92"/>
          <p:cNvSpPr txBox="1"/>
          <p:nvPr/>
        </p:nvSpPr>
        <p:spPr>
          <a:xfrm>
            <a:off x="2494279" y="2780791"/>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8</a:t>
            </a:r>
            <a:endParaRPr sz="1200">
              <a:latin typeface="Carlito"/>
              <a:cs typeface="Carlito"/>
            </a:endParaRPr>
          </a:p>
        </p:txBody>
      </p:sp>
      <p:sp>
        <p:nvSpPr>
          <p:cNvPr id="93" name="object 93"/>
          <p:cNvSpPr txBox="1"/>
          <p:nvPr/>
        </p:nvSpPr>
        <p:spPr>
          <a:xfrm>
            <a:off x="2438400" y="2642616"/>
            <a:ext cx="114935" cy="161925"/>
          </a:xfrm>
          <a:prstGeom prst="rect">
            <a:avLst/>
          </a:prstGeom>
          <a:solidFill>
            <a:srgbClr val="5B9AD4"/>
          </a:solidFill>
        </p:spPr>
        <p:txBody>
          <a:bodyPr vert="horz" wrap="square" lIns="0" tIns="0" rIns="0" bIns="0" rtlCol="0">
            <a:spAutoFit/>
          </a:bodyPr>
          <a:lstStyle/>
          <a:p>
            <a:pPr marL="33020">
              <a:lnSpc>
                <a:spcPts val="1270"/>
              </a:lnSpc>
            </a:pPr>
            <a:r>
              <a:rPr sz="1200" dirty="0">
                <a:solidFill>
                  <a:srgbClr val="FFFFFF"/>
                </a:solidFill>
                <a:latin typeface="Carlito"/>
                <a:cs typeface="Carlito"/>
              </a:rPr>
              <a:t>6</a:t>
            </a:r>
            <a:endParaRPr sz="1200">
              <a:latin typeface="Carlito"/>
              <a:cs typeface="Carlito"/>
            </a:endParaRPr>
          </a:p>
        </p:txBody>
      </p:sp>
      <p:sp>
        <p:nvSpPr>
          <p:cNvPr id="94" name="object 94"/>
          <p:cNvSpPr txBox="1"/>
          <p:nvPr/>
        </p:nvSpPr>
        <p:spPr>
          <a:xfrm>
            <a:off x="2422651" y="243941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3</a:t>
            </a:r>
            <a:endParaRPr sz="1200">
              <a:latin typeface="Carlito"/>
              <a:cs typeface="Carlito"/>
            </a:endParaRPr>
          </a:p>
        </p:txBody>
      </p:sp>
      <p:sp>
        <p:nvSpPr>
          <p:cNvPr id="95" name="object 95"/>
          <p:cNvSpPr txBox="1"/>
          <p:nvPr/>
        </p:nvSpPr>
        <p:spPr>
          <a:xfrm>
            <a:off x="2438400" y="2301239"/>
            <a:ext cx="114935" cy="160020"/>
          </a:xfrm>
          <a:prstGeom prst="rect">
            <a:avLst/>
          </a:prstGeom>
          <a:solidFill>
            <a:srgbClr val="5B9AD4"/>
          </a:solidFill>
        </p:spPr>
        <p:txBody>
          <a:bodyPr vert="horz" wrap="square" lIns="0" tIns="0" rIns="0" bIns="0" rtlCol="0">
            <a:spAutoFit/>
          </a:bodyPr>
          <a:lstStyle/>
          <a:p>
            <a:pPr marL="25400">
              <a:lnSpc>
                <a:spcPts val="1260"/>
              </a:lnSpc>
            </a:pPr>
            <a:r>
              <a:rPr sz="1200" dirty="0">
                <a:solidFill>
                  <a:srgbClr val="FFFFFF"/>
                </a:solidFill>
                <a:latin typeface="Carlito"/>
                <a:cs typeface="Carlito"/>
              </a:rPr>
              <a:t>8</a:t>
            </a:r>
            <a:endParaRPr sz="1200">
              <a:latin typeface="Carlito"/>
              <a:cs typeface="Carlito"/>
            </a:endParaRPr>
          </a:p>
        </p:txBody>
      </p:sp>
      <p:sp>
        <p:nvSpPr>
          <p:cNvPr id="96" name="object 96"/>
          <p:cNvSpPr txBox="1"/>
          <p:nvPr/>
        </p:nvSpPr>
        <p:spPr>
          <a:xfrm>
            <a:off x="2421127" y="209651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4</a:t>
            </a:r>
            <a:endParaRPr sz="1200">
              <a:latin typeface="Carlito"/>
              <a:cs typeface="Carlito"/>
            </a:endParaRPr>
          </a:p>
        </p:txBody>
      </p:sp>
      <p:sp>
        <p:nvSpPr>
          <p:cNvPr id="97" name="object 97"/>
          <p:cNvSpPr txBox="1"/>
          <p:nvPr/>
        </p:nvSpPr>
        <p:spPr>
          <a:xfrm>
            <a:off x="2438400" y="1959864"/>
            <a:ext cx="153035" cy="160020"/>
          </a:xfrm>
          <a:prstGeom prst="rect">
            <a:avLst/>
          </a:prstGeom>
          <a:solidFill>
            <a:srgbClr val="5B9AD4"/>
          </a:solidFill>
        </p:spPr>
        <p:txBody>
          <a:bodyPr vert="horz" wrap="square" lIns="0" tIns="0" rIns="0" bIns="0" rtlCol="0">
            <a:spAutoFit/>
          </a:bodyPr>
          <a:lstStyle/>
          <a:p>
            <a:pPr>
              <a:lnSpc>
                <a:spcPts val="1260"/>
              </a:lnSpc>
            </a:pPr>
            <a:r>
              <a:rPr sz="1200" dirty="0">
                <a:solidFill>
                  <a:srgbClr val="FFFFFF"/>
                </a:solidFill>
                <a:latin typeface="Carlito"/>
                <a:cs typeface="Carlito"/>
              </a:rPr>
              <a:t>12</a:t>
            </a:r>
            <a:endParaRPr sz="1200">
              <a:latin typeface="Carlito"/>
              <a:cs typeface="Carlito"/>
            </a:endParaRPr>
          </a:p>
        </p:txBody>
      </p:sp>
      <p:sp>
        <p:nvSpPr>
          <p:cNvPr id="98" name="object 98"/>
          <p:cNvSpPr txBox="1"/>
          <p:nvPr/>
        </p:nvSpPr>
        <p:spPr>
          <a:xfrm>
            <a:off x="2392172" y="1755140"/>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12</a:t>
            </a:r>
            <a:endParaRPr sz="1200">
              <a:latin typeface="Carlito"/>
              <a:cs typeface="Carlito"/>
            </a:endParaRPr>
          </a:p>
        </p:txBody>
      </p:sp>
      <p:sp>
        <p:nvSpPr>
          <p:cNvPr id="99" name="object 99"/>
          <p:cNvSpPr txBox="1"/>
          <p:nvPr/>
        </p:nvSpPr>
        <p:spPr>
          <a:xfrm>
            <a:off x="2415032" y="1584452"/>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6</a:t>
            </a:r>
            <a:endParaRPr sz="1200">
              <a:latin typeface="Carlito"/>
              <a:cs typeface="Carlito"/>
            </a:endParaRPr>
          </a:p>
        </p:txBody>
      </p:sp>
      <p:sp>
        <p:nvSpPr>
          <p:cNvPr id="100" name="object 100"/>
          <p:cNvSpPr txBox="1"/>
          <p:nvPr/>
        </p:nvSpPr>
        <p:spPr>
          <a:xfrm>
            <a:off x="2418079" y="1413764"/>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7</a:t>
            </a:r>
            <a:endParaRPr sz="1200">
              <a:latin typeface="Carlito"/>
              <a:cs typeface="Carlito"/>
            </a:endParaRPr>
          </a:p>
        </p:txBody>
      </p:sp>
      <p:sp>
        <p:nvSpPr>
          <p:cNvPr id="101" name="object 101"/>
          <p:cNvSpPr txBox="1"/>
          <p:nvPr/>
        </p:nvSpPr>
        <p:spPr>
          <a:xfrm>
            <a:off x="2438400" y="1277111"/>
            <a:ext cx="153035" cy="160020"/>
          </a:xfrm>
          <a:prstGeom prst="rect">
            <a:avLst/>
          </a:prstGeom>
          <a:solidFill>
            <a:srgbClr val="5B9AD4"/>
          </a:solidFill>
        </p:spPr>
        <p:txBody>
          <a:bodyPr vert="horz" wrap="square" lIns="0" tIns="0" rIns="0" bIns="0" rtlCol="0">
            <a:spAutoFit/>
          </a:bodyPr>
          <a:lstStyle/>
          <a:p>
            <a:pPr>
              <a:lnSpc>
                <a:spcPts val="1260"/>
              </a:lnSpc>
            </a:pPr>
            <a:r>
              <a:rPr sz="1200" dirty="0">
                <a:solidFill>
                  <a:srgbClr val="FFFFFF"/>
                </a:solidFill>
                <a:latin typeface="Carlito"/>
                <a:cs typeface="Carlito"/>
              </a:rPr>
              <a:t>22</a:t>
            </a:r>
            <a:endParaRPr sz="1200">
              <a:latin typeface="Carlito"/>
              <a:cs typeface="Carlito"/>
            </a:endParaRPr>
          </a:p>
        </p:txBody>
      </p:sp>
      <p:sp>
        <p:nvSpPr>
          <p:cNvPr id="102" name="object 102"/>
          <p:cNvSpPr txBox="1"/>
          <p:nvPr/>
        </p:nvSpPr>
        <p:spPr>
          <a:xfrm>
            <a:off x="2438400" y="934211"/>
            <a:ext cx="153035" cy="161925"/>
          </a:xfrm>
          <a:prstGeom prst="rect">
            <a:avLst/>
          </a:prstGeom>
          <a:solidFill>
            <a:srgbClr val="5B9AD4"/>
          </a:solidFill>
        </p:spPr>
        <p:txBody>
          <a:bodyPr vert="horz" wrap="square" lIns="0" tIns="0" rIns="0" bIns="0" rtlCol="0">
            <a:spAutoFit/>
          </a:bodyPr>
          <a:lstStyle/>
          <a:p>
            <a:pPr>
              <a:lnSpc>
                <a:spcPts val="1270"/>
              </a:lnSpc>
            </a:pPr>
            <a:r>
              <a:rPr sz="1200" dirty="0">
                <a:solidFill>
                  <a:srgbClr val="FFFFFF"/>
                </a:solidFill>
                <a:latin typeface="Carlito"/>
                <a:cs typeface="Carlito"/>
              </a:rPr>
              <a:t>36</a:t>
            </a:r>
            <a:endParaRPr sz="1200">
              <a:latin typeface="Carlito"/>
              <a:cs typeface="Carlito"/>
            </a:endParaRPr>
          </a:p>
        </p:txBody>
      </p:sp>
      <p:sp>
        <p:nvSpPr>
          <p:cNvPr id="103" name="object 103"/>
          <p:cNvSpPr txBox="1"/>
          <p:nvPr/>
        </p:nvSpPr>
        <p:spPr>
          <a:xfrm>
            <a:off x="2413507" y="6196081"/>
            <a:ext cx="3611245" cy="208279"/>
          </a:xfrm>
          <a:prstGeom prst="rect">
            <a:avLst/>
          </a:prstGeom>
        </p:spPr>
        <p:txBody>
          <a:bodyPr vert="horz" wrap="square" lIns="0" tIns="12700" rIns="0" bIns="0" rtlCol="0">
            <a:spAutoFit/>
          </a:bodyPr>
          <a:lstStyle/>
          <a:p>
            <a:pPr marL="12700">
              <a:lnSpc>
                <a:spcPct val="100000"/>
              </a:lnSpc>
              <a:spcBef>
                <a:spcPts val="100"/>
              </a:spcBef>
              <a:tabLst>
                <a:tab pos="3442970" algn="l"/>
              </a:tabLst>
            </a:pPr>
            <a:r>
              <a:rPr sz="1200" dirty="0">
                <a:solidFill>
                  <a:srgbClr val="FFFFFF"/>
                </a:solidFill>
                <a:latin typeface="Carlito"/>
                <a:cs typeface="Carlito"/>
              </a:rPr>
              <a:t>-	16</a:t>
            </a:r>
            <a:endParaRPr sz="1200">
              <a:latin typeface="Carlito"/>
              <a:cs typeface="Carlito"/>
            </a:endParaRPr>
          </a:p>
        </p:txBody>
      </p:sp>
      <p:sp>
        <p:nvSpPr>
          <p:cNvPr id="104" name="object 104"/>
          <p:cNvSpPr txBox="1"/>
          <p:nvPr/>
        </p:nvSpPr>
        <p:spPr>
          <a:xfrm>
            <a:off x="2426207" y="6025388"/>
            <a:ext cx="3211195" cy="208279"/>
          </a:xfrm>
          <a:prstGeom prst="rect">
            <a:avLst/>
          </a:prstGeom>
        </p:spPr>
        <p:txBody>
          <a:bodyPr vert="horz" wrap="square" lIns="0" tIns="12700" rIns="0" bIns="0" rtlCol="0">
            <a:spAutoFit/>
          </a:bodyPr>
          <a:lstStyle/>
          <a:p>
            <a:pPr>
              <a:lnSpc>
                <a:spcPct val="100000"/>
              </a:lnSpc>
              <a:spcBef>
                <a:spcPts val="100"/>
              </a:spcBef>
              <a:tabLst>
                <a:tab pos="3042920" algn="l"/>
              </a:tabLst>
            </a:pPr>
            <a:r>
              <a:rPr sz="1200" dirty="0">
                <a:solidFill>
                  <a:srgbClr val="FFFFFF"/>
                </a:solidFill>
                <a:latin typeface="Carlito"/>
                <a:cs typeface="Carlito"/>
              </a:rPr>
              <a:t>-	24</a:t>
            </a:r>
            <a:endParaRPr sz="1200">
              <a:latin typeface="Carlito"/>
              <a:cs typeface="Carlito"/>
            </a:endParaRPr>
          </a:p>
        </p:txBody>
      </p:sp>
      <p:sp>
        <p:nvSpPr>
          <p:cNvPr id="105" name="object 105"/>
          <p:cNvSpPr txBox="1"/>
          <p:nvPr/>
        </p:nvSpPr>
        <p:spPr>
          <a:xfrm>
            <a:off x="6122923" y="5854694"/>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23</a:t>
            </a:r>
            <a:endParaRPr sz="1200">
              <a:latin typeface="Carlito"/>
              <a:cs typeface="Carlito"/>
            </a:endParaRPr>
          </a:p>
        </p:txBody>
      </p:sp>
      <p:sp>
        <p:nvSpPr>
          <p:cNvPr id="106" name="object 106"/>
          <p:cNvSpPr txBox="1"/>
          <p:nvPr/>
        </p:nvSpPr>
        <p:spPr>
          <a:xfrm>
            <a:off x="4913376" y="5684006"/>
            <a:ext cx="168275" cy="208279"/>
          </a:xfrm>
          <a:prstGeom prst="rect">
            <a:avLst/>
          </a:prstGeom>
        </p:spPr>
        <p:txBody>
          <a:bodyPr vert="horz" wrap="square" lIns="0" tIns="12700" rIns="0" bIns="0" rtlCol="0">
            <a:spAutoFit/>
          </a:bodyPr>
          <a:lstStyle/>
          <a:p>
            <a:pPr>
              <a:lnSpc>
                <a:spcPct val="100000"/>
              </a:lnSpc>
              <a:spcBef>
                <a:spcPts val="100"/>
              </a:spcBef>
            </a:pPr>
            <a:r>
              <a:rPr sz="1200" dirty="0">
                <a:solidFill>
                  <a:srgbClr val="FFFFFF"/>
                </a:solidFill>
                <a:latin typeface="Carlito"/>
                <a:cs typeface="Carlito"/>
              </a:rPr>
              <a:t>27</a:t>
            </a:r>
            <a:endParaRPr sz="1200">
              <a:latin typeface="Carlito"/>
              <a:cs typeface="Carlito"/>
            </a:endParaRPr>
          </a:p>
        </p:txBody>
      </p:sp>
      <p:sp>
        <p:nvSpPr>
          <p:cNvPr id="107" name="object 107"/>
          <p:cNvSpPr txBox="1"/>
          <p:nvPr/>
        </p:nvSpPr>
        <p:spPr>
          <a:xfrm>
            <a:off x="5735828" y="5513318"/>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27</a:t>
            </a:r>
            <a:endParaRPr sz="1200">
              <a:latin typeface="Carlito"/>
              <a:cs typeface="Carlito"/>
            </a:endParaRPr>
          </a:p>
        </p:txBody>
      </p:sp>
      <p:sp>
        <p:nvSpPr>
          <p:cNvPr id="108" name="object 108"/>
          <p:cNvSpPr txBox="1"/>
          <p:nvPr/>
        </p:nvSpPr>
        <p:spPr>
          <a:xfrm>
            <a:off x="5978144" y="5342630"/>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25</a:t>
            </a:r>
            <a:endParaRPr sz="1200">
              <a:latin typeface="Carlito"/>
              <a:cs typeface="Carlito"/>
            </a:endParaRPr>
          </a:p>
        </p:txBody>
      </p:sp>
      <p:sp>
        <p:nvSpPr>
          <p:cNvPr id="109" name="object 109"/>
          <p:cNvSpPr txBox="1"/>
          <p:nvPr/>
        </p:nvSpPr>
        <p:spPr>
          <a:xfrm>
            <a:off x="5446267" y="5171942"/>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29</a:t>
            </a:r>
            <a:endParaRPr sz="1200">
              <a:latin typeface="Carlito"/>
              <a:cs typeface="Carlito"/>
            </a:endParaRPr>
          </a:p>
        </p:txBody>
      </p:sp>
      <p:sp>
        <p:nvSpPr>
          <p:cNvPr id="110" name="object 110"/>
          <p:cNvSpPr txBox="1"/>
          <p:nvPr/>
        </p:nvSpPr>
        <p:spPr>
          <a:xfrm>
            <a:off x="5682488" y="5001255"/>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35</a:t>
            </a:r>
            <a:endParaRPr sz="1200">
              <a:latin typeface="Carlito"/>
              <a:cs typeface="Carlito"/>
            </a:endParaRPr>
          </a:p>
        </p:txBody>
      </p:sp>
      <p:sp>
        <p:nvSpPr>
          <p:cNvPr id="111" name="object 111"/>
          <p:cNvSpPr txBox="1"/>
          <p:nvPr/>
        </p:nvSpPr>
        <p:spPr>
          <a:xfrm>
            <a:off x="5782055" y="4830567"/>
            <a:ext cx="168275" cy="208279"/>
          </a:xfrm>
          <a:prstGeom prst="rect">
            <a:avLst/>
          </a:prstGeom>
        </p:spPr>
        <p:txBody>
          <a:bodyPr vert="horz" wrap="square" lIns="0" tIns="12700" rIns="0" bIns="0" rtlCol="0">
            <a:spAutoFit/>
          </a:bodyPr>
          <a:lstStyle/>
          <a:p>
            <a:pPr>
              <a:lnSpc>
                <a:spcPct val="100000"/>
              </a:lnSpc>
              <a:spcBef>
                <a:spcPts val="100"/>
              </a:spcBef>
            </a:pPr>
            <a:r>
              <a:rPr sz="1200" dirty="0">
                <a:solidFill>
                  <a:srgbClr val="FFFFFF"/>
                </a:solidFill>
                <a:latin typeface="Carlito"/>
                <a:cs typeface="Carlito"/>
              </a:rPr>
              <a:t>40</a:t>
            </a:r>
            <a:endParaRPr sz="1200">
              <a:latin typeface="Carlito"/>
              <a:cs typeface="Carlito"/>
            </a:endParaRPr>
          </a:p>
        </p:txBody>
      </p:sp>
      <p:sp>
        <p:nvSpPr>
          <p:cNvPr id="112" name="object 112"/>
          <p:cNvSpPr txBox="1"/>
          <p:nvPr/>
        </p:nvSpPr>
        <p:spPr>
          <a:xfrm>
            <a:off x="5844032" y="4659879"/>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40</a:t>
            </a:r>
            <a:endParaRPr sz="1200">
              <a:latin typeface="Carlito"/>
              <a:cs typeface="Carlito"/>
            </a:endParaRPr>
          </a:p>
        </p:txBody>
      </p:sp>
      <p:sp>
        <p:nvSpPr>
          <p:cNvPr id="113" name="object 113"/>
          <p:cNvSpPr txBox="1"/>
          <p:nvPr/>
        </p:nvSpPr>
        <p:spPr>
          <a:xfrm>
            <a:off x="5885179" y="4487667"/>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85</a:t>
            </a:r>
            <a:endParaRPr sz="1200">
              <a:latin typeface="Carlito"/>
              <a:cs typeface="Carlito"/>
            </a:endParaRPr>
          </a:p>
        </p:txBody>
      </p:sp>
      <p:sp>
        <p:nvSpPr>
          <p:cNvPr id="114" name="object 114"/>
          <p:cNvSpPr txBox="1"/>
          <p:nvPr/>
        </p:nvSpPr>
        <p:spPr>
          <a:xfrm>
            <a:off x="5757671" y="4316979"/>
            <a:ext cx="245745" cy="208279"/>
          </a:xfrm>
          <a:prstGeom prst="rect">
            <a:avLst/>
          </a:prstGeom>
        </p:spPr>
        <p:txBody>
          <a:bodyPr vert="horz" wrap="square" lIns="0" tIns="12700" rIns="0" bIns="0" rtlCol="0">
            <a:spAutoFit/>
          </a:bodyPr>
          <a:lstStyle/>
          <a:p>
            <a:pPr>
              <a:lnSpc>
                <a:spcPct val="100000"/>
              </a:lnSpc>
              <a:spcBef>
                <a:spcPts val="100"/>
              </a:spcBef>
            </a:pPr>
            <a:r>
              <a:rPr sz="1200" dirty="0">
                <a:solidFill>
                  <a:srgbClr val="FFFFFF"/>
                </a:solidFill>
                <a:latin typeface="Carlito"/>
                <a:cs typeface="Carlito"/>
              </a:rPr>
              <a:t>100</a:t>
            </a:r>
            <a:endParaRPr sz="1200">
              <a:latin typeface="Carlito"/>
              <a:cs typeface="Carlito"/>
            </a:endParaRPr>
          </a:p>
        </p:txBody>
      </p:sp>
      <p:sp>
        <p:nvSpPr>
          <p:cNvPr id="115" name="object 115"/>
          <p:cNvSpPr txBox="1"/>
          <p:nvPr/>
        </p:nvSpPr>
        <p:spPr>
          <a:xfrm>
            <a:off x="5669279" y="4146291"/>
            <a:ext cx="245745" cy="208279"/>
          </a:xfrm>
          <a:prstGeom prst="rect">
            <a:avLst/>
          </a:prstGeom>
        </p:spPr>
        <p:txBody>
          <a:bodyPr vert="horz" wrap="square" lIns="0" tIns="12700" rIns="0" bIns="0" rtlCol="0">
            <a:spAutoFit/>
          </a:bodyPr>
          <a:lstStyle/>
          <a:p>
            <a:pPr>
              <a:lnSpc>
                <a:spcPct val="100000"/>
              </a:lnSpc>
              <a:spcBef>
                <a:spcPts val="100"/>
              </a:spcBef>
            </a:pPr>
            <a:r>
              <a:rPr sz="1200" dirty="0">
                <a:solidFill>
                  <a:srgbClr val="FFFFFF"/>
                </a:solidFill>
                <a:latin typeface="Carlito"/>
                <a:cs typeface="Carlito"/>
              </a:rPr>
              <a:t>111</a:t>
            </a:r>
            <a:endParaRPr sz="1200">
              <a:latin typeface="Carlito"/>
              <a:cs typeface="Carlito"/>
            </a:endParaRPr>
          </a:p>
        </p:txBody>
      </p:sp>
      <p:sp>
        <p:nvSpPr>
          <p:cNvPr id="116" name="object 116"/>
          <p:cNvSpPr txBox="1"/>
          <p:nvPr/>
        </p:nvSpPr>
        <p:spPr>
          <a:xfrm>
            <a:off x="5805932" y="3975603"/>
            <a:ext cx="2584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165</a:t>
            </a:r>
            <a:endParaRPr sz="1200">
              <a:latin typeface="Carlito"/>
              <a:cs typeface="Carlito"/>
            </a:endParaRPr>
          </a:p>
        </p:txBody>
      </p:sp>
      <p:sp>
        <p:nvSpPr>
          <p:cNvPr id="117" name="object 117"/>
          <p:cNvSpPr txBox="1"/>
          <p:nvPr/>
        </p:nvSpPr>
        <p:spPr>
          <a:xfrm>
            <a:off x="5830315" y="3804915"/>
            <a:ext cx="2584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144</a:t>
            </a:r>
            <a:endParaRPr sz="1200">
              <a:latin typeface="Carlito"/>
              <a:cs typeface="Carlito"/>
            </a:endParaRPr>
          </a:p>
        </p:txBody>
      </p:sp>
      <p:sp>
        <p:nvSpPr>
          <p:cNvPr id="118" name="object 118"/>
          <p:cNvSpPr txBox="1"/>
          <p:nvPr/>
        </p:nvSpPr>
        <p:spPr>
          <a:xfrm>
            <a:off x="5903467" y="3634227"/>
            <a:ext cx="2584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204</a:t>
            </a:r>
            <a:endParaRPr sz="1200">
              <a:latin typeface="Carlito"/>
              <a:cs typeface="Carlito"/>
            </a:endParaRPr>
          </a:p>
        </p:txBody>
      </p:sp>
      <p:sp>
        <p:nvSpPr>
          <p:cNvPr id="119" name="object 119"/>
          <p:cNvSpPr txBox="1"/>
          <p:nvPr/>
        </p:nvSpPr>
        <p:spPr>
          <a:xfrm>
            <a:off x="5910071" y="3463538"/>
            <a:ext cx="245745" cy="208279"/>
          </a:xfrm>
          <a:prstGeom prst="rect">
            <a:avLst/>
          </a:prstGeom>
        </p:spPr>
        <p:txBody>
          <a:bodyPr vert="horz" wrap="square" lIns="0" tIns="12700" rIns="0" bIns="0" rtlCol="0">
            <a:spAutoFit/>
          </a:bodyPr>
          <a:lstStyle/>
          <a:p>
            <a:pPr>
              <a:lnSpc>
                <a:spcPct val="100000"/>
              </a:lnSpc>
              <a:spcBef>
                <a:spcPts val="100"/>
              </a:spcBef>
            </a:pPr>
            <a:r>
              <a:rPr sz="1200" dirty="0">
                <a:solidFill>
                  <a:srgbClr val="FFFFFF"/>
                </a:solidFill>
                <a:latin typeface="Carlito"/>
                <a:cs typeface="Carlito"/>
              </a:rPr>
              <a:t>222</a:t>
            </a:r>
            <a:endParaRPr sz="1200">
              <a:latin typeface="Carlito"/>
              <a:cs typeface="Carlito"/>
            </a:endParaRPr>
          </a:p>
        </p:txBody>
      </p:sp>
      <p:sp>
        <p:nvSpPr>
          <p:cNvPr id="120" name="object 120"/>
          <p:cNvSpPr txBox="1"/>
          <p:nvPr/>
        </p:nvSpPr>
        <p:spPr>
          <a:xfrm>
            <a:off x="5612891" y="3292850"/>
            <a:ext cx="245745" cy="208279"/>
          </a:xfrm>
          <a:prstGeom prst="rect">
            <a:avLst/>
          </a:prstGeom>
        </p:spPr>
        <p:txBody>
          <a:bodyPr vert="horz" wrap="square" lIns="0" tIns="12700" rIns="0" bIns="0" rtlCol="0">
            <a:spAutoFit/>
          </a:bodyPr>
          <a:lstStyle/>
          <a:p>
            <a:pPr>
              <a:lnSpc>
                <a:spcPct val="100000"/>
              </a:lnSpc>
              <a:spcBef>
                <a:spcPts val="100"/>
              </a:spcBef>
            </a:pPr>
            <a:r>
              <a:rPr sz="1200" dirty="0">
                <a:solidFill>
                  <a:srgbClr val="FFFFFF"/>
                </a:solidFill>
                <a:latin typeface="Carlito"/>
                <a:cs typeface="Carlito"/>
              </a:rPr>
              <a:t>242</a:t>
            </a:r>
            <a:endParaRPr sz="1200">
              <a:latin typeface="Carlito"/>
              <a:cs typeface="Carlito"/>
            </a:endParaRPr>
          </a:p>
        </p:txBody>
      </p:sp>
      <p:sp>
        <p:nvSpPr>
          <p:cNvPr id="121" name="object 121"/>
          <p:cNvSpPr txBox="1"/>
          <p:nvPr/>
        </p:nvSpPr>
        <p:spPr>
          <a:xfrm>
            <a:off x="5511800" y="3122162"/>
            <a:ext cx="2584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274</a:t>
            </a:r>
            <a:endParaRPr sz="1200">
              <a:latin typeface="Carlito"/>
              <a:cs typeface="Carlito"/>
            </a:endParaRPr>
          </a:p>
        </p:txBody>
      </p:sp>
      <p:sp>
        <p:nvSpPr>
          <p:cNvPr id="122" name="object 122"/>
          <p:cNvSpPr txBox="1"/>
          <p:nvPr/>
        </p:nvSpPr>
        <p:spPr>
          <a:xfrm>
            <a:off x="5744971" y="2951474"/>
            <a:ext cx="2584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278</a:t>
            </a:r>
            <a:endParaRPr sz="1200">
              <a:latin typeface="Carlito"/>
              <a:cs typeface="Carlito"/>
            </a:endParaRPr>
          </a:p>
        </p:txBody>
      </p:sp>
      <p:sp>
        <p:nvSpPr>
          <p:cNvPr id="123" name="object 123"/>
          <p:cNvSpPr txBox="1"/>
          <p:nvPr/>
        </p:nvSpPr>
        <p:spPr>
          <a:xfrm>
            <a:off x="5661152" y="2780786"/>
            <a:ext cx="2584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262</a:t>
            </a:r>
            <a:endParaRPr sz="1200">
              <a:latin typeface="Carlito"/>
              <a:cs typeface="Carlito"/>
            </a:endParaRPr>
          </a:p>
        </p:txBody>
      </p:sp>
      <p:sp>
        <p:nvSpPr>
          <p:cNvPr id="124" name="object 124"/>
          <p:cNvSpPr txBox="1"/>
          <p:nvPr/>
        </p:nvSpPr>
        <p:spPr>
          <a:xfrm>
            <a:off x="5779008" y="2610098"/>
            <a:ext cx="245745" cy="208279"/>
          </a:xfrm>
          <a:prstGeom prst="rect">
            <a:avLst/>
          </a:prstGeom>
        </p:spPr>
        <p:txBody>
          <a:bodyPr vert="horz" wrap="square" lIns="0" tIns="12700" rIns="0" bIns="0" rtlCol="0">
            <a:spAutoFit/>
          </a:bodyPr>
          <a:lstStyle/>
          <a:p>
            <a:pPr>
              <a:lnSpc>
                <a:spcPct val="100000"/>
              </a:lnSpc>
              <a:spcBef>
                <a:spcPts val="100"/>
              </a:spcBef>
            </a:pPr>
            <a:r>
              <a:rPr sz="1200" dirty="0">
                <a:solidFill>
                  <a:srgbClr val="FFFFFF"/>
                </a:solidFill>
                <a:latin typeface="Carlito"/>
                <a:cs typeface="Carlito"/>
              </a:rPr>
              <a:t>334</a:t>
            </a:r>
            <a:endParaRPr sz="1200">
              <a:latin typeface="Carlito"/>
              <a:cs typeface="Carlito"/>
            </a:endParaRPr>
          </a:p>
        </p:txBody>
      </p:sp>
      <p:sp>
        <p:nvSpPr>
          <p:cNvPr id="125" name="object 125"/>
          <p:cNvSpPr txBox="1"/>
          <p:nvPr/>
        </p:nvSpPr>
        <p:spPr>
          <a:xfrm>
            <a:off x="5458459" y="2439410"/>
            <a:ext cx="2584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382</a:t>
            </a:r>
            <a:endParaRPr sz="1200">
              <a:latin typeface="Carlito"/>
              <a:cs typeface="Carlito"/>
            </a:endParaRPr>
          </a:p>
        </p:txBody>
      </p:sp>
      <p:sp>
        <p:nvSpPr>
          <p:cNvPr id="126" name="object 126"/>
          <p:cNvSpPr txBox="1"/>
          <p:nvPr/>
        </p:nvSpPr>
        <p:spPr>
          <a:xfrm>
            <a:off x="5766815" y="2268722"/>
            <a:ext cx="245745" cy="208279"/>
          </a:xfrm>
          <a:prstGeom prst="rect">
            <a:avLst/>
          </a:prstGeom>
        </p:spPr>
        <p:txBody>
          <a:bodyPr vert="horz" wrap="square" lIns="0" tIns="12700" rIns="0" bIns="0" rtlCol="0">
            <a:spAutoFit/>
          </a:bodyPr>
          <a:lstStyle/>
          <a:p>
            <a:pPr>
              <a:lnSpc>
                <a:spcPct val="100000"/>
              </a:lnSpc>
              <a:spcBef>
                <a:spcPts val="100"/>
              </a:spcBef>
            </a:pPr>
            <a:r>
              <a:rPr sz="1200" dirty="0">
                <a:solidFill>
                  <a:srgbClr val="FFFFFF"/>
                </a:solidFill>
                <a:latin typeface="Carlito"/>
                <a:cs typeface="Carlito"/>
              </a:rPr>
              <a:t>508</a:t>
            </a:r>
            <a:endParaRPr sz="1200">
              <a:latin typeface="Carlito"/>
              <a:cs typeface="Carlito"/>
            </a:endParaRPr>
          </a:p>
        </p:txBody>
      </p:sp>
      <p:sp>
        <p:nvSpPr>
          <p:cNvPr id="127" name="object 127"/>
          <p:cNvSpPr txBox="1"/>
          <p:nvPr/>
        </p:nvSpPr>
        <p:spPr>
          <a:xfrm>
            <a:off x="5370067" y="2096510"/>
            <a:ext cx="2584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545</a:t>
            </a:r>
            <a:endParaRPr sz="1200">
              <a:latin typeface="Carlito"/>
              <a:cs typeface="Carlito"/>
            </a:endParaRPr>
          </a:p>
        </p:txBody>
      </p:sp>
      <p:sp>
        <p:nvSpPr>
          <p:cNvPr id="128" name="object 128"/>
          <p:cNvSpPr txBox="1"/>
          <p:nvPr/>
        </p:nvSpPr>
        <p:spPr>
          <a:xfrm>
            <a:off x="5522976" y="1925822"/>
            <a:ext cx="245745" cy="208279"/>
          </a:xfrm>
          <a:prstGeom prst="rect">
            <a:avLst/>
          </a:prstGeom>
        </p:spPr>
        <p:txBody>
          <a:bodyPr vert="horz" wrap="square" lIns="0" tIns="12700" rIns="0" bIns="0" rtlCol="0">
            <a:spAutoFit/>
          </a:bodyPr>
          <a:lstStyle/>
          <a:p>
            <a:pPr>
              <a:lnSpc>
                <a:spcPct val="100000"/>
              </a:lnSpc>
              <a:spcBef>
                <a:spcPts val="100"/>
              </a:spcBef>
            </a:pPr>
            <a:r>
              <a:rPr sz="1200" dirty="0">
                <a:solidFill>
                  <a:srgbClr val="FFFFFF"/>
                </a:solidFill>
                <a:latin typeface="Carlito"/>
                <a:cs typeface="Carlito"/>
              </a:rPr>
              <a:t>622</a:t>
            </a:r>
            <a:endParaRPr sz="1200">
              <a:latin typeface="Carlito"/>
              <a:cs typeface="Carlito"/>
            </a:endParaRPr>
          </a:p>
        </p:txBody>
      </p:sp>
      <p:sp>
        <p:nvSpPr>
          <p:cNvPr id="129" name="object 129"/>
          <p:cNvSpPr txBox="1"/>
          <p:nvPr/>
        </p:nvSpPr>
        <p:spPr>
          <a:xfrm>
            <a:off x="5496559" y="1755135"/>
            <a:ext cx="3740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1,129</a:t>
            </a:r>
            <a:endParaRPr sz="1200">
              <a:latin typeface="Carlito"/>
              <a:cs typeface="Carlito"/>
            </a:endParaRPr>
          </a:p>
        </p:txBody>
      </p:sp>
      <p:sp>
        <p:nvSpPr>
          <p:cNvPr id="130" name="object 130"/>
          <p:cNvSpPr txBox="1"/>
          <p:nvPr/>
        </p:nvSpPr>
        <p:spPr>
          <a:xfrm>
            <a:off x="5725159" y="1584447"/>
            <a:ext cx="3740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1,228</a:t>
            </a:r>
            <a:endParaRPr sz="1200">
              <a:latin typeface="Carlito"/>
              <a:cs typeface="Carlito"/>
            </a:endParaRPr>
          </a:p>
        </p:txBody>
      </p:sp>
      <p:sp>
        <p:nvSpPr>
          <p:cNvPr id="131" name="object 131"/>
          <p:cNvSpPr txBox="1"/>
          <p:nvPr/>
        </p:nvSpPr>
        <p:spPr>
          <a:xfrm>
            <a:off x="5616955" y="1413759"/>
            <a:ext cx="3740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1,238</a:t>
            </a:r>
            <a:endParaRPr sz="1200">
              <a:latin typeface="Carlito"/>
              <a:cs typeface="Carlito"/>
            </a:endParaRPr>
          </a:p>
        </p:txBody>
      </p:sp>
      <p:sp>
        <p:nvSpPr>
          <p:cNvPr id="132" name="object 132"/>
          <p:cNvSpPr txBox="1"/>
          <p:nvPr/>
        </p:nvSpPr>
        <p:spPr>
          <a:xfrm>
            <a:off x="5713476" y="1243071"/>
            <a:ext cx="361315" cy="208279"/>
          </a:xfrm>
          <a:prstGeom prst="rect">
            <a:avLst/>
          </a:prstGeom>
        </p:spPr>
        <p:txBody>
          <a:bodyPr vert="horz" wrap="square" lIns="0" tIns="12700" rIns="0" bIns="0" rtlCol="0">
            <a:spAutoFit/>
          </a:bodyPr>
          <a:lstStyle/>
          <a:p>
            <a:pPr>
              <a:lnSpc>
                <a:spcPct val="100000"/>
              </a:lnSpc>
              <a:spcBef>
                <a:spcPts val="100"/>
              </a:spcBef>
            </a:pPr>
            <a:r>
              <a:rPr sz="1200" dirty="0">
                <a:solidFill>
                  <a:srgbClr val="FFFFFF"/>
                </a:solidFill>
                <a:latin typeface="Carlito"/>
                <a:cs typeface="Carlito"/>
              </a:rPr>
              <a:t>1,335</a:t>
            </a:r>
            <a:endParaRPr sz="1200">
              <a:latin typeface="Carlito"/>
              <a:cs typeface="Carlito"/>
            </a:endParaRPr>
          </a:p>
        </p:txBody>
      </p:sp>
      <p:sp>
        <p:nvSpPr>
          <p:cNvPr id="133" name="object 133"/>
          <p:cNvSpPr txBox="1"/>
          <p:nvPr/>
        </p:nvSpPr>
        <p:spPr>
          <a:xfrm>
            <a:off x="2398267" y="1072388"/>
            <a:ext cx="3413125" cy="208279"/>
          </a:xfrm>
          <a:prstGeom prst="rect">
            <a:avLst/>
          </a:prstGeom>
        </p:spPr>
        <p:txBody>
          <a:bodyPr vert="horz" wrap="square" lIns="0" tIns="12700" rIns="0" bIns="0" rtlCol="0">
            <a:spAutoFit/>
          </a:bodyPr>
          <a:lstStyle/>
          <a:p>
            <a:pPr marL="12700">
              <a:lnSpc>
                <a:spcPct val="100000"/>
              </a:lnSpc>
              <a:spcBef>
                <a:spcPts val="100"/>
              </a:spcBef>
              <a:tabLst>
                <a:tab pos="3051175" algn="l"/>
              </a:tabLst>
            </a:pPr>
            <a:r>
              <a:rPr sz="1200" dirty="0">
                <a:solidFill>
                  <a:srgbClr val="FFFFFF"/>
                </a:solidFill>
                <a:latin typeface="Carlito"/>
                <a:cs typeface="Carlito"/>
              </a:rPr>
              <a:t>21	1,658</a:t>
            </a:r>
            <a:endParaRPr sz="1200">
              <a:latin typeface="Carlito"/>
              <a:cs typeface="Carlito"/>
            </a:endParaRPr>
          </a:p>
        </p:txBody>
      </p:sp>
      <p:sp>
        <p:nvSpPr>
          <p:cNvPr id="134" name="object 134"/>
          <p:cNvSpPr txBox="1"/>
          <p:nvPr/>
        </p:nvSpPr>
        <p:spPr>
          <a:xfrm>
            <a:off x="2552890" y="934211"/>
            <a:ext cx="5104130" cy="161925"/>
          </a:xfrm>
          <a:prstGeom prst="rect">
            <a:avLst/>
          </a:prstGeom>
          <a:solidFill>
            <a:srgbClr val="ED7C31"/>
          </a:solidFill>
        </p:spPr>
        <p:txBody>
          <a:bodyPr vert="horz" wrap="square" lIns="0" tIns="0" rIns="0" bIns="0" rtlCol="0">
            <a:spAutoFit/>
          </a:bodyPr>
          <a:lstStyle/>
          <a:p>
            <a:pPr marL="13970" algn="ctr">
              <a:lnSpc>
                <a:spcPts val="1270"/>
              </a:lnSpc>
            </a:pPr>
            <a:r>
              <a:rPr sz="1200" dirty="0">
                <a:solidFill>
                  <a:srgbClr val="FFFFFF"/>
                </a:solidFill>
                <a:latin typeface="Carlito"/>
                <a:cs typeface="Carlito"/>
              </a:rPr>
              <a:t>1,809</a:t>
            </a:r>
            <a:endParaRPr sz="1200">
              <a:latin typeface="Carlito"/>
              <a:cs typeface="Carlito"/>
            </a:endParaRPr>
          </a:p>
        </p:txBody>
      </p:sp>
      <p:sp>
        <p:nvSpPr>
          <p:cNvPr id="135" name="object 135"/>
          <p:cNvSpPr txBox="1"/>
          <p:nvPr/>
        </p:nvSpPr>
        <p:spPr>
          <a:xfrm>
            <a:off x="2438400" y="6366764"/>
            <a:ext cx="6228715" cy="208279"/>
          </a:xfrm>
          <a:prstGeom prst="rect">
            <a:avLst/>
          </a:prstGeom>
          <a:solidFill>
            <a:srgbClr val="5B9AD4"/>
          </a:solidFill>
        </p:spPr>
        <p:txBody>
          <a:bodyPr vert="horz" wrap="square" lIns="0" tIns="12700" rIns="0" bIns="0" rtlCol="0">
            <a:spAutoFit/>
          </a:bodyPr>
          <a:lstStyle/>
          <a:p>
            <a:pPr marL="240665">
              <a:lnSpc>
                <a:spcPct val="100000"/>
              </a:lnSpc>
              <a:spcBef>
                <a:spcPts val="100"/>
              </a:spcBef>
              <a:tabLst>
                <a:tab pos="2921000" algn="l"/>
                <a:tab pos="6138545" algn="l"/>
              </a:tabLst>
            </a:pPr>
            <a:r>
              <a:rPr sz="1200" dirty="0">
                <a:solidFill>
                  <a:srgbClr val="FFFFFF"/>
                </a:solidFill>
                <a:latin typeface="Carlito"/>
                <a:cs typeface="Carlito"/>
              </a:rPr>
              <a:t>1	9	3</a:t>
            </a:r>
            <a:endParaRPr sz="1200">
              <a:latin typeface="Carlito"/>
              <a:cs typeface="Carlito"/>
            </a:endParaRPr>
          </a:p>
        </p:txBody>
      </p:sp>
      <p:sp>
        <p:nvSpPr>
          <p:cNvPr id="136" name="object 136"/>
          <p:cNvSpPr txBox="1"/>
          <p:nvPr/>
        </p:nvSpPr>
        <p:spPr>
          <a:xfrm>
            <a:off x="9384283" y="6196071"/>
            <a:ext cx="723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a:t>
            </a:r>
            <a:endParaRPr sz="1200">
              <a:latin typeface="Carlito"/>
              <a:cs typeface="Carlito"/>
            </a:endParaRPr>
          </a:p>
        </p:txBody>
      </p:sp>
      <p:sp>
        <p:nvSpPr>
          <p:cNvPr id="137" name="object 137"/>
          <p:cNvSpPr txBox="1"/>
          <p:nvPr/>
        </p:nvSpPr>
        <p:spPr>
          <a:xfrm>
            <a:off x="8981947" y="6025377"/>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3</a:t>
            </a:r>
            <a:endParaRPr sz="1200">
              <a:latin typeface="Carlito"/>
              <a:cs typeface="Carlito"/>
            </a:endParaRPr>
          </a:p>
        </p:txBody>
      </p:sp>
      <p:sp>
        <p:nvSpPr>
          <p:cNvPr id="138" name="object 138"/>
          <p:cNvSpPr txBox="1"/>
          <p:nvPr/>
        </p:nvSpPr>
        <p:spPr>
          <a:xfrm>
            <a:off x="9384283" y="5854689"/>
            <a:ext cx="723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a:t>
            </a:r>
            <a:endParaRPr sz="1200">
              <a:latin typeface="Carlito"/>
              <a:cs typeface="Carlito"/>
            </a:endParaRPr>
          </a:p>
        </p:txBody>
      </p:sp>
      <p:sp>
        <p:nvSpPr>
          <p:cNvPr id="139" name="object 139"/>
          <p:cNvSpPr txBox="1"/>
          <p:nvPr/>
        </p:nvSpPr>
        <p:spPr>
          <a:xfrm>
            <a:off x="8094980" y="5684001"/>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17</a:t>
            </a:r>
            <a:endParaRPr sz="1200">
              <a:latin typeface="Carlito"/>
              <a:cs typeface="Carlito"/>
            </a:endParaRPr>
          </a:p>
        </p:txBody>
      </p:sp>
      <p:sp>
        <p:nvSpPr>
          <p:cNvPr id="140" name="object 140"/>
          <p:cNvSpPr txBox="1"/>
          <p:nvPr/>
        </p:nvSpPr>
        <p:spPr>
          <a:xfrm>
            <a:off x="9041383" y="5513313"/>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3</a:t>
            </a:r>
            <a:endParaRPr sz="1200">
              <a:latin typeface="Carlito"/>
              <a:cs typeface="Carlito"/>
            </a:endParaRPr>
          </a:p>
        </p:txBody>
      </p:sp>
      <p:sp>
        <p:nvSpPr>
          <p:cNvPr id="141" name="object 141"/>
          <p:cNvSpPr txBox="1"/>
          <p:nvPr/>
        </p:nvSpPr>
        <p:spPr>
          <a:xfrm>
            <a:off x="9384283" y="5342625"/>
            <a:ext cx="723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a:t>
            </a:r>
            <a:endParaRPr sz="1200">
              <a:latin typeface="Carlito"/>
              <a:cs typeface="Carlito"/>
            </a:endParaRPr>
          </a:p>
        </p:txBody>
      </p:sp>
      <p:sp>
        <p:nvSpPr>
          <p:cNvPr id="142" name="object 142"/>
          <p:cNvSpPr txBox="1"/>
          <p:nvPr/>
        </p:nvSpPr>
        <p:spPr>
          <a:xfrm>
            <a:off x="8870695" y="5171937"/>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5</a:t>
            </a:r>
            <a:endParaRPr sz="1200">
              <a:latin typeface="Carlito"/>
              <a:cs typeface="Carlito"/>
            </a:endParaRPr>
          </a:p>
        </p:txBody>
      </p:sp>
      <p:sp>
        <p:nvSpPr>
          <p:cNvPr id="143" name="object 143"/>
          <p:cNvSpPr txBox="1"/>
          <p:nvPr/>
        </p:nvSpPr>
        <p:spPr>
          <a:xfrm>
            <a:off x="8963659" y="5001249"/>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5</a:t>
            </a:r>
            <a:endParaRPr sz="1200">
              <a:latin typeface="Carlito"/>
              <a:cs typeface="Carlito"/>
            </a:endParaRPr>
          </a:p>
        </p:txBody>
      </p:sp>
      <p:sp>
        <p:nvSpPr>
          <p:cNvPr id="144" name="object 144"/>
          <p:cNvSpPr txBox="1"/>
          <p:nvPr/>
        </p:nvSpPr>
        <p:spPr>
          <a:xfrm>
            <a:off x="9071864" y="4830561"/>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4</a:t>
            </a:r>
            <a:endParaRPr sz="1200">
              <a:latin typeface="Carlito"/>
              <a:cs typeface="Carlito"/>
            </a:endParaRPr>
          </a:p>
        </p:txBody>
      </p:sp>
      <p:sp>
        <p:nvSpPr>
          <p:cNvPr id="145" name="object 145"/>
          <p:cNvSpPr txBox="1"/>
          <p:nvPr/>
        </p:nvSpPr>
        <p:spPr>
          <a:xfrm>
            <a:off x="9384283" y="4659873"/>
            <a:ext cx="723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a:t>
            </a:r>
            <a:endParaRPr sz="1200">
              <a:latin typeface="Carlito"/>
              <a:cs typeface="Carlito"/>
            </a:endParaRPr>
          </a:p>
        </p:txBody>
      </p:sp>
      <p:sp>
        <p:nvSpPr>
          <p:cNvPr id="146" name="object 146"/>
          <p:cNvSpPr txBox="1"/>
          <p:nvPr/>
        </p:nvSpPr>
        <p:spPr>
          <a:xfrm>
            <a:off x="9384283" y="4487661"/>
            <a:ext cx="723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a:t>
            </a:r>
            <a:endParaRPr sz="1200">
              <a:latin typeface="Carlito"/>
              <a:cs typeface="Carlito"/>
            </a:endParaRPr>
          </a:p>
        </p:txBody>
      </p:sp>
      <p:sp>
        <p:nvSpPr>
          <p:cNvPr id="147" name="object 147"/>
          <p:cNvSpPr txBox="1"/>
          <p:nvPr/>
        </p:nvSpPr>
        <p:spPr>
          <a:xfrm>
            <a:off x="9123680" y="4316973"/>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8</a:t>
            </a:r>
            <a:endParaRPr sz="1200">
              <a:latin typeface="Carlito"/>
              <a:cs typeface="Carlito"/>
            </a:endParaRPr>
          </a:p>
        </p:txBody>
      </p:sp>
      <p:sp>
        <p:nvSpPr>
          <p:cNvPr id="148" name="object 148"/>
          <p:cNvSpPr txBox="1"/>
          <p:nvPr/>
        </p:nvSpPr>
        <p:spPr>
          <a:xfrm>
            <a:off x="9218168" y="414628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5</a:t>
            </a:r>
            <a:endParaRPr sz="1200">
              <a:latin typeface="Carlito"/>
              <a:cs typeface="Carlito"/>
            </a:endParaRPr>
          </a:p>
        </p:txBody>
      </p:sp>
      <p:sp>
        <p:nvSpPr>
          <p:cNvPr id="149" name="object 149"/>
          <p:cNvSpPr txBox="1"/>
          <p:nvPr/>
        </p:nvSpPr>
        <p:spPr>
          <a:xfrm>
            <a:off x="9288271" y="3975598"/>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4</a:t>
            </a:r>
            <a:endParaRPr sz="1200">
              <a:latin typeface="Carlito"/>
              <a:cs typeface="Carlito"/>
            </a:endParaRPr>
          </a:p>
        </p:txBody>
      </p:sp>
      <p:sp>
        <p:nvSpPr>
          <p:cNvPr id="150" name="object 150"/>
          <p:cNvSpPr txBox="1"/>
          <p:nvPr/>
        </p:nvSpPr>
        <p:spPr>
          <a:xfrm>
            <a:off x="9384283" y="3804910"/>
            <a:ext cx="723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a:t>
            </a:r>
            <a:endParaRPr sz="1200">
              <a:latin typeface="Carlito"/>
              <a:cs typeface="Carlito"/>
            </a:endParaRPr>
          </a:p>
        </p:txBody>
      </p:sp>
      <p:sp>
        <p:nvSpPr>
          <p:cNvPr id="151" name="object 151"/>
          <p:cNvSpPr txBox="1"/>
          <p:nvPr/>
        </p:nvSpPr>
        <p:spPr>
          <a:xfrm>
            <a:off x="9320276" y="3634221"/>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3</a:t>
            </a:r>
            <a:endParaRPr sz="1200">
              <a:latin typeface="Carlito"/>
              <a:cs typeface="Carlito"/>
            </a:endParaRPr>
          </a:p>
        </p:txBody>
      </p:sp>
      <p:sp>
        <p:nvSpPr>
          <p:cNvPr id="152" name="object 152"/>
          <p:cNvSpPr txBox="1"/>
          <p:nvPr/>
        </p:nvSpPr>
        <p:spPr>
          <a:xfrm>
            <a:off x="9353804" y="3463533"/>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1</a:t>
            </a:r>
            <a:endParaRPr sz="1200">
              <a:latin typeface="Carlito"/>
              <a:cs typeface="Carlito"/>
            </a:endParaRPr>
          </a:p>
        </p:txBody>
      </p:sp>
      <p:sp>
        <p:nvSpPr>
          <p:cNvPr id="153" name="object 153"/>
          <p:cNvSpPr txBox="1"/>
          <p:nvPr/>
        </p:nvSpPr>
        <p:spPr>
          <a:xfrm>
            <a:off x="9045956" y="3292845"/>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22</a:t>
            </a:r>
            <a:endParaRPr sz="1200">
              <a:latin typeface="Carlito"/>
              <a:cs typeface="Carlito"/>
            </a:endParaRPr>
          </a:p>
        </p:txBody>
      </p:sp>
      <p:sp>
        <p:nvSpPr>
          <p:cNvPr id="154" name="object 154"/>
          <p:cNvSpPr txBox="1"/>
          <p:nvPr/>
        </p:nvSpPr>
        <p:spPr>
          <a:xfrm>
            <a:off x="8989568" y="3122157"/>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30</a:t>
            </a:r>
            <a:endParaRPr sz="1200">
              <a:latin typeface="Carlito"/>
              <a:cs typeface="Carlito"/>
            </a:endParaRPr>
          </a:p>
        </p:txBody>
      </p:sp>
      <p:sp>
        <p:nvSpPr>
          <p:cNvPr id="155" name="object 155"/>
          <p:cNvSpPr txBox="1"/>
          <p:nvPr/>
        </p:nvSpPr>
        <p:spPr>
          <a:xfrm>
            <a:off x="9283700" y="2951469"/>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7</a:t>
            </a:r>
            <a:endParaRPr sz="1200">
              <a:latin typeface="Carlito"/>
              <a:cs typeface="Carlito"/>
            </a:endParaRPr>
          </a:p>
        </p:txBody>
      </p:sp>
      <p:sp>
        <p:nvSpPr>
          <p:cNvPr id="156" name="object 156"/>
          <p:cNvSpPr txBox="1"/>
          <p:nvPr/>
        </p:nvSpPr>
        <p:spPr>
          <a:xfrm>
            <a:off x="9088628" y="2780781"/>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20</a:t>
            </a:r>
            <a:endParaRPr sz="1200">
              <a:latin typeface="Carlito"/>
              <a:cs typeface="Carlito"/>
            </a:endParaRPr>
          </a:p>
        </p:txBody>
      </p:sp>
      <p:sp>
        <p:nvSpPr>
          <p:cNvPr id="157" name="object 157"/>
          <p:cNvSpPr txBox="1"/>
          <p:nvPr/>
        </p:nvSpPr>
        <p:spPr>
          <a:xfrm>
            <a:off x="9230359" y="2610093"/>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10</a:t>
            </a:r>
            <a:endParaRPr sz="1200">
              <a:latin typeface="Carlito"/>
              <a:cs typeface="Carlito"/>
            </a:endParaRPr>
          </a:p>
        </p:txBody>
      </p:sp>
      <p:sp>
        <p:nvSpPr>
          <p:cNvPr id="158" name="object 158"/>
          <p:cNvSpPr txBox="1"/>
          <p:nvPr/>
        </p:nvSpPr>
        <p:spPr>
          <a:xfrm>
            <a:off x="8957564" y="2439405"/>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46</a:t>
            </a:r>
            <a:endParaRPr sz="1200">
              <a:latin typeface="Carlito"/>
              <a:cs typeface="Carlito"/>
            </a:endParaRPr>
          </a:p>
        </p:txBody>
      </p:sp>
      <p:sp>
        <p:nvSpPr>
          <p:cNvPr id="159" name="object 159"/>
          <p:cNvSpPr txBox="1"/>
          <p:nvPr/>
        </p:nvSpPr>
        <p:spPr>
          <a:xfrm>
            <a:off x="9224264" y="2268717"/>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16</a:t>
            </a:r>
            <a:endParaRPr sz="1200">
              <a:latin typeface="Carlito"/>
              <a:cs typeface="Carlito"/>
            </a:endParaRPr>
          </a:p>
        </p:txBody>
      </p:sp>
      <p:sp>
        <p:nvSpPr>
          <p:cNvPr id="160" name="object 160"/>
          <p:cNvSpPr txBox="1"/>
          <p:nvPr/>
        </p:nvSpPr>
        <p:spPr>
          <a:xfrm>
            <a:off x="8872219" y="2096505"/>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83</a:t>
            </a:r>
            <a:endParaRPr sz="1200">
              <a:latin typeface="Carlito"/>
              <a:cs typeface="Carlito"/>
            </a:endParaRPr>
          </a:p>
        </p:txBody>
      </p:sp>
      <p:sp>
        <p:nvSpPr>
          <p:cNvPr id="161" name="object 161"/>
          <p:cNvSpPr txBox="1"/>
          <p:nvPr/>
        </p:nvSpPr>
        <p:spPr>
          <a:xfrm>
            <a:off x="8974328" y="1925817"/>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72</a:t>
            </a:r>
            <a:endParaRPr sz="1200">
              <a:latin typeface="Carlito"/>
              <a:cs typeface="Carlito"/>
            </a:endParaRPr>
          </a:p>
        </p:txBody>
      </p:sp>
      <p:sp>
        <p:nvSpPr>
          <p:cNvPr id="162" name="object 162"/>
          <p:cNvSpPr txBox="1"/>
          <p:nvPr/>
        </p:nvSpPr>
        <p:spPr>
          <a:xfrm>
            <a:off x="9004807" y="1755129"/>
            <a:ext cx="2584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102</a:t>
            </a:r>
            <a:endParaRPr sz="1200">
              <a:latin typeface="Carlito"/>
              <a:cs typeface="Carlito"/>
            </a:endParaRPr>
          </a:p>
        </p:txBody>
      </p:sp>
      <p:sp>
        <p:nvSpPr>
          <p:cNvPr id="163" name="object 163"/>
          <p:cNvSpPr txBox="1"/>
          <p:nvPr/>
        </p:nvSpPr>
        <p:spPr>
          <a:xfrm>
            <a:off x="9289795" y="1584441"/>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14</a:t>
            </a:r>
            <a:endParaRPr sz="1200">
              <a:latin typeface="Carlito"/>
              <a:cs typeface="Carlito"/>
            </a:endParaRPr>
          </a:p>
        </p:txBody>
      </p:sp>
      <p:sp>
        <p:nvSpPr>
          <p:cNvPr id="164" name="object 164"/>
          <p:cNvSpPr txBox="1"/>
          <p:nvPr/>
        </p:nvSpPr>
        <p:spPr>
          <a:xfrm>
            <a:off x="9178543" y="1413754"/>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56</a:t>
            </a:r>
            <a:endParaRPr sz="1200">
              <a:latin typeface="Carlito"/>
              <a:cs typeface="Carlito"/>
            </a:endParaRPr>
          </a:p>
        </p:txBody>
      </p:sp>
      <p:sp>
        <p:nvSpPr>
          <p:cNvPr id="165" name="object 165"/>
          <p:cNvSpPr txBox="1"/>
          <p:nvPr/>
        </p:nvSpPr>
        <p:spPr>
          <a:xfrm>
            <a:off x="9227311" y="1243065"/>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41</a:t>
            </a:r>
            <a:endParaRPr sz="1200">
              <a:latin typeface="Carlito"/>
              <a:cs typeface="Carlito"/>
            </a:endParaRPr>
          </a:p>
        </p:txBody>
      </p:sp>
      <p:sp>
        <p:nvSpPr>
          <p:cNvPr id="166" name="object 166"/>
          <p:cNvSpPr txBox="1"/>
          <p:nvPr/>
        </p:nvSpPr>
        <p:spPr>
          <a:xfrm>
            <a:off x="8940800" y="1072377"/>
            <a:ext cx="2584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188</a:t>
            </a:r>
            <a:endParaRPr sz="1200">
              <a:latin typeface="Carlito"/>
              <a:cs typeface="Carlito"/>
            </a:endParaRPr>
          </a:p>
        </p:txBody>
      </p:sp>
      <p:sp>
        <p:nvSpPr>
          <p:cNvPr id="167" name="object 167"/>
          <p:cNvSpPr txBox="1"/>
          <p:nvPr/>
        </p:nvSpPr>
        <p:spPr>
          <a:xfrm>
            <a:off x="8418068" y="901689"/>
            <a:ext cx="2584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617</a:t>
            </a:r>
            <a:endParaRPr sz="1200">
              <a:latin typeface="Carlito"/>
              <a:cs typeface="Carlito"/>
            </a:endParaRPr>
          </a:p>
        </p:txBody>
      </p:sp>
      <p:sp>
        <p:nvSpPr>
          <p:cNvPr id="168" name="object 168"/>
          <p:cNvSpPr txBox="1"/>
          <p:nvPr/>
        </p:nvSpPr>
        <p:spPr>
          <a:xfrm>
            <a:off x="3885691" y="311317"/>
            <a:ext cx="2892425" cy="647700"/>
          </a:xfrm>
          <a:prstGeom prst="rect">
            <a:avLst/>
          </a:prstGeom>
        </p:spPr>
        <p:txBody>
          <a:bodyPr vert="horz" wrap="square" lIns="0" tIns="79375" rIns="0" bIns="0" rtlCol="0">
            <a:spAutoFit/>
          </a:bodyPr>
          <a:lstStyle/>
          <a:p>
            <a:pPr marL="12700">
              <a:lnSpc>
                <a:spcPct val="100000"/>
              </a:lnSpc>
              <a:spcBef>
                <a:spcPts val="625"/>
              </a:spcBef>
            </a:pPr>
            <a:r>
              <a:rPr sz="1600" b="0" spc="-5" dirty="0">
                <a:solidFill>
                  <a:srgbClr val="FFFFFF"/>
                </a:solidFill>
                <a:latin typeface="Noto Sans CJK JP Medium"/>
                <a:cs typeface="Noto Sans CJK JP Medium"/>
              </a:rPr>
              <a:t>医師</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対応方針</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適切性</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a:p>
            <a:pPr marL="20320">
              <a:lnSpc>
                <a:spcPct val="100000"/>
              </a:lnSpc>
              <a:spcBef>
                <a:spcPts val="530"/>
              </a:spcBef>
            </a:pPr>
            <a:r>
              <a:rPr sz="1600" b="0" spc="-5" dirty="0">
                <a:latin typeface="Noto Sans CJK JP Medium"/>
                <a:cs typeface="Noto Sans CJK JP Medium"/>
              </a:rPr>
              <a:t>主な疾患・症候ごとの対応方針</a:t>
            </a:r>
            <a:endParaRPr sz="1600">
              <a:latin typeface="Noto Sans CJK JP Medium"/>
              <a:cs typeface="Noto Sans CJK JP Medium"/>
            </a:endParaRPr>
          </a:p>
        </p:txBody>
      </p:sp>
      <p:sp>
        <p:nvSpPr>
          <p:cNvPr id="169" name="object 169"/>
          <p:cNvSpPr txBox="1"/>
          <p:nvPr/>
        </p:nvSpPr>
        <p:spPr>
          <a:xfrm>
            <a:off x="1026033" y="932164"/>
            <a:ext cx="1281938" cy="5653405"/>
          </a:xfrm>
          <a:prstGeom prst="rect">
            <a:avLst/>
          </a:prstGeom>
        </p:spPr>
        <p:txBody>
          <a:bodyPr vert="horz" wrap="square" lIns="0" tIns="3810" rIns="0" bIns="0" rtlCol="0">
            <a:spAutoFit/>
          </a:bodyPr>
          <a:lstStyle/>
          <a:p>
            <a:pPr marL="614045" marR="6350" indent="301625" algn="just">
              <a:lnSpc>
                <a:spcPct val="106700"/>
              </a:lnSpc>
              <a:spcBef>
                <a:spcPts val="30"/>
              </a:spcBef>
            </a:pPr>
            <a:r>
              <a:rPr lang="ja-JP" altLang="en-US" sz="1050" spc="135">
                <a:solidFill>
                  <a:srgbClr val="595959"/>
                </a:solidFill>
                <a:latin typeface="Noto Sans CJK JP Regular"/>
                <a:cs typeface="Noto Sans CJK JP Regular"/>
              </a:rPr>
              <a:t>発</a:t>
            </a:r>
            <a:r>
              <a:rPr sz="1050" spc="10" dirty="0" err="1">
                <a:solidFill>
                  <a:srgbClr val="595959"/>
                </a:solidFill>
                <a:latin typeface="Noto Sans CJK JP Regular"/>
                <a:cs typeface="Noto Sans CJK JP Regular"/>
              </a:rPr>
              <a:t>熱</a:t>
            </a:r>
            <a:r>
              <a:rPr sz="1050" spc="10" dirty="0">
                <a:solidFill>
                  <a:srgbClr val="595959"/>
                </a:solidFill>
                <a:latin typeface="Noto Sans CJK JP Regular"/>
                <a:cs typeface="Noto Sans CJK JP Regular"/>
              </a:rPr>
              <a:t> </a:t>
            </a:r>
            <a:r>
              <a:rPr sz="1050" spc="135" dirty="0">
                <a:solidFill>
                  <a:srgbClr val="595959"/>
                </a:solidFill>
                <a:latin typeface="Noto Sans CJK JP Regular"/>
                <a:cs typeface="Noto Sans CJK JP Regular"/>
              </a:rPr>
              <a:t>上気道</a:t>
            </a:r>
            <a:r>
              <a:rPr sz="1050" spc="10" dirty="0">
                <a:solidFill>
                  <a:srgbClr val="595959"/>
                </a:solidFill>
                <a:latin typeface="Noto Sans CJK JP Regular"/>
                <a:cs typeface="Noto Sans CJK JP Regular"/>
              </a:rPr>
              <a:t>炎 </a:t>
            </a:r>
            <a:r>
              <a:rPr sz="1050" spc="135" dirty="0">
                <a:solidFill>
                  <a:srgbClr val="595959"/>
                </a:solidFill>
                <a:latin typeface="Noto Sans CJK JP Regular"/>
                <a:cs typeface="Noto Sans CJK JP Regular"/>
              </a:rPr>
              <a:t>気管支</a:t>
            </a:r>
            <a:r>
              <a:rPr sz="1050" spc="15" dirty="0">
                <a:solidFill>
                  <a:srgbClr val="595959"/>
                </a:solidFill>
                <a:latin typeface="Noto Sans CJK JP Regular"/>
                <a:cs typeface="Noto Sans CJK JP Regular"/>
              </a:rPr>
              <a:t>炎</a:t>
            </a:r>
            <a:endParaRPr sz="1050" dirty="0">
              <a:latin typeface="Noto Sans CJK JP Regular"/>
              <a:cs typeface="Noto Sans CJK JP Regular"/>
            </a:endParaRPr>
          </a:p>
          <a:p>
            <a:pPr marL="12700" marR="5080" indent="903605" algn="r">
              <a:lnSpc>
                <a:spcPct val="106700"/>
              </a:lnSpc>
            </a:pPr>
            <a:r>
              <a:rPr sz="1050" spc="135" dirty="0">
                <a:solidFill>
                  <a:srgbClr val="595959"/>
                </a:solidFill>
                <a:latin typeface="Noto Sans CJK JP Regular"/>
                <a:cs typeface="Noto Sans CJK JP Regular"/>
              </a:rPr>
              <a:t>湿</a:t>
            </a:r>
            <a:r>
              <a:rPr sz="1050" spc="10" dirty="0">
                <a:solidFill>
                  <a:srgbClr val="595959"/>
                </a:solidFill>
                <a:latin typeface="Noto Sans CJK JP Regular"/>
                <a:cs typeface="Noto Sans CJK JP Regular"/>
              </a:rPr>
              <a:t>疹 </a:t>
            </a:r>
            <a:r>
              <a:rPr sz="1050" spc="135" dirty="0">
                <a:solidFill>
                  <a:srgbClr val="595959"/>
                </a:solidFill>
                <a:latin typeface="Noto Sans CJK JP Regular"/>
                <a:cs typeface="Noto Sans CJK JP Regular"/>
              </a:rPr>
              <a:t>アレルギー性鼻</a:t>
            </a:r>
            <a:r>
              <a:rPr sz="1050" spc="15" dirty="0">
                <a:solidFill>
                  <a:srgbClr val="595959"/>
                </a:solidFill>
                <a:latin typeface="Noto Sans CJK JP Regular"/>
                <a:cs typeface="Noto Sans CJK JP Regular"/>
              </a:rPr>
              <a:t>炎</a:t>
            </a:r>
            <a:endParaRPr sz="1050" dirty="0">
              <a:latin typeface="Noto Sans CJK JP Regular"/>
              <a:cs typeface="Noto Sans CJK JP Regular"/>
            </a:endParaRPr>
          </a:p>
          <a:p>
            <a:pPr marR="7620" algn="r">
              <a:lnSpc>
                <a:spcPct val="100000"/>
              </a:lnSpc>
              <a:spcBef>
                <a:spcPts val="85"/>
              </a:spcBef>
            </a:pPr>
            <a:r>
              <a:rPr sz="1050" spc="135" dirty="0">
                <a:solidFill>
                  <a:srgbClr val="595959"/>
                </a:solidFill>
                <a:latin typeface="Noto Sans CJK JP Regular"/>
                <a:cs typeface="Noto Sans CJK JP Regular"/>
              </a:rPr>
              <a:t>咽頭</a:t>
            </a:r>
            <a:r>
              <a:rPr sz="1050" spc="15" dirty="0">
                <a:solidFill>
                  <a:srgbClr val="595959"/>
                </a:solidFill>
                <a:latin typeface="Noto Sans CJK JP Regular"/>
                <a:cs typeface="Noto Sans CJK JP Regular"/>
              </a:rPr>
              <a:t>炎</a:t>
            </a:r>
            <a:endParaRPr sz="1050" dirty="0">
              <a:latin typeface="Noto Sans CJK JP Regular"/>
              <a:cs typeface="Noto Sans CJK JP Regular"/>
            </a:endParaRPr>
          </a:p>
          <a:p>
            <a:pPr marL="916305" marR="6350" indent="149225" algn="r">
              <a:lnSpc>
                <a:spcPct val="106700"/>
              </a:lnSpc>
            </a:pPr>
            <a:r>
              <a:rPr sz="1050" spc="10" dirty="0">
                <a:solidFill>
                  <a:srgbClr val="595959"/>
                </a:solidFill>
                <a:latin typeface="Noto Sans CJK JP Regular"/>
                <a:cs typeface="Noto Sans CJK JP Regular"/>
              </a:rPr>
              <a:t>咳 </a:t>
            </a:r>
            <a:r>
              <a:rPr sz="1050" spc="135" dirty="0">
                <a:solidFill>
                  <a:srgbClr val="595959"/>
                </a:solidFill>
                <a:latin typeface="Noto Sans CJK JP Regular"/>
                <a:cs typeface="Noto Sans CJK JP Regular"/>
              </a:rPr>
              <a:t>感</a:t>
            </a:r>
            <a:r>
              <a:rPr sz="1050" spc="15" dirty="0">
                <a:solidFill>
                  <a:srgbClr val="595959"/>
                </a:solidFill>
                <a:latin typeface="Noto Sans CJK JP Regular"/>
                <a:cs typeface="Noto Sans CJK JP Regular"/>
              </a:rPr>
              <a:t>冒</a:t>
            </a:r>
            <a:endParaRPr sz="1050" dirty="0">
              <a:latin typeface="Noto Sans CJK JP Regular"/>
              <a:cs typeface="Noto Sans CJK JP Regular"/>
            </a:endParaRPr>
          </a:p>
          <a:p>
            <a:pPr marR="6350" algn="r">
              <a:lnSpc>
                <a:spcPct val="100000"/>
              </a:lnSpc>
              <a:spcBef>
                <a:spcPts val="85"/>
              </a:spcBef>
            </a:pPr>
            <a:r>
              <a:rPr sz="1050" spc="135" dirty="0">
                <a:solidFill>
                  <a:srgbClr val="595959"/>
                </a:solidFill>
                <a:latin typeface="Noto Sans CJK JP Regular"/>
                <a:cs typeface="Noto Sans CJK JP Regular"/>
              </a:rPr>
              <a:t>気管支喘</a:t>
            </a:r>
            <a:r>
              <a:rPr sz="1050" spc="15" dirty="0">
                <a:solidFill>
                  <a:srgbClr val="595959"/>
                </a:solidFill>
                <a:latin typeface="Noto Sans CJK JP Regular"/>
                <a:cs typeface="Noto Sans CJK JP Regular"/>
              </a:rPr>
              <a:t>息</a:t>
            </a:r>
            <a:endParaRPr sz="1050" dirty="0">
              <a:latin typeface="Noto Sans CJK JP Regular"/>
              <a:cs typeface="Noto Sans CJK JP Regular"/>
            </a:endParaRPr>
          </a:p>
          <a:p>
            <a:pPr marL="763905" marR="7620" algn="r">
              <a:lnSpc>
                <a:spcPct val="106700"/>
              </a:lnSpc>
              <a:spcBef>
                <a:spcPts val="10"/>
              </a:spcBef>
            </a:pPr>
            <a:r>
              <a:rPr sz="1050" spc="135" dirty="0">
                <a:solidFill>
                  <a:srgbClr val="595959"/>
                </a:solidFill>
                <a:latin typeface="Noto Sans CJK JP Regular"/>
                <a:cs typeface="Noto Sans CJK JP Regular"/>
              </a:rPr>
              <a:t>咽頭</a:t>
            </a:r>
            <a:r>
              <a:rPr sz="1050" spc="10" dirty="0">
                <a:solidFill>
                  <a:srgbClr val="595959"/>
                </a:solidFill>
                <a:latin typeface="Noto Sans CJK JP Regular"/>
                <a:cs typeface="Noto Sans CJK JP Regular"/>
              </a:rPr>
              <a:t>痛 </a:t>
            </a:r>
            <a:r>
              <a:rPr sz="1050" spc="135" dirty="0">
                <a:solidFill>
                  <a:srgbClr val="595959"/>
                </a:solidFill>
                <a:latin typeface="Noto Sans CJK JP Regular"/>
                <a:cs typeface="Noto Sans CJK JP Regular"/>
              </a:rPr>
              <a:t>扁桃</a:t>
            </a:r>
            <a:r>
              <a:rPr sz="1050" spc="15" dirty="0">
                <a:solidFill>
                  <a:srgbClr val="595959"/>
                </a:solidFill>
                <a:latin typeface="Noto Sans CJK JP Regular"/>
                <a:cs typeface="Noto Sans CJK JP Regular"/>
              </a:rPr>
              <a:t>炎</a:t>
            </a:r>
            <a:endParaRPr sz="1050" dirty="0">
              <a:latin typeface="Noto Sans CJK JP Regular"/>
              <a:cs typeface="Noto Sans CJK JP Regular"/>
            </a:endParaRPr>
          </a:p>
          <a:p>
            <a:pPr marL="763905" marR="6350" indent="152400" algn="r">
              <a:lnSpc>
                <a:spcPct val="106700"/>
              </a:lnSpc>
            </a:pPr>
            <a:r>
              <a:rPr sz="1050" spc="135" dirty="0">
                <a:solidFill>
                  <a:srgbClr val="595959"/>
                </a:solidFill>
                <a:latin typeface="Noto Sans CJK JP Regular"/>
                <a:cs typeface="Noto Sans CJK JP Regular"/>
              </a:rPr>
              <a:t>便</a:t>
            </a:r>
            <a:r>
              <a:rPr sz="1050" spc="10" dirty="0">
                <a:solidFill>
                  <a:srgbClr val="595959"/>
                </a:solidFill>
                <a:latin typeface="Noto Sans CJK JP Regular"/>
                <a:cs typeface="Noto Sans CJK JP Regular"/>
              </a:rPr>
              <a:t>秘 </a:t>
            </a:r>
            <a:r>
              <a:rPr sz="1050" spc="135" dirty="0">
                <a:solidFill>
                  <a:srgbClr val="595959"/>
                </a:solidFill>
                <a:latin typeface="Noto Sans CJK JP Regular"/>
                <a:cs typeface="Noto Sans CJK JP Regular"/>
              </a:rPr>
              <a:t>結膜</a:t>
            </a:r>
            <a:r>
              <a:rPr sz="1050" spc="15" dirty="0">
                <a:solidFill>
                  <a:srgbClr val="595959"/>
                </a:solidFill>
                <a:latin typeface="Noto Sans CJK JP Regular"/>
                <a:cs typeface="Noto Sans CJK JP Regular"/>
              </a:rPr>
              <a:t>炎</a:t>
            </a:r>
            <a:endParaRPr sz="1050" dirty="0">
              <a:latin typeface="Noto Sans CJK JP Regular"/>
              <a:cs typeface="Noto Sans CJK JP Regular"/>
            </a:endParaRPr>
          </a:p>
          <a:p>
            <a:pPr marL="763905" marR="6350" indent="152400" algn="r">
              <a:lnSpc>
                <a:spcPct val="106700"/>
              </a:lnSpc>
            </a:pPr>
            <a:r>
              <a:rPr sz="1050" spc="135" dirty="0">
                <a:solidFill>
                  <a:srgbClr val="595959"/>
                </a:solidFill>
                <a:latin typeface="Noto Sans CJK JP Regular"/>
                <a:cs typeface="Noto Sans CJK JP Regular"/>
              </a:rPr>
              <a:t>下</a:t>
            </a:r>
            <a:r>
              <a:rPr sz="1050" spc="10" dirty="0">
                <a:solidFill>
                  <a:srgbClr val="595959"/>
                </a:solidFill>
                <a:latin typeface="Noto Sans CJK JP Regular"/>
                <a:cs typeface="Noto Sans CJK JP Regular"/>
              </a:rPr>
              <a:t>痢 </a:t>
            </a:r>
            <a:r>
              <a:rPr sz="1050" spc="135" dirty="0">
                <a:solidFill>
                  <a:srgbClr val="595959"/>
                </a:solidFill>
                <a:latin typeface="Noto Sans CJK JP Regular"/>
                <a:cs typeface="Noto Sans CJK JP Regular"/>
              </a:rPr>
              <a:t>胃</a:t>
            </a:r>
            <a:r>
              <a:rPr sz="1050" spc="10" dirty="0">
                <a:solidFill>
                  <a:srgbClr val="595959"/>
                </a:solidFill>
                <a:latin typeface="Noto Sans CJK JP Regular"/>
                <a:cs typeface="Noto Sans CJK JP Regular"/>
              </a:rPr>
              <a:t>炎 </a:t>
            </a:r>
            <a:r>
              <a:rPr sz="1050" spc="130" dirty="0">
                <a:solidFill>
                  <a:srgbClr val="595959"/>
                </a:solidFill>
                <a:latin typeface="Noto Sans CJK JP Regular"/>
                <a:cs typeface="Noto Sans CJK JP Regular"/>
              </a:rPr>
              <a:t> 喉頭</a:t>
            </a:r>
            <a:r>
              <a:rPr sz="1050" spc="15" dirty="0">
                <a:solidFill>
                  <a:srgbClr val="595959"/>
                </a:solidFill>
                <a:latin typeface="Noto Sans CJK JP Regular"/>
                <a:cs typeface="Noto Sans CJK JP Regular"/>
              </a:rPr>
              <a:t>炎</a:t>
            </a:r>
            <a:endParaRPr sz="1050" dirty="0">
              <a:latin typeface="Noto Sans CJK JP Regular"/>
              <a:cs typeface="Noto Sans CJK JP Regular"/>
            </a:endParaRPr>
          </a:p>
          <a:p>
            <a:pPr marR="6350" algn="r">
              <a:lnSpc>
                <a:spcPct val="100000"/>
              </a:lnSpc>
              <a:spcBef>
                <a:spcPts val="85"/>
              </a:spcBef>
            </a:pPr>
            <a:r>
              <a:rPr sz="1050" spc="135" dirty="0">
                <a:solidFill>
                  <a:srgbClr val="595959"/>
                </a:solidFill>
                <a:latin typeface="Noto Sans CJK JP Regular"/>
                <a:cs typeface="Noto Sans CJK JP Regular"/>
              </a:rPr>
              <a:t>副鼻腔</a:t>
            </a:r>
            <a:r>
              <a:rPr sz="1050" spc="15" dirty="0">
                <a:solidFill>
                  <a:srgbClr val="595959"/>
                </a:solidFill>
                <a:latin typeface="Noto Sans CJK JP Regular"/>
                <a:cs typeface="Noto Sans CJK JP Regular"/>
              </a:rPr>
              <a:t>炎</a:t>
            </a:r>
            <a:endParaRPr sz="1050" dirty="0">
              <a:latin typeface="Noto Sans CJK JP Regular"/>
              <a:cs typeface="Noto Sans CJK JP Regular"/>
            </a:endParaRPr>
          </a:p>
          <a:p>
            <a:pPr marL="312420" marR="6350" indent="603250" algn="r">
              <a:lnSpc>
                <a:spcPct val="106700"/>
              </a:lnSpc>
            </a:pPr>
            <a:r>
              <a:rPr sz="1050" spc="135" dirty="0">
                <a:solidFill>
                  <a:srgbClr val="595959"/>
                </a:solidFill>
                <a:latin typeface="Noto Sans CJK JP Regular"/>
                <a:cs typeface="Noto Sans CJK JP Regular"/>
              </a:rPr>
              <a:t>ざ</a:t>
            </a:r>
            <a:r>
              <a:rPr sz="1050" spc="10" dirty="0">
                <a:solidFill>
                  <a:srgbClr val="595959"/>
                </a:solidFill>
                <a:latin typeface="Noto Sans CJK JP Regular"/>
                <a:cs typeface="Noto Sans CJK JP Regular"/>
              </a:rPr>
              <a:t>瘡 </a:t>
            </a:r>
            <a:r>
              <a:rPr sz="1050" spc="135" dirty="0">
                <a:solidFill>
                  <a:srgbClr val="595959"/>
                </a:solidFill>
                <a:latin typeface="Noto Sans CJK JP Regular"/>
                <a:cs typeface="Noto Sans CJK JP Regular"/>
              </a:rPr>
              <a:t>逆流性食道</a:t>
            </a:r>
            <a:r>
              <a:rPr sz="1050" spc="15" dirty="0">
                <a:solidFill>
                  <a:srgbClr val="595959"/>
                </a:solidFill>
                <a:latin typeface="Noto Sans CJK JP Regular"/>
                <a:cs typeface="Noto Sans CJK JP Regular"/>
              </a:rPr>
              <a:t>炎</a:t>
            </a:r>
            <a:endParaRPr sz="1050" dirty="0">
              <a:latin typeface="Noto Sans CJK JP Regular"/>
              <a:cs typeface="Noto Sans CJK JP Regular"/>
            </a:endParaRPr>
          </a:p>
          <a:p>
            <a:pPr marL="614680" marR="6350" indent="301625" algn="r">
              <a:lnSpc>
                <a:spcPct val="106700"/>
              </a:lnSpc>
            </a:pPr>
            <a:r>
              <a:rPr sz="1050" spc="135" dirty="0">
                <a:solidFill>
                  <a:srgbClr val="595959"/>
                </a:solidFill>
                <a:latin typeface="Noto Sans CJK JP Regular"/>
                <a:cs typeface="Noto Sans CJK JP Regular"/>
              </a:rPr>
              <a:t>鼻</a:t>
            </a:r>
            <a:r>
              <a:rPr sz="1050" spc="10" dirty="0">
                <a:solidFill>
                  <a:srgbClr val="595959"/>
                </a:solidFill>
                <a:latin typeface="Noto Sans CJK JP Regular"/>
                <a:cs typeface="Noto Sans CJK JP Regular"/>
              </a:rPr>
              <a:t>汁 </a:t>
            </a:r>
            <a:r>
              <a:rPr sz="1050" spc="135" dirty="0">
                <a:solidFill>
                  <a:srgbClr val="595959"/>
                </a:solidFill>
                <a:latin typeface="Noto Sans CJK JP Regular"/>
                <a:cs typeface="Noto Sans CJK JP Regular"/>
              </a:rPr>
              <a:t>高血圧</a:t>
            </a:r>
            <a:r>
              <a:rPr sz="1050" spc="10" dirty="0">
                <a:solidFill>
                  <a:srgbClr val="595959"/>
                </a:solidFill>
                <a:latin typeface="Noto Sans CJK JP Regular"/>
                <a:cs typeface="Noto Sans CJK JP Regular"/>
              </a:rPr>
              <a:t>症 </a:t>
            </a:r>
            <a:r>
              <a:rPr sz="1050" spc="135" dirty="0">
                <a:solidFill>
                  <a:srgbClr val="595959"/>
                </a:solidFill>
                <a:latin typeface="Noto Sans CJK JP Regular"/>
                <a:cs typeface="Noto Sans CJK JP Regular"/>
              </a:rPr>
              <a:t>片頭</a:t>
            </a:r>
            <a:r>
              <a:rPr sz="1050" spc="15" dirty="0">
                <a:solidFill>
                  <a:srgbClr val="595959"/>
                </a:solidFill>
                <a:latin typeface="Noto Sans CJK JP Regular"/>
                <a:cs typeface="Noto Sans CJK JP Regular"/>
              </a:rPr>
              <a:t>痛</a:t>
            </a:r>
            <a:endParaRPr sz="1050" dirty="0">
              <a:latin typeface="Noto Sans CJK JP Regular"/>
              <a:cs typeface="Noto Sans CJK JP Regular"/>
            </a:endParaRPr>
          </a:p>
          <a:p>
            <a:pPr marL="312420">
              <a:lnSpc>
                <a:spcPts val="1130"/>
              </a:lnSpc>
            </a:pPr>
            <a:r>
              <a:rPr sz="1050" spc="135" dirty="0">
                <a:solidFill>
                  <a:srgbClr val="595959"/>
                </a:solidFill>
                <a:latin typeface="kiloji"/>
                <a:cs typeface="kiloji"/>
              </a:rPr>
              <a:t>脂漏性皮膚</a:t>
            </a:r>
            <a:r>
              <a:rPr sz="1050" spc="15" dirty="0">
                <a:solidFill>
                  <a:srgbClr val="595959"/>
                </a:solidFill>
                <a:latin typeface="kiloji"/>
                <a:cs typeface="kiloji"/>
              </a:rPr>
              <a:t>炎</a:t>
            </a:r>
            <a:endParaRPr sz="1050" dirty="0">
              <a:latin typeface="kiloji"/>
              <a:cs typeface="kiloji"/>
            </a:endParaRPr>
          </a:p>
          <a:p>
            <a:pPr marR="7620" algn="r">
              <a:lnSpc>
                <a:spcPct val="100000"/>
              </a:lnSpc>
              <a:spcBef>
                <a:spcPts val="310"/>
              </a:spcBef>
            </a:pPr>
            <a:r>
              <a:rPr sz="1050" spc="135" dirty="0">
                <a:solidFill>
                  <a:srgbClr val="595959"/>
                </a:solidFill>
                <a:latin typeface="Noto Sans CJK JP Regular"/>
                <a:cs typeface="Noto Sans CJK JP Regular"/>
              </a:rPr>
              <a:t>糖尿</a:t>
            </a:r>
            <a:r>
              <a:rPr sz="1050" spc="15" dirty="0">
                <a:solidFill>
                  <a:srgbClr val="595959"/>
                </a:solidFill>
                <a:latin typeface="Noto Sans CJK JP Regular"/>
                <a:cs typeface="Noto Sans CJK JP Regular"/>
              </a:rPr>
              <a:t>病</a:t>
            </a:r>
            <a:endParaRPr sz="1050" dirty="0">
              <a:latin typeface="Noto Sans CJK JP Regular"/>
              <a:cs typeface="Noto Sans CJK JP Regular"/>
            </a:endParaRPr>
          </a:p>
          <a:p>
            <a:pPr marL="463550" marR="6350" indent="452120" algn="r">
              <a:lnSpc>
                <a:spcPct val="106700"/>
              </a:lnSpc>
            </a:pPr>
            <a:r>
              <a:rPr sz="1050" spc="135" dirty="0">
                <a:solidFill>
                  <a:srgbClr val="595959"/>
                </a:solidFill>
                <a:latin typeface="Noto Sans CJK JP Regular"/>
                <a:cs typeface="Noto Sans CJK JP Regular"/>
              </a:rPr>
              <a:t>不</a:t>
            </a:r>
            <a:r>
              <a:rPr sz="1050" spc="10" dirty="0">
                <a:solidFill>
                  <a:srgbClr val="595959"/>
                </a:solidFill>
                <a:latin typeface="Noto Sans CJK JP Regular"/>
                <a:cs typeface="Noto Sans CJK JP Regular"/>
              </a:rPr>
              <a:t>眠 </a:t>
            </a:r>
            <a:r>
              <a:rPr sz="1050" spc="135" dirty="0">
                <a:solidFill>
                  <a:srgbClr val="595959"/>
                </a:solidFill>
                <a:latin typeface="Noto Sans CJK JP Regular"/>
                <a:cs typeface="Noto Sans CJK JP Regular"/>
              </a:rPr>
              <a:t>脂質異常</a:t>
            </a:r>
            <a:r>
              <a:rPr sz="1050" spc="15" dirty="0">
                <a:solidFill>
                  <a:srgbClr val="595959"/>
                </a:solidFill>
                <a:latin typeface="Noto Sans CJK JP Regular"/>
                <a:cs typeface="Noto Sans CJK JP Regular"/>
              </a:rPr>
              <a:t>症</a:t>
            </a:r>
            <a:endParaRPr sz="1050" dirty="0">
              <a:latin typeface="Noto Sans CJK JP Regular"/>
              <a:cs typeface="Noto Sans CJK JP Regular"/>
            </a:endParaRPr>
          </a:p>
          <a:p>
            <a:pPr marR="7620" algn="r">
              <a:lnSpc>
                <a:spcPct val="100000"/>
              </a:lnSpc>
              <a:spcBef>
                <a:spcPts val="85"/>
              </a:spcBef>
            </a:pPr>
            <a:r>
              <a:rPr sz="1050" spc="135" dirty="0">
                <a:solidFill>
                  <a:srgbClr val="595959"/>
                </a:solidFill>
                <a:latin typeface="Noto Sans CJK JP Regular"/>
                <a:cs typeface="Noto Sans CJK JP Regular"/>
              </a:rPr>
              <a:t>緑内</a:t>
            </a:r>
            <a:r>
              <a:rPr sz="1050" spc="15" dirty="0">
                <a:solidFill>
                  <a:srgbClr val="595959"/>
                </a:solidFill>
                <a:latin typeface="Noto Sans CJK JP Regular"/>
                <a:cs typeface="Noto Sans CJK JP Regular"/>
              </a:rPr>
              <a:t>障</a:t>
            </a:r>
            <a:endParaRPr sz="1050" dirty="0">
              <a:latin typeface="Noto Sans CJK JP Regular"/>
              <a:cs typeface="Noto Sans CJK JP Regular"/>
            </a:endParaRPr>
          </a:p>
          <a:p>
            <a:pPr marL="916305" marR="6350" algn="r">
              <a:lnSpc>
                <a:spcPct val="106700"/>
              </a:lnSpc>
            </a:pPr>
            <a:r>
              <a:rPr sz="1050" spc="135" dirty="0">
                <a:solidFill>
                  <a:srgbClr val="595959"/>
                </a:solidFill>
                <a:latin typeface="Noto Sans CJK JP Regular"/>
                <a:cs typeface="Noto Sans CJK JP Regular"/>
              </a:rPr>
              <a:t>鼻</a:t>
            </a:r>
            <a:r>
              <a:rPr sz="1050" spc="10" dirty="0">
                <a:solidFill>
                  <a:srgbClr val="595959"/>
                </a:solidFill>
                <a:latin typeface="Noto Sans CJK JP Regular"/>
                <a:cs typeface="Noto Sans CJK JP Regular"/>
              </a:rPr>
              <a:t>閉 </a:t>
            </a:r>
            <a:r>
              <a:rPr sz="1050" spc="135" dirty="0">
                <a:solidFill>
                  <a:srgbClr val="595959"/>
                </a:solidFill>
                <a:latin typeface="Noto Sans CJK JP Regular"/>
                <a:cs typeface="Noto Sans CJK JP Regular"/>
              </a:rPr>
              <a:t>う</a:t>
            </a:r>
            <a:r>
              <a:rPr sz="1050" spc="15" dirty="0">
                <a:solidFill>
                  <a:srgbClr val="595959"/>
                </a:solidFill>
                <a:latin typeface="Noto Sans CJK JP Regular"/>
                <a:cs typeface="Noto Sans CJK JP Regular"/>
              </a:rPr>
              <a:t>つ</a:t>
            </a:r>
            <a:endParaRPr sz="1050" dirty="0">
              <a:latin typeface="Noto Sans CJK JP Regular"/>
              <a:cs typeface="Noto Sans CJK JP Regular"/>
            </a:endParaRPr>
          </a:p>
          <a:p>
            <a:pPr marL="463550" algn="just">
              <a:lnSpc>
                <a:spcPct val="100000"/>
              </a:lnSpc>
              <a:spcBef>
                <a:spcPts val="80"/>
              </a:spcBef>
            </a:pPr>
            <a:r>
              <a:rPr sz="1050" spc="135" dirty="0">
                <a:solidFill>
                  <a:srgbClr val="595959"/>
                </a:solidFill>
                <a:latin typeface="Noto Sans CJK JP Regular"/>
                <a:cs typeface="Noto Sans CJK JP Regular"/>
              </a:rPr>
              <a:t>じんまし</a:t>
            </a:r>
            <a:r>
              <a:rPr sz="1050" spc="15" dirty="0">
                <a:solidFill>
                  <a:srgbClr val="595959"/>
                </a:solidFill>
                <a:latin typeface="Noto Sans CJK JP Regular"/>
                <a:cs typeface="Noto Sans CJK JP Regular"/>
              </a:rPr>
              <a:t>ん</a:t>
            </a:r>
            <a:endParaRPr sz="1050" dirty="0">
              <a:latin typeface="Noto Sans CJK JP Regular"/>
              <a:cs typeface="Noto Sans CJK JP Regular"/>
            </a:endParaRPr>
          </a:p>
          <a:p>
            <a:pPr marL="763905" marR="7620" algn="just">
              <a:lnSpc>
                <a:spcPct val="106700"/>
              </a:lnSpc>
            </a:pPr>
            <a:r>
              <a:rPr sz="1050" spc="135" dirty="0">
                <a:solidFill>
                  <a:srgbClr val="595959"/>
                </a:solidFill>
                <a:latin typeface="Noto Sans CJK JP Regular"/>
                <a:cs typeface="Noto Sans CJK JP Regular"/>
              </a:rPr>
              <a:t>胃潰</a:t>
            </a:r>
            <a:r>
              <a:rPr sz="1050" spc="10" dirty="0">
                <a:solidFill>
                  <a:srgbClr val="595959"/>
                </a:solidFill>
                <a:latin typeface="Noto Sans CJK JP Regular"/>
                <a:cs typeface="Noto Sans CJK JP Regular"/>
              </a:rPr>
              <a:t>瘍 </a:t>
            </a:r>
            <a:r>
              <a:rPr sz="1050" spc="135" dirty="0">
                <a:solidFill>
                  <a:srgbClr val="595959"/>
                </a:solidFill>
                <a:latin typeface="Noto Sans CJK JP Regular"/>
                <a:cs typeface="Noto Sans CJK JP Regular"/>
              </a:rPr>
              <a:t>白内</a:t>
            </a:r>
            <a:r>
              <a:rPr sz="1050" spc="10" dirty="0">
                <a:solidFill>
                  <a:srgbClr val="595959"/>
                </a:solidFill>
                <a:latin typeface="Noto Sans CJK JP Regular"/>
                <a:cs typeface="Noto Sans CJK JP Regular"/>
              </a:rPr>
              <a:t>障 </a:t>
            </a:r>
            <a:r>
              <a:rPr sz="1050" spc="135" dirty="0">
                <a:solidFill>
                  <a:srgbClr val="595959"/>
                </a:solidFill>
                <a:latin typeface="Noto Sans CJK JP Regular"/>
                <a:cs typeface="Noto Sans CJK JP Regular"/>
              </a:rPr>
              <a:t>狭心</a:t>
            </a:r>
            <a:r>
              <a:rPr sz="1050" spc="15" dirty="0">
                <a:solidFill>
                  <a:srgbClr val="595959"/>
                </a:solidFill>
                <a:latin typeface="Noto Sans CJK JP Regular"/>
                <a:cs typeface="Noto Sans CJK JP Regular"/>
              </a:rPr>
              <a:t>症</a:t>
            </a:r>
            <a:endParaRPr sz="1050" dirty="0">
              <a:latin typeface="Noto Sans CJK JP Regular"/>
              <a:cs typeface="Noto Sans CJK JP Regular"/>
            </a:endParaRPr>
          </a:p>
        </p:txBody>
      </p:sp>
      <p:grpSp>
        <p:nvGrpSpPr>
          <p:cNvPr id="170" name="object 170"/>
          <p:cNvGrpSpPr/>
          <p:nvPr/>
        </p:nvGrpSpPr>
        <p:grpSpPr>
          <a:xfrm>
            <a:off x="6496811" y="3575303"/>
            <a:ext cx="2352040" cy="751840"/>
            <a:chOff x="6496811" y="3575303"/>
            <a:chExt cx="2352040" cy="751840"/>
          </a:xfrm>
        </p:grpSpPr>
        <p:sp>
          <p:nvSpPr>
            <p:cNvPr id="171" name="object 171"/>
            <p:cNvSpPr/>
            <p:nvPr/>
          </p:nvSpPr>
          <p:spPr>
            <a:xfrm>
              <a:off x="6502907" y="3581399"/>
              <a:ext cx="2339340" cy="739140"/>
            </a:xfrm>
            <a:custGeom>
              <a:avLst/>
              <a:gdLst/>
              <a:ahLst/>
              <a:cxnLst/>
              <a:rect l="l" t="t" r="r" b="b"/>
              <a:pathLst>
                <a:path w="2339340" h="739139">
                  <a:moveTo>
                    <a:pt x="2339340" y="0"/>
                  </a:moveTo>
                  <a:lnTo>
                    <a:pt x="0" y="0"/>
                  </a:lnTo>
                  <a:lnTo>
                    <a:pt x="0" y="739140"/>
                  </a:lnTo>
                  <a:lnTo>
                    <a:pt x="2339340" y="739140"/>
                  </a:lnTo>
                  <a:lnTo>
                    <a:pt x="2339340" y="0"/>
                  </a:lnTo>
                  <a:close/>
                </a:path>
              </a:pathLst>
            </a:custGeom>
            <a:solidFill>
              <a:srgbClr val="FFFFFF"/>
            </a:solidFill>
          </p:spPr>
          <p:txBody>
            <a:bodyPr wrap="square" lIns="0" tIns="0" rIns="0" bIns="0" rtlCol="0"/>
            <a:lstStyle/>
            <a:p>
              <a:endParaRPr/>
            </a:p>
          </p:txBody>
        </p:sp>
        <p:sp>
          <p:nvSpPr>
            <p:cNvPr id="172" name="object 172"/>
            <p:cNvSpPr/>
            <p:nvPr/>
          </p:nvSpPr>
          <p:spPr>
            <a:xfrm>
              <a:off x="6496811" y="3575303"/>
              <a:ext cx="2352040" cy="751840"/>
            </a:xfrm>
            <a:custGeom>
              <a:avLst/>
              <a:gdLst/>
              <a:ahLst/>
              <a:cxnLst/>
              <a:rect l="l" t="t" r="r" b="b"/>
              <a:pathLst>
                <a:path w="2352040" h="751839">
                  <a:moveTo>
                    <a:pt x="2348484" y="0"/>
                  </a:moveTo>
                  <a:lnTo>
                    <a:pt x="3048" y="0"/>
                  </a:lnTo>
                  <a:lnTo>
                    <a:pt x="0" y="3047"/>
                  </a:lnTo>
                  <a:lnTo>
                    <a:pt x="0" y="748283"/>
                  </a:lnTo>
                  <a:lnTo>
                    <a:pt x="3048" y="751331"/>
                  </a:lnTo>
                  <a:lnTo>
                    <a:pt x="2348484" y="751331"/>
                  </a:lnTo>
                  <a:lnTo>
                    <a:pt x="2351532" y="748283"/>
                  </a:lnTo>
                  <a:lnTo>
                    <a:pt x="2351532" y="745235"/>
                  </a:lnTo>
                  <a:lnTo>
                    <a:pt x="12191" y="745235"/>
                  </a:lnTo>
                  <a:lnTo>
                    <a:pt x="6095" y="739139"/>
                  </a:lnTo>
                  <a:lnTo>
                    <a:pt x="12191" y="739139"/>
                  </a:lnTo>
                  <a:lnTo>
                    <a:pt x="12191" y="13715"/>
                  </a:lnTo>
                  <a:lnTo>
                    <a:pt x="6095" y="13715"/>
                  </a:lnTo>
                  <a:lnTo>
                    <a:pt x="12191" y="6095"/>
                  </a:lnTo>
                  <a:lnTo>
                    <a:pt x="2351532" y="6095"/>
                  </a:lnTo>
                  <a:lnTo>
                    <a:pt x="2351532" y="3047"/>
                  </a:lnTo>
                  <a:lnTo>
                    <a:pt x="2348484" y="0"/>
                  </a:lnTo>
                  <a:close/>
                </a:path>
                <a:path w="2352040" h="751839">
                  <a:moveTo>
                    <a:pt x="12191" y="739139"/>
                  </a:moveTo>
                  <a:lnTo>
                    <a:pt x="6095" y="739139"/>
                  </a:lnTo>
                  <a:lnTo>
                    <a:pt x="12191" y="745235"/>
                  </a:lnTo>
                  <a:lnTo>
                    <a:pt x="12191" y="739139"/>
                  </a:lnTo>
                  <a:close/>
                </a:path>
                <a:path w="2352040" h="751839">
                  <a:moveTo>
                    <a:pt x="2339340" y="739139"/>
                  </a:moveTo>
                  <a:lnTo>
                    <a:pt x="12191" y="739139"/>
                  </a:lnTo>
                  <a:lnTo>
                    <a:pt x="12191" y="745235"/>
                  </a:lnTo>
                  <a:lnTo>
                    <a:pt x="2339340" y="745235"/>
                  </a:lnTo>
                  <a:lnTo>
                    <a:pt x="2339340" y="739139"/>
                  </a:lnTo>
                  <a:close/>
                </a:path>
                <a:path w="2352040" h="751839">
                  <a:moveTo>
                    <a:pt x="2339340" y="6095"/>
                  </a:moveTo>
                  <a:lnTo>
                    <a:pt x="2339340" y="745235"/>
                  </a:lnTo>
                  <a:lnTo>
                    <a:pt x="2345436" y="739139"/>
                  </a:lnTo>
                  <a:lnTo>
                    <a:pt x="2351532" y="739139"/>
                  </a:lnTo>
                  <a:lnTo>
                    <a:pt x="2351532" y="13715"/>
                  </a:lnTo>
                  <a:lnTo>
                    <a:pt x="2345436" y="13715"/>
                  </a:lnTo>
                  <a:lnTo>
                    <a:pt x="2339340" y="6095"/>
                  </a:lnTo>
                  <a:close/>
                </a:path>
                <a:path w="2352040" h="751839">
                  <a:moveTo>
                    <a:pt x="2351532" y="739139"/>
                  </a:moveTo>
                  <a:lnTo>
                    <a:pt x="2345436" y="739139"/>
                  </a:lnTo>
                  <a:lnTo>
                    <a:pt x="2339340" y="745235"/>
                  </a:lnTo>
                  <a:lnTo>
                    <a:pt x="2351532" y="745235"/>
                  </a:lnTo>
                  <a:lnTo>
                    <a:pt x="2351532" y="739139"/>
                  </a:lnTo>
                  <a:close/>
                </a:path>
                <a:path w="2352040" h="751839">
                  <a:moveTo>
                    <a:pt x="12191" y="6095"/>
                  </a:moveTo>
                  <a:lnTo>
                    <a:pt x="6095" y="13715"/>
                  </a:lnTo>
                  <a:lnTo>
                    <a:pt x="12191" y="13715"/>
                  </a:lnTo>
                  <a:lnTo>
                    <a:pt x="12191" y="6095"/>
                  </a:lnTo>
                  <a:close/>
                </a:path>
                <a:path w="2352040" h="751839">
                  <a:moveTo>
                    <a:pt x="2339340" y="6095"/>
                  </a:moveTo>
                  <a:lnTo>
                    <a:pt x="12191" y="6095"/>
                  </a:lnTo>
                  <a:lnTo>
                    <a:pt x="12191" y="13715"/>
                  </a:lnTo>
                  <a:lnTo>
                    <a:pt x="2339340" y="13715"/>
                  </a:lnTo>
                  <a:lnTo>
                    <a:pt x="2339340" y="6095"/>
                  </a:lnTo>
                  <a:close/>
                </a:path>
                <a:path w="2352040" h="751839">
                  <a:moveTo>
                    <a:pt x="2351532" y="6095"/>
                  </a:moveTo>
                  <a:lnTo>
                    <a:pt x="2339340" y="6095"/>
                  </a:lnTo>
                  <a:lnTo>
                    <a:pt x="2345436" y="13715"/>
                  </a:lnTo>
                  <a:lnTo>
                    <a:pt x="2351532" y="13715"/>
                  </a:lnTo>
                  <a:lnTo>
                    <a:pt x="2351532" y="6095"/>
                  </a:lnTo>
                  <a:close/>
                </a:path>
              </a:pathLst>
            </a:custGeom>
            <a:solidFill>
              <a:srgbClr val="000000"/>
            </a:solidFill>
          </p:spPr>
          <p:txBody>
            <a:bodyPr wrap="square" lIns="0" tIns="0" rIns="0" bIns="0" rtlCol="0"/>
            <a:lstStyle/>
            <a:p>
              <a:endParaRPr/>
            </a:p>
          </p:txBody>
        </p:sp>
      </p:grpSp>
      <p:sp>
        <p:nvSpPr>
          <p:cNvPr id="173" name="object 173"/>
          <p:cNvSpPr txBox="1"/>
          <p:nvPr/>
        </p:nvSpPr>
        <p:spPr>
          <a:xfrm>
            <a:off x="6581647" y="3600703"/>
            <a:ext cx="2164080" cy="666115"/>
          </a:xfrm>
          <a:prstGeom prst="rect">
            <a:avLst/>
          </a:prstGeom>
        </p:spPr>
        <p:txBody>
          <a:bodyPr vert="horz" wrap="square" lIns="0" tIns="13335" rIns="0" bIns="0" rtlCol="0">
            <a:spAutoFit/>
          </a:bodyPr>
          <a:lstStyle/>
          <a:p>
            <a:pPr marL="367665" indent="-355600">
              <a:lnSpc>
                <a:spcPct val="100000"/>
              </a:lnSpc>
              <a:spcBef>
                <a:spcPts val="105"/>
              </a:spcBef>
              <a:buClr>
                <a:srgbClr val="5B9AD4"/>
              </a:buClr>
              <a:buChar char="■"/>
              <a:tabLst>
                <a:tab pos="367665" algn="l"/>
                <a:tab pos="368300" algn="l"/>
              </a:tabLst>
            </a:pPr>
            <a:r>
              <a:rPr sz="1400" dirty="0">
                <a:latin typeface="Noto Sans CJK JP Regular"/>
                <a:cs typeface="Noto Sans CJK JP Regular"/>
              </a:rPr>
              <a:t>対面の受診を指示</a:t>
            </a:r>
            <a:endParaRPr sz="1400">
              <a:latin typeface="Noto Sans CJK JP Regular"/>
              <a:cs typeface="Noto Sans CJK JP Regular"/>
            </a:endParaRPr>
          </a:p>
          <a:p>
            <a:pPr marL="367665" indent="-355600">
              <a:lnSpc>
                <a:spcPct val="100000"/>
              </a:lnSpc>
              <a:buClr>
                <a:srgbClr val="ED7C31"/>
              </a:buClr>
              <a:buChar char="■"/>
              <a:tabLst>
                <a:tab pos="367665" algn="l"/>
                <a:tab pos="368300" algn="l"/>
              </a:tabLst>
            </a:pPr>
            <a:r>
              <a:rPr sz="1400" dirty="0">
                <a:latin typeface="Noto Sans CJK JP Regular"/>
                <a:cs typeface="Noto Sans CJK JP Regular"/>
              </a:rPr>
              <a:t>自宅待機（処方あり）</a:t>
            </a:r>
            <a:endParaRPr sz="1400">
              <a:latin typeface="Noto Sans CJK JP Regular"/>
              <a:cs typeface="Noto Sans CJK JP Regular"/>
            </a:endParaRPr>
          </a:p>
          <a:p>
            <a:pPr marL="367665" indent="-355600">
              <a:lnSpc>
                <a:spcPct val="100000"/>
              </a:lnSpc>
              <a:buClr>
                <a:srgbClr val="A5A5A5"/>
              </a:buClr>
              <a:buChar char="■"/>
              <a:tabLst>
                <a:tab pos="367665" algn="l"/>
                <a:tab pos="368300" algn="l"/>
              </a:tabLst>
            </a:pPr>
            <a:r>
              <a:rPr sz="1400" dirty="0">
                <a:latin typeface="Noto Sans CJK JP Regular"/>
                <a:cs typeface="Noto Sans CJK JP Regular"/>
              </a:rPr>
              <a:t>自宅待機（処方なし）</a:t>
            </a:r>
            <a:endParaRPr sz="1400">
              <a:latin typeface="Noto Sans CJK JP Regular"/>
              <a:cs typeface="Noto Sans CJK JP Regular"/>
            </a:endParaRPr>
          </a:p>
        </p:txBody>
      </p:sp>
      <p:sp>
        <p:nvSpPr>
          <p:cNvPr id="174" name="object 174"/>
          <p:cNvSpPr/>
          <p:nvPr/>
        </p:nvSpPr>
        <p:spPr>
          <a:xfrm>
            <a:off x="1318260" y="6807713"/>
            <a:ext cx="132587" cy="13258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50007" y="6298696"/>
            <a:ext cx="7204075" cy="9525"/>
          </a:xfrm>
          <a:custGeom>
            <a:avLst/>
            <a:gdLst/>
            <a:ahLst/>
            <a:cxnLst/>
            <a:rect l="l" t="t" r="r" b="b"/>
            <a:pathLst>
              <a:path w="7204075" h="9525">
                <a:moveTo>
                  <a:pt x="7203948" y="0"/>
                </a:moveTo>
                <a:lnTo>
                  <a:pt x="0" y="0"/>
                </a:lnTo>
                <a:lnTo>
                  <a:pt x="0" y="9144"/>
                </a:lnTo>
                <a:lnTo>
                  <a:pt x="7203948" y="9144"/>
                </a:lnTo>
                <a:lnTo>
                  <a:pt x="7203948" y="0"/>
                </a:lnTo>
                <a:close/>
              </a:path>
            </a:pathLst>
          </a:custGeom>
          <a:solidFill>
            <a:srgbClr val="D8D8D8"/>
          </a:solidFill>
        </p:spPr>
        <p:txBody>
          <a:bodyPr wrap="square" lIns="0" tIns="0" rIns="0" bIns="0" rtlCol="0"/>
          <a:lstStyle/>
          <a:p>
            <a:endParaRPr/>
          </a:p>
        </p:txBody>
      </p:sp>
      <p:sp>
        <p:nvSpPr>
          <p:cNvPr id="3" name="object 3"/>
          <p:cNvSpPr/>
          <p:nvPr/>
        </p:nvSpPr>
        <p:spPr>
          <a:xfrm>
            <a:off x="2350007" y="6080759"/>
            <a:ext cx="7204075" cy="10795"/>
          </a:xfrm>
          <a:custGeom>
            <a:avLst/>
            <a:gdLst/>
            <a:ahLst/>
            <a:cxnLst/>
            <a:rect l="l" t="t" r="r" b="b"/>
            <a:pathLst>
              <a:path w="7204075" h="10795">
                <a:moveTo>
                  <a:pt x="7203948" y="0"/>
                </a:moveTo>
                <a:lnTo>
                  <a:pt x="0" y="0"/>
                </a:lnTo>
                <a:lnTo>
                  <a:pt x="0" y="10668"/>
                </a:lnTo>
                <a:lnTo>
                  <a:pt x="7203948" y="10668"/>
                </a:lnTo>
                <a:lnTo>
                  <a:pt x="7203948" y="0"/>
                </a:lnTo>
                <a:close/>
              </a:path>
            </a:pathLst>
          </a:custGeom>
          <a:solidFill>
            <a:srgbClr val="D8D8D8"/>
          </a:solidFill>
        </p:spPr>
        <p:txBody>
          <a:bodyPr wrap="square" lIns="0" tIns="0" rIns="0" bIns="0" rtlCol="0"/>
          <a:lstStyle/>
          <a:p>
            <a:endParaRPr/>
          </a:p>
        </p:txBody>
      </p:sp>
      <p:sp>
        <p:nvSpPr>
          <p:cNvPr id="4" name="object 4"/>
          <p:cNvSpPr/>
          <p:nvPr/>
        </p:nvSpPr>
        <p:spPr>
          <a:xfrm>
            <a:off x="2350007" y="5862828"/>
            <a:ext cx="7204075" cy="10795"/>
          </a:xfrm>
          <a:custGeom>
            <a:avLst/>
            <a:gdLst/>
            <a:ahLst/>
            <a:cxnLst/>
            <a:rect l="l" t="t" r="r" b="b"/>
            <a:pathLst>
              <a:path w="7204075" h="10795">
                <a:moveTo>
                  <a:pt x="7203948" y="0"/>
                </a:moveTo>
                <a:lnTo>
                  <a:pt x="0" y="0"/>
                </a:lnTo>
                <a:lnTo>
                  <a:pt x="0" y="10667"/>
                </a:lnTo>
                <a:lnTo>
                  <a:pt x="7203948" y="10667"/>
                </a:lnTo>
                <a:lnTo>
                  <a:pt x="7203948" y="0"/>
                </a:lnTo>
                <a:close/>
              </a:path>
            </a:pathLst>
          </a:custGeom>
          <a:solidFill>
            <a:srgbClr val="D8D8D8"/>
          </a:solidFill>
        </p:spPr>
        <p:txBody>
          <a:bodyPr wrap="square" lIns="0" tIns="0" rIns="0" bIns="0" rtlCol="0"/>
          <a:lstStyle/>
          <a:p>
            <a:endParaRPr/>
          </a:p>
        </p:txBody>
      </p:sp>
      <p:sp>
        <p:nvSpPr>
          <p:cNvPr id="5" name="object 5"/>
          <p:cNvSpPr/>
          <p:nvPr/>
        </p:nvSpPr>
        <p:spPr>
          <a:xfrm>
            <a:off x="2350007" y="5644896"/>
            <a:ext cx="7204075" cy="10795"/>
          </a:xfrm>
          <a:custGeom>
            <a:avLst/>
            <a:gdLst/>
            <a:ahLst/>
            <a:cxnLst/>
            <a:rect l="l" t="t" r="r" b="b"/>
            <a:pathLst>
              <a:path w="7204075" h="10795">
                <a:moveTo>
                  <a:pt x="7203948" y="0"/>
                </a:moveTo>
                <a:lnTo>
                  <a:pt x="0" y="0"/>
                </a:lnTo>
                <a:lnTo>
                  <a:pt x="0" y="10668"/>
                </a:lnTo>
                <a:lnTo>
                  <a:pt x="7203948" y="10668"/>
                </a:lnTo>
                <a:lnTo>
                  <a:pt x="7203948" y="0"/>
                </a:lnTo>
                <a:close/>
              </a:path>
            </a:pathLst>
          </a:custGeom>
          <a:solidFill>
            <a:srgbClr val="D8D8D8"/>
          </a:solidFill>
        </p:spPr>
        <p:txBody>
          <a:bodyPr wrap="square" lIns="0" tIns="0" rIns="0" bIns="0" rtlCol="0"/>
          <a:lstStyle/>
          <a:p>
            <a:endParaRPr/>
          </a:p>
        </p:txBody>
      </p:sp>
      <p:sp>
        <p:nvSpPr>
          <p:cNvPr id="6" name="object 6"/>
          <p:cNvSpPr/>
          <p:nvPr/>
        </p:nvSpPr>
        <p:spPr>
          <a:xfrm>
            <a:off x="2350007" y="5426964"/>
            <a:ext cx="7204075" cy="10795"/>
          </a:xfrm>
          <a:custGeom>
            <a:avLst/>
            <a:gdLst/>
            <a:ahLst/>
            <a:cxnLst/>
            <a:rect l="l" t="t" r="r" b="b"/>
            <a:pathLst>
              <a:path w="7204075" h="10795">
                <a:moveTo>
                  <a:pt x="7203948" y="0"/>
                </a:moveTo>
                <a:lnTo>
                  <a:pt x="0" y="0"/>
                </a:lnTo>
                <a:lnTo>
                  <a:pt x="0" y="10668"/>
                </a:lnTo>
                <a:lnTo>
                  <a:pt x="7203948" y="10668"/>
                </a:lnTo>
                <a:lnTo>
                  <a:pt x="7203948" y="0"/>
                </a:lnTo>
                <a:close/>
              </a:path>
            </a:pathLst>
          </a:custGeom>
          <a:solidFill>
            <a:srgbClr val="D8D8D8"/>
          </a:solidFill>
        </p:spPr>
        <p:txBody>
          <a:bodyPr wrap="square" lIns="0" tIns="0" rIns="0" bIns="0" rtlCol="0"/>
          <a:lstStyle/>
          <a:p>
            <a:endParaRPr/>
          </a:p>
        </p:txBody>
      </p:sp>
      <p:sp>
        <p:nvSpPr>
          <p:cNvPr id="7" name="object 7"/>
          <p:cNvSpPr/>
          <p:nvPr/>
        </p:nvSpPr>
        <p:spPr>
          <a:xfrm>
            <a:off x="2350007" y="5209032"/>
            <a:ext cx="7204075" cy="10795"/>
          </a:xfrm>
          <a:custGeom>
            <a:avLst/>
            <a:gdLst/>
            <a:ahLst/>
            <a:cxnLst/>
            <a:rect l="l" t="t" r="r" b="b"/>
            <a:pathLst>
              <a:path w="7204075" h="10795">
                <a:moveTo>
                  <a:pt x="7203948" y="0"/>
                </a:moveTo>
                <a:lnTo>
                  <a:pt x="0" y="0"/>
                </a:lnTo>
                <a:lnTo>
                  <a:pt x="0" y="10667"/>
                </a:lnTo>
                <a:lnTo>
                  <a:pt x="7203948" y="10667"/>
                </a:lnTo>
                <a:lnTo>
                  <a:pt x="7203948" y="0"/>
                </a:lnTo>
                <a:close/>
              </a:path>
            </a:pathLst>
          </a:custGeom>
          <a:solidFill>
            <a:srgbClr val="D8D8D8"/>
          </a:solidFill>
        </p:spPr>
        <p:txBody>
          <a:bodyPr wrap="square" lIns="0" tIns="0" rIns="0" bIns="0" rtlCol="0"/>
          <a:lstStyle/>
          <a:p>
            <a:endParaRPr/>
          </a:p>
        </p:txBody>
      </p:sp>
      <p:sp>
        <p:nvSpPr>
          <p:cNvPr id="8" name="object 8"/>
          <p:cNvSpPr/>
          <p:nvPr/>
        </p:nvSpPr>
        <p:spPr>
          <a:xfrm>
            <a:off x="2350007" y="4992623"/>
            <a:ext cx="7204075" cy="10795"/>
          </a:xfrm>
          <a:custGeom>
            <a:avLst/>
            <a:gdLst/>
            <a:ahLst/>
            <a:cxnLst/>
            <a:rect l="l" t="t" r="r" b="b"/>
            <a:pathLst>
              <a:path w="7204075" h="10795">
                <a:moveTo>
                  <a:pt x="7203948" y="0"/>
                </a:moveTo>
                <a:lnTo>
                  <a:pt x="0" y="0"/>
                </a:lnTo>
                <a:lnTo>
                  <a:pt x="0" y="10668"/>
                </a:lnTo>
                <a:lnTo>
                  <a:pt x="7203948" y="10668"/>
                </a:lnTo>
                <a:lnTo>
                  <a:pt x="7203948" y="0"/>
                </a:lnTo>
                <a:close/>
              </a:path>
            </a:pathLst>
          </a:custGeom>
          <a:solidFill>
            <a:srgbClr val="D8D8D8"/>
          </a:solidFill>
        </p:spPr>
        <p:txBody>
          <a:bodyPr wrap="square" lIns="0" tIns="0" rIns="0" bIns="0" rtlCol="0"/>
          <a:lstStyle/>
          <a:p>
            <a:endParaRPr/>
          </a:p>
        </p:txBody>
      </p:sp>
      <p:sp>
        <p:nvSpPr>
          <p:cNvPr id="9" name="object 9"/>
          <p:cNvSpPr/>
          <p:nvPr/>
        </p:nvSpPr>
        <p:spPr>
          <a:xfrm>
            <a:off x="2350007" y="4774691"/>
            <a:ext cx="7204075" cy="10795"/>
          </a:xfrm>
          <a:custGeom>
            <a:avLst/>
            <a:gdLst/>
            <a:ahLst/>
            <a:cxnLst/>
            <a:rect l="l" t="t" r="r" b="b"/>
            <a:pathLst>
              <a:path w="7204075" h="10795">
                <a:moveTo>
                  <a:pt x="7203948" y="0"/>
                </a:moveTo>
                <a:lnTo>
                  <a:pt x="0" y="0"/>
                </a:lnTo>
                <a:lnTo>
                  <a:pt x="0" y="10668"/>
                </a:lnTo>
                <a:lnTo>
                  <a:pt x="7203948" y="10668"/>
                </a:lnTo>
                <a:lnTo>
                  <a:pt x="7203948" y="0"/>
                </a:lnTo>
                <a:close/>
              </a:path>
            </a:pathLst>
          </a:custGeom>
          <a:solidFill>
            <a:srgbClr val="D8D8D8"/>
          </a:solidFill>
        </p:spPr>
        <p:txBody>
          <a:bodyPr wrap="square" lIns="0" tIns="0" rIns="0" bIns="0" rtlCol="0"/>
          <a:lstStyle/>
          <a:p>
            <a:endParaRPr/>
          </a:p>
        </p:txBody>
      </p:sp>
      <p:sp>
        <p:nvSpPr>
          <p:cNvPr id="10" name="object 10"/>
          <p:cNvSpPr/>
          <p:nvPr/>
        </p:nvSpPr>
        <p:spPr>
          <a:xfrm>
            <a:off x="2350007" y="4556759"/>
            <a:ext cx="7204075" cy="10795"/>
          </a:xfrm>
          <a:custGeom>
            <a:avLst/>
            <a:gdLst/>
            <a:ahLst/>
            <a:cxnLst/>
            <a:rect l="l" t="t" r="r" b="b"/>
            <a:pathLst>
              <a:path w="7204075" h="10795">
                <a:moveTo>
                  <a:pt x="7203948" y="0"/>
                </a:moveTo>
                <a:lnTo>
                  <a:pt x="0" y="0"/>
                </a:lnTo>
                <a:lnTo>
                  <a:pt x="0" y="10668"/>
                </a:lnTo>
                <a:lnTo>
                  <a:pt x="7203948" y="10668"/>
                </a:lnTo>
                <a:lnTo>
                  <a:pt x="7203948" y="0"/>
                </a:lnTo>
                <a:close/>
              </a:path>
            </a:pathLst>
          </a:custGeom>
          <a:solidFill>
            <a:srgbClr val="D8D8D8"/>
          </a:solidFill>
        </p:spPr>
        <p:txBody>
          <a:bodyPr wrap="square" lIns="0" tIns="0" rIns="0" bIns="0" rtlCol="0"/>
          <a:lstStyle/>
          <a:p>
            <a:endParaRPr/>
          </a:p>
        </p:txBody>
      </p:sp>
      <p:sp>
        <p:nvSpPr>
          <p:cNvPr id="11" name="object 11"/>
          <p:cNvSpPr/>
          <p:nvPr/>
        </p:nvSpPr>
        <p:spPr>
          <a:xfrm>
            <a:off x="2350007" y="4338828"/>
            <a:ext cx="7204075" cy="10795"/>
          </a:xfrm>
          <a:custGeom>
            <a:avLst/>
            <a:gdLst/>
            <a:ahLst/>
            <a:cxnLst/>
            <a:rect l="l" t="t" r="r" b="b"/>
            <a:pathLst>
              <a:path w="7204075" h="10795">
                <a:moveTo>
                  <a:pt x="7203948" y="0"/>
                </a:moveTo>
                <a:lnTo>
                  <a:pt x="0" y="0"/>
                </a:lnTo>
                <a:lnTo>
                  <a:pt x="0" y="10667"/>
                </a:lnTo>
                <a:lnTo>
                  <a:pt x="7203948" y="10667"/>
                </a:lnTo>
                <a:lnTo>
                  <a:pt x="7203948" y="0"/>
                </a:lnTo>
                <a:close/>
              </a:path>
            </a:pathLst>
          </a:custGeom>
          <a:solidFill>
            <a:srgbClr val="D8D8D8"/>
          </a:solidFill>
        </p:spPr>
        <p:txBody>
          <a:bodyPr wrap="square" lIns="0" tIns="0" rIns="0" bIns="0" rtlCol="0"/>
          <a:lstStyle/>
          <a:p>
            <a:endParaRPr/>
          </a:p>
        </p:txBody>
      </p:sp>
      <p:sp>
        <p:nvSpPr>
          <p:cNvPr id="12" name="object 12"/>
          <p:cNvSpPr/>
          <p:nvPr/>
        </p:nvSpPr>
        <p:spPr>
          <a:xfrm>
            <a:off x="2350007" y="3904488"/>
            <a:ext cx="7204075" cy="10795"/>
          </a:xfrm>
          <a:custGeom>
            <a:avLst/>
            <a:gdLst/>
            <a:ahLst/>
            <a:cxnLst/>
            <a:rect l="l" t="t" r="r" b="b"/>
            <a:pathLst>
              <a:path w="7204075" h="10795">
                <a:moveTo>
                  <a:pt x="7203948" y="0"/>
                </a:moveTo>
                <a:lnTo>
                  <a:pt x="0" y="0"/>
                </a:lnTo>
                <a:lnTo>
                  <a:pt x="0" y="10668"/>
                </a:lnTo>
                <a:lnTo>
                  <a:pt x="7203948" y="10668"/>
                </a:lnTo>
                <a:lnTo>
                  <a:pt x="7203948" y="0"/>
                </a:lnTo>
                <a:close/>
              </a:path>
            </a:pathLst>
          </a:custGeom>
          <a:solidFill>
            <a:srgbClr val="D8D8D8"/>
          </a:solidFill>
        </p:spPr>
        <p:txBody>
          <a:bodyPr wrap="square" lIns="0" tIns="0" rIns="0" bIns="0" rtlCol="0"/>
          <a:lstStyle/>
          <a:p>
            <a:endParaRPr/>
          </a:p>
        </p:txBody>
      </p:sp>
      <p:sp>
        <p:nvSpPr>
          <p:cNvPr id="13" name="object 13"/>
          <p:cNvSpPr/>
          <p:nvPr/>
        </p:nvSpPr>
        <p:spPr>
          <a:xfrm>
            <a:off x="2350007" y="3686555"/>
            <a:ext cx="7204075" cy="10795"/>
          </a:xfrm>
          <a:custGeom>
            <a:avLst/>
            <a:gdLst/>
            <a:ahLst/>
            <a:cxnLst/>
            <a:rect l="l" t="t" r="r" b="b"/>
            <a:pathLst>
              <a:path w="7204075" h="10795">
                <a:moveTo>
                  <a:pt x="7203948" y="0"/>
                </a:moveTo>
                <a:lnTo>
                  <a:pt x="0" y="0"/>
                </a:lnTo>
                <a:lnTo>
                  <a:pt x="0" y="10667"/>
                </a:lnTo>
                <a:lnTo>
                  <a:pt x="7203948" y="10667"/>
                </a:lnTo>
                <a:lnTo>
                  <a:pt x="7203948" y="0"/>
                </a:lnTo>
                <a:close/>
              </a:path>
            </a:pathLst>
          </a:custGeom>
          <a:solidFill>
            <a:srgbClr val="D8D8D8"/>
          </a:solidFill>
        </p:spPr>
        <p:txBody>
          <a:bodyPr wrap="square" lIns="0" tIns="0" rIns="0" bIns="0" rtlCol="0"/>
          <a:lstStyle/>
          <a:p>
            <a:endParaRPr/>
          </a:p>
        </p:txBody>
      </p:sp>
      <p:sp>
        <p:nvSpPr>
          <p:cNvPr id="14" name="object 14"/>
          <p:cNvSpPr/>
          <p:nvPr/>
        </p:nvSpPr>
        <p:spPr>
          <a:xfrm>
            <a:off x="2350007" y="3468623"/>
            <a:ext cx="7204075" cy="10795"/>
          </a:xfrm>
          <a:custGeom>
            <a:avLst/>
            <a:gdLst/>
            <a:ahLst/>
            <a:cxnLst/>
            <a:rect l="l" t="t" r="r" b="b"/>
            <a:pathLst>
              <a:path w="7204075" h="10795">
                <a:moveTo>
                  <a:pt x="7203948" y="0"/>
                </a:moveTo>
                <a:lnTo>
                  <a:pt x="0" y="0"/>
                </a:lnTo>
                <a:lnTo>
                  <a:pt x="0" y="10668"/>
                </a:lnTo>
                <a:lnTo>
                  <a:pt x="7203948" y="10668"/>
                </a:lnTo>
                <a:lnTo>
                  <a:pt x="7203948" y="0"/>
                </a:lnTo>
                <a:close/>
              </a:path>
            </a:pathLst>
          </a:custGeom>
          <a:solidFill>
            <a:srgbClr val="D8D8D8"/>
          </a:solidFill>
        </p:spPr>
        <p:txBody>
          <a:bodyPr wrap="square" lIns="0" tIns="0" rIns="0" bIns="0" rtlCol="0"/>
          <a:lstStyle/>
          <a:p>
            <a:endParaRPr/>
          </a:p>
        </p:txBody>
      </p:sp>
      <p:sp>
        <p:nvSpPr>
          <p:cNvPr id="15" name="object 15"/>
          <p:cNvSpPr/>
          <p:nvPr/>
        </p:nvSpPr>
        <p:spPr>
          <a:xfrm>
            <a:off x="2350007" y="3250692"/>
            <a:ext cx="7204075" cy="10795"/>
          </a:xfrm>
          <a:custGeom>
            <a:avLst/>
            <a:gdLst/>
            <a:ahLst/>
            <a:cxnLst/>
            <a:rect l="l" t="t" r="r" b="b"/>
            <a:pathLst>
              <a:path w="7204075" h="10795">
                <a:moveTo>
                  <a:pt x="7203948" y="0"/>
                </a:moveTo>
                <a:lnTo>
                  <a:pt x="0" y="0"/>
                </a:lnTo>
                <a:lnTo>
                  <a:pt x="0" y="10667"/>
                </a:lnTo>
                <a:lnTo>
                  <a:pt x="7203948" y="10667"/>
                </a:lnTo>
                <a:lnTo>
                  <a:pt x="7203948" y="0"/>
                </a:lnTo>
                <a:close/>
              </a:path>
            </a:pathLst>
          </a:custGeom>
          <a:solidFill>
            <a:srgbClr val="D8D8D8"/>
          </a:solidFill>
        </p:spPr>
        <p:txBody>
          <a:bodyPr wrap="square" lIns="0" tIns="0" rIns="0" bIns="0" rtlCol="0"/>
          <a:lstStyle/>
          <a:p>
            <a:endParaRPr/>
          </a:p>
        </p:txBody>
      </p:sp>
      <p:sp>
        <p:nvSpPr>
          <p:cNvPr id="16" name="object 16"/>
          <p:cNvSpPr/>
          <p:nvPr/>
        </p:nvSpPr>
        <p:spPr>
          <a:xfrm>
            <a:off x="2350007" y="3032760"/>
            <a:ext cx="4083050" cy="10795"/>
          </a:xfrm>
          <a:custGeom>
            <a:avLst/>
            <a:gdLst/>
            <a:ahLst/>
            <a:cxnLst/>
            <a:rect l="l" t="t" r="r" b="b"/>
            <a:pathLst>
              <a:path w="4083050" h="10794">
                <a:moveTo>
                  <a:pt x="0" y="10667"/>
                </a:moveTo>
                <a:lnTo>
                  <a:pt x="4082796" y="10667"/>
                </a:lnTo>
                <a:lnTo>
                  <a:pt x="4082796" y="0"/>
                </a:lnTo>
                <a:lnTo>
                  <a:pt x="0" y="0"/>
                </a:lnTo>
                <a:lnTo>
                  <a:pt x="0" y="10667"/>
                </a:lnTo>
                <a:close/>
              </a:path>
            </a:pathLst>
          </a:custGeom>
          <a:solidFill>
            <a:srgbClr val="D8D8D8"/>
          </a:solidFill>
        </p:spPr>
        <p:txBody>
          <a:bodyPr wrap="square" lIns="0" tIns="0" rIns="0" bIns="0" rtlCol="0"/>
          <a:lstStyle/>
          <a:p>
            <a:endParaRPr/>
          </a:p>
        </p:txBody>
      </p:sp>
      <p:sp>
        <p:nvSpPr>
          <p:cNvPr id="17" name="object 17"/>
          <p:cNvSpPr/>
          <p:nvPr/>
        </p:nvSpPr>
        <p:spPr>
          <a:xfrm>
            <a:off x="8772143" y="3032760"/>
            <a:ext cx="782320" cy="10795"/>
          </a:xfrm>
          <a:custGeom>
            <a:avLst/>
            <a:gdLst/>
            <a:ahLst/>
            <a:cxnLst/>
            <a:rect l="l" t="t" r="r" b="b"/>
            <a:pathLst>
              <a:path w="782320" h="10794">
                <a:moveTo>
                  <a:pt x="0" y="10667"/>
                </a:moveTo>
                <a:lnTo>
                  <a:pt x="781811" y="10667"/>
                </a:lnTo>
                <a:lnTo>
                  <a:pt x="781811" y="0"/>
                </a:lnTo>
                <a:lnTo>
                  <a:pt x="0" y="0"/>
                </a:lnTo>
                <a:lnTo>
                  <a:pt x="0" y="10667"/>
                </a:lnTo>
                <a:close/>
              </a:path>
            </a:pathLst>
          </a:custGeom>
          <a:solidFill>
            <a:srgbClr val="D8D8D8"/>
          </a:solidFill>
        </p:spPr>
        <p:txBody>
          <a:bodyPr wrap="square" lIns="0" tIns="0" rIns="0" bIns="0" rtlCol="0"/>
          <a:lstStyle/>
          <a:p>
            <a:endParaRPr/>
          </a:p>
        </p:txBody>
      </p:sp>
      <p:sp>
        <p:nvSpPr>
          <p:cNvPr id="18" name="object 18"/>
          <p:cNvSpPr/>
          <p:nvPr/>
        </p:nvSpPr>
        <p:spPr>
          <a:xfrm>
            <a:off x="2350007" y="2814827"/>
            <a:ext cx="4083050" cy="10795"/>
          </a:xfrm>
          <a:custGeom>
            <a:avLst/>
            <a:gdLst/>
            <a:ahLst/>
            <a:cxnLst/>
            <a:rect l="l" t="t" r="r" b="b"/>
            <a:pathLst>
              <a:path w="4083050" h="10794">
                <a:moveTo>
                  <a:pt x="0" y="10668"/>
                </a:moveTo>
                <a:lnTo>
                  <a:pt x="4082796" y="10668"/>
                </a:lnTo>
                <a:lnTo>
                  <a:pt x="4082796" y="0"/>
                </a:lnTo>
                <a:lnTo>
                  <a:pt x="0" y="0"/>
                </a:lnTo>
                <a:lnTo>
                  <a:pt x="0" y="10668"/>
                </a:lnTo>
                <a:close/>
              </a:path>
            </a:pathLst>
          </a:custGeom>
          <a:solidFill>
            <a:srgbClr val="D8D8D8"/>
          </a:solidFill>
        </p:spPr>
        <p:txBody>
          <a:bodyPr wrap="square" lIns="0" tIns="0" rIns="0" bIns="0" rtlCol="0"/>
          <a:lstStyle/>
          <a:p>
            <a:endParaRPr/>
          </a:p>
        </p:txBody>
      </p:sp>
      <p:sp>
        <p:nvSpPr>
          <p:cNvPr id="19" name="object 19"/>
          <p:cNvSpPr/>
          <p:nvPr/>
        </p:nvSpPr>
        <p:spPr>
          <a:xfrm>
            <a:off x="8772143" y="2814827"/>
            <a:ext cx="782320" cy="10795"/>
          </a:xfrm>
          <a:custGeom>
            <a:avLst/>
            <a:gdLst/>
            <a:ahLst/>
            <a:cxnLst/>
            <a:rect l="l" t="t" r="r" b="b"/>
            <a:pathLst>
              <a:path w="782320" h="10794">
                <a:moveTo>
                  <a:pt x="0" y="10668"/>
                </a:moveTo>
                <a:lnTo>
                  <a:pt x="781811" y="10668"/>
                </a:lnTo>
                <a:lnTo>
                  <a:pt x="781811" y="0"/>
                </a:lnTo>
                <a:lnTo>
                  <a:pt x="0" y="0"/>
                </a:lnTo>
                <a:lnTo>
                  <a:pt x="0" y="10668"/>
                </a:lnTo>
                <a:close/>
              </a:path>
            </a:pathLst>
          </a:custGeom>
          <a:solidFill>
            <a:srgbClr val="D8D8D8"/>
          </a:solidFill>
        </p:spPr>
        <p:txBody>
          <a:bodyPr wrap="square" lIns="0" tIns="0" rIns="0" bIns="0" rtlCol="0"/>
          <a:lstStyle/>
          <a:p>
            <a:endParaRPr/>
          </a:p>
        </p:txBody>
      </p:sp>
      <p:sp>
        <p:nvSpPr>
          <p:cNvPr id="20" name="object 20"/>
          <p:cNvSpPr/>
          <p:nvPr/>
        </p:nvSpPr>
        <p:spPr>
          <a:xfrm>
            <a:off x="2350007" y="2598420"/>
            <a:ext cx="4083050" cy="10795"/>
          </a:xfrm>
          <a:custGeom>
            <a:avLst/>
            <a:gdLst/>
            <a:ahLst/>
            <a:cxnLst/>
            <a:rect l="l" t="t" r="r" b="b"/>
            <a:pathLst>
              <a:path w="4083050" h="10794">
                <a:moveTo>
                  <a:pt x="0" y="10667"/>
                </a:moveTo>
                <a:lnTo>
                  <a:pt x="4082796" y="10667"/>
                </a:lnTo>
                <a:lnTo>
                  <a:pt x="4082796" y="0"/>
                </a:lnTo>
                <a:lnTo>
                  <a:pt x="0" y="0"/>
                </a:lnTo>
                <a:lnTo>
                  <a:pt x="0" y="10667"/>
                </a:lnTo>
                <a:close/>
              </a:path>
            </a:pathLst>
          </a:custGeom>
          <a:solidFill>
            <a:srgbClr val="D8D8D8"/>
          </a:solidFill>
        </p:spPr>
        <p:txBody>
          <a:bodyPr wrap="square" lIns="0" tIns="0" rIns="0" bIns="0" rtlCol="0"/>
          <a:lstStyle/>
          <a:p>
            <a:endParaRPr/>
          </a:p>
        </p:txBody>
      </p:sp>
      <p:sp>
        <p:nvSpPr>
          <p:cNvPr id="21" name="object 21"/>
          <p:cNvSpPr/>
          <p:nvPr/>
        </p:nvSpPr>
        <p:spPr>
          <a:xfrm>
            <a:off x="8772143" y="2598420"/>
            <a:ext cx="782320" cy="10795"/>
          </a:xfrm>
          <a:custGeom>
            <a:avLst/>
            <a:gdLst/>
            <a:ahLst/>
            <a:cxnLst/>
            <a:rect l="l" t="t" r="r" b="b"/>
            <a:pathLst>
              <a:path w="782320" h="10794">
                <a:moveTo>
                  <a:pt x="0" y="10667"/>
                </a:moveTo>
                <a:lnTo>
                  <a:pt x="781811" y="10667"/>
                </a:lnTo>
                <a:lnTo>
                  <a:pt x="781811" y="0"/>
                </a:lnTo>
                <a:lnTo>
                  <a:pt x="0" y="0"/>
                </a:lnTo>
                <a:lnTo>
                  <a:pt x="0" y="10667"/>
                </a:lnTo>
                <a:close/>
              </a:path>
            </a:pathLst>
          </a:custGeom>
          <a:solidFill>
            <a:srgbClr val="D8D8D8"/>
          </a:solidFill>
        </p:spPr>
        <p:txBody>
          <a:bodyPr wrap="square" lIns="0" tIns="0" rIns="0" bIns="0" rtlCol="0"/>
          <a:lstStyle/>
          <a:p>
            <a:endParaRPr/>
          </a:p>
        </p:txBody>
      </p:sp>
      <p:sp>
        <p:nvSpPr>
          <p:cNvPr id="22" name="object 22"/>
          <p:cNvSpPr/>
          <p:nvPr/>
        </p:nvSpPr>
        <p:spPr>
          <a:xfrm>
            <a:off x="2350007" y="2380488"/>
            <a:ext cx="4083050" cy="10795"/>
          </a:xfrm>
          <a:custGeom>
            <a:avLst/>
            <a:gdLst/>
            <a:ahLst/>
            <a:cxnLst/>
            <a:rect l="l" t="t" r="r" b="b"/>
            <a:pathLst>
              <a:path w="4083050" h="10794">
                <a:moveTo>
                  <a:pt x="0" y="10668"/>
                </a:moveTo>
                <a:lnTo>
                  <a:pt x="4082796" y="10668"/>
                </a:lnTo>
                <a:lnTo>
                  <a:pt x="4082796" y="0"/>
                </a:lnTo>
                <a:lnTo>
                  <a:pt x="0" y="0"/>
                </a:lnTo>
                <a:lnTo>
                  <a:pt x="0" y="10668"/>
                </a:lnTo>
                <a:close/>
              </a:path>
            </a:pathLst>
          </a:custGeom>
          <a:solidFill>
            <a:srgbClr val="D8D8D8"/>
          </a:solidFill>
        </p:spPr>
        <p:txBody>
          <a:bodyPr wrap="square" lIns="0" tIns="0" rIns="0" bIns="0" rtlCol="0"/>
          <a:lstStyle/>
          <a:p>
            <a:endParaRPr/>
          </a:p>
        </p:txBody>
      </p:sp>
      <p:sp>
        <p:nvSpPr>
          <p:cNvPr id="23" name="object 23"/>
          <p:cNvSpPr/>
          <p:nvPr/>
        </p:nvSpPr>
        <p:spPr>
          <a:xfrm>
            <a:off x="8772143" y="2380488"/>
            <a:ext cx="782320" cy="10795"/>
          </a:xfrm>
          <a:custGeom>
            <a:avLst/>
            <a:gdLst/>
            <a:ahLst/>
            <a:cxnLst/>
            <a:rect l="l" t="t" r="r" b="b"/>
            <a:pathLst>
              <a:path w="782320" h="10794">
                <a:moveTo>
                  <a:pt x="0" y="10668"/>
                </a:moveTo>
                <a:lnTo>
                  <a:pt x="781811" y="10668"/>
                </a:lnTo>
                <a:lnTo>
                  <a:pt x="781811" y="0"/>
                </a:lnTo>
                <a:lnTo>
                  <a:pt x="0" y="0"/>
                </a:lnTo>
                <a:lnTo>
                  <a:pt x="0" y="10668"/>
                </a:lnTo>
                <a:close/>
              </a:path>
            </a:pathLst>
          </a:custGeom>
          <a:solidFill>
            <a:srgbClr val="D8D8D8"/>
          </a:solidFill>
        </p:spPr>
        <p:txBody>
          <a:bodyPr wrap="square" lIns="0" tIns="0" rIns="0" bIns="0" rtlCol="0"/>
          <a:lstStyle/>
          <a:p>
            <a:endParaRPr/>
          </a:p>
        </p:txBody>
      </p:sp>
      <p:sp>
        <p:nvSpPr>
          <p:cNvPr id="24" name="object 24"/>
          <p:cNvSpPr/>
          <p:nvPr/>
        </p:nvSpPr>
        <p:spPr>
          <a:xfrm>
            <a:off x="2350007" y="2162555"/>
            <a:ext cx="7204075" cy="10795"/>
          </a:xfrm>
          <a:custGeom>
            <a:avLst/>
            <a:gdLst/>
            <a:ahLst/>
            <a:cxnLst/>
            <a:rect l="l" t="t" r="r" b="b"/>
            <a:pathLst>
              <a:path w="7204075" h="10794">
                <a:moveTo>
                  <a:pt x="7203948" y="0"/>
                </a:moveTo>
                <a:lnTo>
                  <a:pt x="0" y="0"/>
                </a:lnTo>
                <a:lnTo>
                  <a:pt x="0" y="10667"/>
                </a:lnTo>
                <a:lnTo>
                  <a:pt x="7203948" y="10667"/>
                </a:lnTo>
                <a:lnTo>
                  <a:pt x="7203948" y="0"/>
                </a:lnTo>
                <a:close/>
              </a:path>
            </a:pathLst>
          </a:custGeom>
          <a:solidFill>
            <a:srgbClr val="D8D8D8"/>
          </a:solidFill>
        </p:spPr>
        <p:txBody>
          <a:bodyPr wrap="square" lIns="0" tIns="0" rIns="0" bIns="0" rtlCol="0"/>
          <a:lstStyle/>
          <a:p>
            <a:endParaRPr/>
          </a:p>
        </p:txBody>
      </p:sp>
      <p:sp>
        <p:nvSpPr>
          <p:cNvPr id="25" name="object 25"/>
          <p:cNvSpPr/>
          <p:nvPr/>
        </p:nvSpPr>
        <p:spPr>
          <a:xfrm>
            <a:off x="2350007" y="1944623"/>
            <a:ext cx="7204075" cy="10795"/>
          </a:xfrm>
          <a:custGeom>
            <a:avLst/>
            <a:gdLst/>
            <a:ahLst/>
            <a:cxnLst/>
            <a:rect l="l" t="t" r="r" b="b"/>
            <a:pathLst>
              <a:path w="7204075" h="10794">
                <a:moveTo>
                  <a:pt x="7203948" y="0"/>
                </a:moveTo>
                <a:lnTo>
                  <a:pt x="0" y="0"/>
                </a:lnTo>
                <a:lnTo>
                  <a:pt x="0" y="10668"/>
                </a:lnTo>
                <a:lnTo>
                  <a:pt x="7203948" y="10668"/>
                </a:lnTo>
                <a:lnTo>
                  <a:pt x="7203948" y="0"/>
                </a:lnTo>
                <a:close/>
              </a:path>
            </a:pathLst>
          </a:custGeom>
          <a:solidFill>
            <a:srgbClr val="D8D8D8"/>
          </a:solidFill>
        </p:spPr>
        <p:txBody>
          <a:bodyPr wrap="square" lIns="0" tIns="0" rIns="0" bIns="0" rtlCol="0"/>
          <a:lstStyle/>
          <a:p>
            <a:endParaRPr/>
          </a:p>
        </p:txBody>
      </p:sp>
      <p:sp>
        <p:nvSpPr>
          <p:cNvPr id="26" name="object 26"/>
          <p:cNvSpPr/>
          <p:nvPr/>
        </p:nvSpPr>
        <p:spPr>
          <a:xfrm>
            <a:off x="2350007" y="1726692"/>
            <a:ext cx="7204075" cy="10795"/>
          </a:xfrm>
          <a:custGeom>
            <a:avLst/>
            <a:gdLst/>
            <a:ahLst/>
            <a:cxnLst/>
            <a:rect l="l" t="t" r="r" b="b"/>
            <a:pathLst>
              <a:path w="7204075" h="10794">
                <a:moveTo>
                  <a:pt x="7203948" y="0"/>
                </a:moveTo>
                <a:lnTo>
                  <a:pt x="0" y="0"/>
                </a:lnTo>
                <a:lnTo>
                  <a:pt x="0" y="10667"/>
                </a:lnTo>
                <a:lnTo>
                  <a:pt x="7203948" y="10667"/>
                </a:lnTo>
                <a:lnTo>
                  <a:pt x="7203948" y="0"/>
                </a:lnTo>
                <a:close/>
              </a:path>
            </a:pathLst>
          </a:custGeom>
          <a:solidFill>
            <a:srgbClr val="D8D8D8"/>
          </a:solidFill>
        </p:spPr>
        <p:txBody>
          <a:bodyPr wrap="square" lIns="0" tIns="0" rIns="0" bIns="0" rtlCol="0"/>
          <a:lstStyle/>
          <a:p>
            <a:endParaRPr/>
          </a:p>
        </p:txBody>
      </p:sp>
      <p:sp>
        <p:nvSpPr>
          <p:cNvPr id="27" name="object 27"/>
          <p:cNvSpPr/>
          <p:nvPr/>
        </p:nvSpPr>
        <p:spPr>
          <a:xfrm>
            <a:off x="2350007" y="1510283"/>
            <a:ext cx="7204075" cy="10795"/>
          </a:xfrm>
          <a:custGeom>
            <a:avLst/>
            <a:gdLst/>
            <a:ahLst/>
            <a:cxnLst/>
            <a:rect l="l" t="t" r="r" b="b"/>
            <a:pathLst>
              <a:path w="7204075" h="10794">
                <a:moveTo>
                  <a:pt x="7203948" y="0"/>
                </a:moveTo>
                <a:lnTo>
                  <a:pt x="0" y="0"/>
                </a:lnTo>
                <a:lnTo>
                  <a:pt x="0" y="10667"/>
                </a:lnTo>
                <a:lnTo>
                  <a:pt x="7203948" y="10667"/>
                </a:lnTo>
                <a:lnTo>
                  <a:pt x="7203948" y="0"/>
                </a:lnTo>
                <a:close/>
              </a:path>
            </a:pathLst>
          </a:custGeom>
          <a:solidFill>
            <a:srgbClr val="D8D8D8"/>
          </a:solidFill>
        </p:spPr>
        <p:txBody>
          <a:bodyPr wrap="square" lIns="0" tIns="0" rIns="0" bIns="0" rtlCol="0"/>
          <a:lstStyle/>
          <a:p>
            <a:endParaRPr/>
          </a:p>
        </p:txBody>
      </p:sp>
      <p:sp>
        <p:nvSpPr>
          <p:cNvPr id="28" name="object 28"/>
          <p:cNvSpPr/>
          <p:nvPr/>
        </p:nvSpPr>
        <p:spPr>
          <a:xfrm>
            <a:off x="2350007" y="1292352"/>
            <a:ext cx="7204075" cy="10795"/>
          </a:xfrm>
          <a:custGeom>
            <a:avLst/>
            <a:gdLst/>
            <a:ahLst/>
            <a:cxnLst/>
            <a:rect l="l" t="t" r="r" b="b"/>
            <a:pathLst>
              <a:path w="7204075" h="10794">
                <a:moveTo>
                  <a:pt x="7203948" y="0"/>
                </a:moveTo>
                <a:lnTo>
                  <a:pt x="0" y="0"/>
                </a:lnTo>
                <a:lnTo>
                  <a:pt x="0" y="10668"/>
                </a:lnTo>
                <a:lnTo>
                  <a:pt x="7203948" y="10668"/>
                </a:lnTo>
                <a:lnTo>
                  <a:pt x="7203948" y="0"/>
                </a:lnTo>
                <a:close/>
              </a:path>
            </a:pathLst>
          </a:custGeom>
          <a:solidFill>
            <a:srgbClr val="D8D8D8"/>
          </a:solidFill>
        </p:spPr>
        <p:txBody>
          <a:bodyPr wrap="square" lIns="0" tIns="0" rIns="0" bIns="0" rtlCol="0"/>
          <a:lstStyle/>
          <a:p>
            <a:endParaRPr/>
          </a:p>
        </p:txBody>
      </p:sp>
      <p:sp>
        <p:nvSpPr>
          <p:cNvPr id="29" name="object 29"/>
          <p:cNvSpPr/>
          <p:nvPr/>
        </p:nvSpPr>
        <p:spPr>
          <a:xfrm>
            <a:off x="2350007" y="1074419"/>
            <a:ext cx="7204075" cy="10795"/>
          </a:xfrm>
          <a:custGeom>
            <a:avLst/>
            <a:gdLst/>
            <a:ahLst/>
            <a:cxnLst/>
            <a:rect l="l" t="t" r="r" b="b"/>
            <a:pathLst>
              <a:path w="7204075" h="10794">
                <a:moveTo>
                  <a:pt x="7203948" y="0"/>
                </a:moveTo>
                <a:lnTo>
                  <a:pt x="0" y="0"/>
                </a:lnTo>
                <a:lnTo>
                  <a:pt x="0" y="10667"/>
                </a:lnTo>
                <a:lnTo>
                  <a:pt x="7203948" y="10667"/>
                </a:lnTo>
                <a:lnTo>
                  <a:pt x="7203948" y="0"/>
                </a:lnTo>
                <a:close/>
              </a:path>
            </a:pathLst>
          </a:custGeom>
          <a:solidFill>
            <a:srgbClr val="D8D8D8"/>
          </a:solidFill>
        </p:spPr>
        <p:txBody>
          <a:bodyPr wrap="square" lIns="0" tIns="0" rIns="0" bIns="0" rtlCol="0"/>
          <a:lstStyle/>
          <a:p>
            <a:endParaRPr/>
          </a:p>
        </p:txBody>
      </p:sp>
      <p:sp>
        <p:nvSpPr>
          <p:cNvPr id="30" name="object 30"/>
          <p:cNvSpPr/>
          <p:nvPr/>
        </p:nvSpPr>
        <p:spPr>
          <a:xfrm>
            <a:off x="2350007" y="6132576"/>
            <a:ext cx="1201420" cy="121920"/>
          </a:xfrm>
          <a:custGeom>
            <a:avLst/>
            <a:gdLst/>
            <a:ahLst/>
            <a:cxnLst/>
            <a:rect l="l" t="t" r="r" b="b"/>
            <a:pathLst>
              <a:path w="1201420" h="121920">
                <a:moveTo>
                  <a:pt x="1200912" y="0"/>
                </a:moveTo>
                <a:lnTo>
                  <a:pt x="0" y="0"/>
                </a:lnTo>
                <a:lnTo>
                  <a:pt x="0" y="121920"/>
                </a:lnTo>
                <a:lnTo>
                  <a:pt x="1200912" y="121920"/>
                </a:lnTo>
                <a:lnTo>
                  <a:pt x="1200912" y="0"/>
                </a:lnTo>
                <a:close/>
              </a:path>
            </a:pathLst>
          </a:custGeom>
          <a:solidFill>
            <a:srgbClr val="5B9AD4"/>
          </a:solidFill>
        </p:spPr>
        <p:txBody>
          <a:bodyPr wrap="square" lIns="0" tIns="0" rIns="0" bIns="0" rtlCol="0"/>
          <a:lstStyle/>
          <a:p>
            <a:endParaRPr/>
          </a:p>
        </p:txBody>
      </p:sp>
      <p:sp>
        <p:nvSpPr>
          <p:cNvPr id="31" name="object 31"/>
          <p:cNvSpPr/>
          <p:nvPr/>
        </p:nvSpPr>
        <p:spPr>
          <a:xfrm>
            <a:off x="2350007" y="5914644"/>
            <a:ext cx="7202805" cy="121920"/>
          </a:xfrm>
          <a:custGeom>
            <a:avLst/>
            <a:gdLst/>
            <a:ahLst/>
            <a:cxnLst/>
            <a:rect l="l" t="t" r="r" b="b"/>
            <a:pathLst>
              <a:path w="7202805" h="121920">
                <a:moveTo>
                  <a:pt x="7202424" y="0"/>
                </a:moveTo>
                <a:lnTo>
                  <a:pt x="0" y="0"/>
                </a:lnTo>
                <a:lnTo>
                  <a:pt x="0" y="121920"/>
                </a:lnTo>
                <a:lnTo>
                  <a:pt x="7202424" y="121920"/>
                </a:lnTo>
                <a:lnTo>
                  <a:pt x="7202424" y="0"/>
                </a:lnTo>
                <a:close/>
              </a:path>
            </a:pathLst>
          </a:custGeom>
          <a:solidFill>
            <a:srgbClr val="5B9AD4"/>
          </a:solidFill>
        </p:spPr>
        <p:txBody>
          <a:bodyPr wrap="square" lIns="0" tIns="0" rIns="0" bIns="0" rtlCol="0"/>
          <a:lstStyle/>
          <a:p>
            <a:endParaRPr/>
          </a:p>
        </p:txBody>
      </p:sp>
      <p:sp>
        <p:nvSpPr>
          <p:cNvPr id="32" name="object 32"/>
          <p:cNvSpPr/>
          <p:nvPr/>
        </p:nvSpPr>
        <p:spPr>
          <a:xfrm>
            <a:off x="2350007" y="5698235"/>
            <a:ext cx="4802505" cy="120650"/>
          </a:xfrm>
          <a:custGeom>
            <a:avLst/>
            <a:gdLst/>
            <a:ahLst/>
            <a:cxnLst/>
            <a:rect l="l" t="t" r="r" b="b"/>
            <a:pathLst>
              <a:path w="4802505" h="120650">
                <a:moveTo>
                  <a:pt x="4802124" y="0"/>
                </a:moveTo>
                <a:lnTo>
                  <a:pt x="0" y="0"/>
                </a:lnTo>
                <a:lnTo>
                  <a:pt x="0" y="120395"/>
                </a:lnTo>
                <a:lnTo>
                  <a:pt x="4802124" y="120395"/>
                </a:lnTo>
                <a:lnTo>
                  <a:pt x="4802124" y="0"/>
                </a:lnTo>
                <a:close/>
              </a:path>
            </a:pathLst>
          </a:custGeom>
          <a:solidFill>
            <a:srgbClr val="5B9AD4"/>
          </a:solidFill>
        </p:spPr>
        <p:txBody>
          <a:bodyPr wrap="square" lIns="0" tIns="0" rIns="0" bIns="0" rtlCol="0"/>
          <a:lstStyle/>
          <a:p>
            <a:endParaRPr/>
          </a:p>
        </p:txBody>
      </p:sp>
      <p:sp>
        <p:nvSpPr>
          <p:cNvPr id="33" name="object 33"/>
          <p:cNvSpPr/>
          <p:nvPr/>
        </p:nvSpPr>
        <p:spPr>
          <a:xfrm>
            <a:off x="2350007" y="5480303"/>
            <a:ext cx="469900" cy="121920"/>
          </a:xfrm>
          <a:custGeom>
            <a:avLst/>
            <a:gdLst/>
            <a:ahLst/>
            <a:cxnLst/>
            <a:rect l="l" t="t" r="r" b="b"/>
            <a:pathLst>
              <a:path w="469900" h="121920">
                <a:moveTo>
                  <a:pt x="469392" y="0"/>
                </a:moveTo>
                <a:lnTo>
                  <a:pt x="0" y="0"/>
                </a:lnTo>
                <a:lnTo>
                  <a:pt x="0" y="121919"/>
                </a:lnTo>
                <a:lnTo>
                  <a:pt x="469392" y="121919"/>
                </a:lnTo>
                <a:lnTo>
                  <a:pt x="469392" y="0"/>
                </a:lnTo>
                <a:close/>
              </a:path>
            </a:pathLst>
          </a:custGeom>
          <a:solidFill>
            <a:srgbClr val="5B9AD4"/>
          </a:solidFill>
        </p:spPr>
        <p:txBody>
          <a:bodyPr wrap="square" lIns="0" tIns="0" rIns="0" bIns="0" rtlCol="0"/>
          <a:lstStyle/>
          <a:p>
            <a:endParaRPr/>
          </a:p>
        </p:txBody>
      </p:sp>
      <p:sp>
        <p:nvSpPr>
          <p:cNvPr id="34" name="object 34"/>
          <p:cNvSpPr/>
          <p:nvPr/>
        </p:nvSpPr>
        <p:spPr>
          <a:xfrm>
            <a:off x="2350007" y="5262372"/>
            <a:ext cx="3601720" cy="121920"/>
          </a:xfrm>
          <a:custGeom>
            <a:avLst/>
            <a:gdLst/>
            <a:ahLst/>
            <a:cxnLst/>
            <a:rect l="l" t="t" r="r" b="b"/>
            <a:pathLst>
              <a:path w="3601720" h="121920">
                <a:moveTo>
                  <a:pt x="3601212" y="0"/>
                </a:moveTo>
                <a:lnTo>
                  <a:pt x="0" y="0"/>
                </a:lnTo>
                <a:lnTo>
                  <a:pt x="0" y="121919"/>
                </a:lnTo>
                <a:lnTo>
                  <a:pt x="3601212" y="121919"/>
                </a:lnTo>
                <a:lnTo>
                  <a:pt x="3601212" y="0"/>
                </a:lnTo>
                <a:close/>
              </a:path>
            </a:pathLst>
          </a:custGeom>
          <a:solidFill>
            <a:srgbClr val="5B9AD4"/>
          </a:solidFill>
        </p:spPr>
        <p:txBody>
          <a:bodyPr wrap="square" lIns="0" tIns="0" rIns="0" bIns="0" rtlCol="0"/>
          <a:lstStyle/>
          <a:p>
            <a:endParaRPr/>
          </a:p>
        </p:txBody>
      </p:sp>
      <p:sp>
        <p:nvSpPr>
          <p:cNvPr id="35" name="object 35"/>
          <p:cNvSpPr/>
          <p:nvPr/>
        </p:nvSpPr>
        <p:spPr>
          <a:xfrm>
            <a:off x="2350007" y="4826508"/>
            <a:ext cx="121920" cy="121920"/>
          </a:xfrm>
          <a:custGeom>
            <a:avLst/>
            <a:gdLst/>
            <a:ahLst/>
            <a:cxnLst/>
            <a:rect l="l" t="t" r="r" b="b"/>
            <a:pathLst>
              <a:path w="121919" h="121920">
                <a:moveTo>
                  <a:pt x="121919" y="0"/>
                </a:moveTo>
                <a:lnTo>
                  <a:pt x="0" y="0"/>
                </a:lnTo>
                <a:lnTo>
                  <a:pt x="0" y="121919"/>
                </a:lnTo>
                <a:lnTo>
                  <a:pt x="121919" y="121919"/>
                </a:lnTo>
                <a:lnTo>
                  <a:pt x="121919" y="0"/>
                </a:lnTo>
                <a:close/>
              </a:path>
            </a:pathLst>
          </a:custGeom>
          <a:solidFill>
            <a:srgbClr val="5B9AD4"/>
          </a:solidFill>
        </p:spPr>
        <p:txBody>
          <a:bodyPr wrap="square" lIns="0" tIns="0" rIns="0" bIns="0" rtlCol="0"/>
          <a:lstStyle/>
          <a:p>
            <a:endParaRPr/>
          </a:p>
        </p:txBody>
      </p:sp>
      <p:sp>
        <p:nvSpPr>
          <p:cNvPr id="36" name="object 36"/>
          <p:cNvSpPr/>
          <p:nvPr/>
        </p:nvSpPr>
        <p:spPr>
          <a:xfrm>
            <a:off x="2350007" y="4610100"/>
            <a:ext cx="1800225" cy="120650"/>
          </a:xfrm>
          <a:custGeom>
            <a:avLst/>
            <a:gdLst/>
            <a:ahLst/>
            <a:cxnLst/>
            <a:rect l="l" t="t" r="r" b="b"/>
            <a:pathLst>
              <a:path w="1800225" h="120650">
                <a:moveTo>
                  <a:pt x="1799844" y="0"/>
                </a:moveTo>
                <a:lnTo>
                  <a:pt x="0" y="0"/>
                </a:lnTo>
                <a:lnTo>
                  <a:pt x="0" y="120396"/>
                </a:lnTo>
                <a:lnTo>
                  <a:pt x="1799844" y="120396"/>
                </a:lnTo>
                <a:lnTo>
                  <a:pt x="1799844" y="0"/>
                </a:lnTo>
                <a:close/>
              </a:path>
            </a:pathLst>
          </a:custGeom>
          <a:solidFill>
            <a:srgbClr val="5B9AD4"/>
          </a:solidFill>
        </p:spPr>
        <p:txBody>
          <a:bodyPr wrap="square" lIns="0" tIns="0" rIns="0" bIns="0" rtlCol="0"/>
          <a:lstStyle/>
          <a:p>
            <a:endParaRPr/>
          </a:p>
        </p:txBody>
      </p:sp>
      <p:sp>
        <p:nvSpPr>
          <p:cNvPr id="37" name="object 37"/>
          <p:cNvSpPr/>
          <p:nvPr/>
        </p:nvSpPr>
        <p:spPr>
          <a:xfrm>
            <a:off x="2350007" y="4174235"/>
            <a:ext cx="1490980" cy="121920"/>
          </a:xfrm>
          <a:custGeom>
            <a:avLst/>
            <a:gdLst/>
            <a:ahLst/>
            <a:cxnLst/>
            <a:rect l="l" t="t" r="r" b="b"/>
            <a:pathLst>
              <a:path w="1490979" h="121920">
                <a:moveTo>
                  <a:pt x="1490471" y="0"/>
                </a:moveTo>
                <a:lnTo>
                  <a:pt x="0" y="0"/>
                </a:lnTo>
                <a:lnTo>
                  <a:pt x="0" y="121920"/>
                </a:lnTo>
                <a:lnTo>
                  <a:pt x="1490471" y="121920"/>
                </a:lnTo>
                <a:lnTo>
                  <a:pt x="1490471" y="0"/>
                </a:lnTo>
                <a:close/>
              </a:path>
            </a:pathLst>
          </a:custGeom>
          <a:solidFill>
            <a:srgbClr val="5B9AD4"/>
          </a:solidFill>
        </p:spPr>
        <p:txBody>
          <a:bodyPr wrap="square" lIns="0" tIns="0" rIns="0" bIns="0" rtlCol="0"/>
          <a:lstStyle/>
          <a:p>
            <a:endParaRPr/>
          </a:p>
        </p:txBody>
      </p:sp>
      <p:sp>
        <p:nvSpPr>
          <p:cNvPr id="38" name="object 38"/>
          <p:cNvSpPr/>
          <p:nvPr/>
        </p:nvSpPr>
        <p:spPr>
          <a:xfrm>
            <a:off x="2350007" y="3738372"/>
            <a:ext cx="100965" cy="121920"/>
          </a:xfrm>
          <a:custGeom>
            <a:avLst/>
            <a:gdLst/>
            <a:ahLst/>
            <a:cxnLst/>
            <a:rect l="l" t="t" r="r" b="b"/>
            <a:pathLst>
              <a:path w="100964" h="121920">
                <a:moveTo>
                  <a:pt x="100584" y="0"/>
                </a:moveTo>
                <a:lnTo>
                  <a:pt x="0" y="0"/>
                </a:lnTo>
                <a:lnTo>
                  <a:pt x="0" y="121920"/>
                </a:lnTo>
                <a:lnTo>
                  <a:pt x="100584" y="121920"/>
                </a:lnTo>
                <a:lnTo>
                  <a:pt x="100584" y="0"/>
                </a:lnTo>
                <a:close/>
              </a:path>
            </a:pathLst>
          </a:custGeom>
          <a:solidFill>
            <a:srgbClr val="5B9AD4"/>
          </a:solidFill>
        </p:spPr>
        <p:txBody>
          <a:bodyPr wrap="square" lIns="0" tIns="0" rIns="0" bIns="0" rtlCol="0"/>
          <a:lstStyle/>
          <a:p>
            <a:endParaRPr/>
          </a:p>
        </p:txBody>
      </p:sp>
      <p:sp>
        <p:nvSpPr>
          <p:cNvPr id="39" name="object 39"/>
          <p:cNvSpPr/>
          <p:nvPr/>
        </p:nvSpPr>
        <p:spPr>
          <a:xfrm>
            <a:off x="2350007" y="3520440"/>
            <a:ext cx="800100" cy="121920"/>
          </a:xfrm>
          <a:custGeom>
            <a:avLst/>
            <a:gdLst/>
            <a:ahLst/>
            <a:cxnLst/>
            <a:rect l="l" t="t" r="r" b="b"/>
            <a:pathLst>
              <a:path w="800100" h="121920">
                <a:moveTo>
                  <a:pt x="800100" y="0"/>
                </a:moveTo>
                <a:lnTo>
                  <a:pt x="0" y="0"/>
                </a:lnTo>
                <a:lnTo>
                  <a:pt x="0" y="121920"/>
                </a:lnTo>
                <a:lnTo>
                  <a:pt x="800100" y="121920"/>
                </a:lnTo>
                <a:lnTo>
                  <a:pt x="800100" y="0"/>
                </a:lnTo>
                <a:close/>
              </a:path>
            </a:pathLst>
          </a:custGeom>
          <a:solidFill>
            <a:srgbClr val="5B9AD4"/>
          </a:solidFill>
        </p:spPr>
        <p:txBody>
          <a:bodyPr wrap="square" lIns="0" tIns="0" rIns="0" bIns="0" rtlCol="0"/>
          <a:lstStyle/>
          <a:p>
            <a:endParaRPr/>
          </a:p>
        </p:txBody>
      </p:sp>
      <p:sp>
        <p:nvSpPr>
          <p:cNvPr id="40" name="object 40"/>
          <p:cNvSpPr/>
          <p:nvPr/>
        </p:nvSpPr>
        <p:spPr>
          <a:xfrm>
            <a:off x="2350007" y="3304032"/>
            <a:ext cx="745490" cy="120650"/>
          </a:xfrm>
          <a:custGeom>
            <a:avLst/>
            <a:gdLst/>
            <a:ahLst/>
            <a:cxnLst/>
            <a:rect l="l" t="t" r="r" b="b"/>
            <a:pathLst>
              <a:path w="745489" h="120650">
                <a:moveTo>
                  <a:pt x="745236" y="0"/>
                </a:moveTo>
                <a:lnTo>
                  <a:pt x="0" y="0"/>
                </a:lnTo>
                <a:lnTo>
                  <a:pt x="0" y="120395"/>
                </a:lnTo>
                <a:lnTo>
                  <a:pt x="745236" y="120395"/>
                </a:lnTo>
                <a:lnTo>
                  <a:pt x="745236" y="0"/>
                </a:lnTo>
                <a:close/>
              </a:path>
            </a:pathLst>
          </a:custGeom>
          <a:solidFill>
            <a:srgbClr val="5B9AD4"/>
          </a:solidFill>
        </p:spPr>
        <p:txBody>
          <a:bodyPr wrap="square" lIns="0" tIns="0" rIns="0" bIns="0" rtlCol="0"/>
          <a:lstStyle/>
          <a:p>
            <a:endParaRPr/>
          </a:p>
        </p:txBody>
      </p:sp>
      <p:sp>
        <p:nvSpPr>
          <p:cNvPr id="41" name="object 41"/>
          <p:cNvSpPr/>
          <p:nvPr/>
        </p:nvSpPr>
        <p:spPr>
          <a:xfrm>
            <a:off x="2350007" y="2432304"/>
            <a:ext cx="117475" cy="121920"/>
          </a:xfrm>
          <a:custGeom>
            <a:avLst/>
            <a:gdLst/>
            <a:ahLst/>
            <a:cxnLst/>
            <a:rect l="l" t="t" r="r" b="b"/>
            <a:pathLst>
              <a:path w="117475" h="121919">
                <a:moveTo>
                  <a:pt x="117348" y="0"/>
                </a:moveTo>
                <a:lnTo>
                  <a:pt x="0" y="0"/>
                </a:lnTo>
                <a:lnTo>
                  <a:pt x="0" y="121919"/>
                </a:lnTo>
                <a:lnTo>
                  <a:pt x="117348" y="121919"/>
                </a:lnTo>
                <a:lnTo>
                  <a:pt x="117348" y="0"/>
                </a:lnTo>
                <a:close/>
              </a:path>
            </a:pathLst>
          </a:custGeom>
          <a:solidFill>
            <a:srgbClr val="5B9AD4"/>
          </a:solidFill>
        </p:spPr>
        <p:txBody>
          <a:bodyPr wrap="square" lIns="0" tIns="0" rIns="0" bIns="0" rtlCol="0"/>
          <a:lstStyle/>
          <a:p>
            <a:endParaRPr/>
          </a:p>
        </p:txBody>
      </p:sp>
      <p:sp>
        <p:nvSpPr>
          <p:cNvPr id="42" name="object 42"/>
          <p:cNvSpPr/>
          <p:nvPr/>
        </p:nvSpPr>
        <p:spPr>
          <a:xfrm>
            <a:off x="2350007" y="2215895"/>
            <a:ext cx="204470" cy="120650"/>
          </a:xfrm>
          <a:custGeom>
            <a:avLst/>
            <a:gdLst/>
            <a:ahLst/>
            <a:cxnLst/>
            <a:rect l="l" t="t" r="r" b="b"/>
            <a:pathLst>
              <a:path w="204469" h="120650">
                <a:moveTo>
                  <a:pt x="204216" y="0"/>
                </a:moveTo>
                <a:lnTo>
                  <a:pt x="0" y="0"/>
                </a:lnTo>
                <a:lnTo>
                  <a:pt x="0" y="120396"/>
                </a:lnTo>
                <a:lnTo>
                  <a:pt x="204216" y="120396"/>
                </a:lnTo>
                <a:lnTo>
                  <a:pt x="204216" y="0"/>
                </a:lnTo>
                <a:close/>
              </a:path>
            </a:pathLst>
          </a:custGeom>
          <a:solidFill>
            <a:srgbClr val="5B9AD4"/>
          </a:solidFill>
        </p:spPr>
        <p:txBody>
          <a:bodyPr wrap="square" lIns="0" tIns="0" rIns="0" bIns="0" rtlCol="0"/>
          <a:lstStyle/>
          <a:p>
            <a:endParaRPr/>
          </a:p>
        </p:txBody>
      </p:sp>
      <p:sp>
        <p:nvSpPr>
          <p:cNvPr id="43" name="object 43"/>
          <p:cNvSpPr/>
          <p:nvPr/>
        </p:nvSpPr>
        <p:spPr>
          <a:xfrm>
            <a:off x="2350007" y="1997964"/>
            <a:ext cx="719455" cy="121920"/>
          </a:xfrm>
          <a:custGeom>
            <a:avLst/>
            <a:gdLst/>
            <a:ahLst/>
            <a:cxnLst/>
            <a:rect l="l" t="t" r="r" b="b"/>
            <a:pathLst>
              <a:path w="719455" h="121919">
                <a:moveTo>
                  <a:pt x="719328" y="0"/>
                </a:moveTo>
                <a:lnTo>
                  <a:pt x="0" y="0"/>
                </a:lnTo>
                <a:lnTo>
                  <a:pt x="0" y="121920"/>
                </a:lnTo>
                <a:lnTo>
                  <a:pt x="719328" y="121920"/>
                </a:lnTo>
                <a:lnTo>
                  <a:pt x="719328" y="0"/>
                </a:lnTo>
                <a:close/>
              </a:path>
            </a:pathLst>
          </a:custGeom>
          <a:solidFill>
            <a:srgbClr val="5B9AD4"/>
          </a:solidFill>
        </p:spPr>
        <p:txBody>
          <a:bodyPr wrap="square" lIns="0" tIns="0" rIns="0" bIns="0" rtlCol="0"/>
          <a:lstStyle/>
          <a:p>
            <a:endParaRPr/>
          </a:p>
        </p:txBody>
      </p:sp>
      <p:sp>
        <p:nvSpPr>
          <p:cNvPr id="44" name="object 44"/>
          <p:cNvSpPr/>
          <p:nvPr/>
        </p:nvSpPr>
        <p:spPr>
          <a:xfrm>
            <a:off x="2350007" y="1780032"/>
            <a:ext cx="277495" cy="121920"/>
          </a:xfrm>
          <a:custGeom>
            <a:avLst/>
            <a:gdLst/>
            <a:ahLst/>
            <a:cxnLst/>
            <a:rect l="l" t="t" r="r" b="b"/>
            <a:pathLst>
              <a:path w="277494" h="121919">
                <a:moveTo>
                  <a:pt x="277368" y="0"/>
                </a:moveTo>
                <a:lnTo>
                  <a:pt x="0" y="0"/>
                </a:lnTo>
                <a:lnTo>
                  <a:pt x="0" y="121919"/>
                </a:lnTo>
                <a:lnTo>
                  <a:pt x="277368" y="121919"/>
                </a:lnTo>
                <a:lnTo>
                  <a:pt x="277368" y="0"/>
                </a:lnTo>
                <a:close/>
              </a:path>
            </a:pathLst>
          </a:custGeom>
          <a:solidFill>
            <a:srgbClr val="5B9AD4"/>
          </a:solidFill>
        </p:spPr>
        <p:txBody>
          <a:bodyPr wrap="square" lIns="0" tIns="0" rIns="0" bIns="0" rtlCol="0"/>
          <a:lstStyle/>
          <a:p>
            <a:endParaRPr/>
          </a:p>
        </p:txBody>
      </p:sp>
      <p:sp>
        <p:nvSpPr>
          <p:cNvPr id="45" name="object 45"/>
          <p:cNvSpPr/>
          <p:nvPr/>
        </p:nvSpPr>
        <p:spPr>
          <a:xfrm>
            <a:off x="2350007" y="1562100"/>
            <a:ext cx="173990" cy="121920"/>
          </a:xfrm>
          <a:custGeom>
            <a:avLst/>
            <a:gdLst/>
            <a:ahLst/>
            <a:cxnLst/>
            <a:rect l="l" t="t" r="r" b="b"/>
            <a:pathLst>
              <a:path w="173989" h="121919">
                <a:moveTo>
                  <a:pt x="173736" y="0"/>
                </a:moveTo>
                <a:lnTo>
                  <a:pt x="0" y="0"/>
                </a:lnTo>
                <a:lnTo>
                  <a:pt x="0" y="121920"/>
                </a:lnTo>
                <a:lnTo>
                  <a:pt x="173736" y="121920"/>
                </a:lnTo>
                <a:lnTo>
                  <a:pt x="173736" y="0"/>
                </a:lnTo>
                <a:close/>
              </a:path>
            </a:pathLst>
          </a:custGeom>
          <a:solidFill>
            <a:srgbClr val="5B9AD4"/>
          </a:solidFill>
        </p:spPr>
        <p:txBody>
          <a:bodyPr wrap="square" lIns="0" tIns="0" rIns="0" bIns="0" rtlCol="0"/>
          <a:lstStyle/>
          <a:p>
            <a:endParaRPr/>
          </a:p>
        </p:txBody>
      </p:sp>
      <p:sp>
        <p:nvSpPr>
          <p:cNvPr id="46" name="object 46"/>
          <p:cNvSpPr/>
          <p:nvPr/>
        </p:nvSpPr>
        <p:spPr>
          <a:xfrm>
            <a:off x="2350007" y="1344168"/>
            <a:ext cx="901065" cy="121920"/>
          </a:xfrm>
          <a:custGeom>
            <a:avLst/>
            <a:gdLst/>
            <a:ahLst/>
            <a:cxnLst/>
            <a:rect l="l" t="t" r="r" b="b"/>
            <a:pathLst>
              <a:path w="901064" h="121919">
                <a:moveTo>
                  <a:pt x="900684" y="0"/>
                </a:moveTo>
                <a:lnTo>
                  <a:pt x="0" y="0"/>
                </a:lnTo>
                <a:lnTo>
                  <a:pt x="0" y="121919"/>
                </a:lnTo>
                <a:lnTo>
                  <a:pt x="900684" y="121919"/>
                </a:lnTo>
                <a:lnTo>
                  <a:pt x="900684" y="0"/>
                </a:lnTo>
                <a:close/>
              </a:path>
            </a:pathLst>
          </a:custGeom>
          <a:solidFill>
            <a:srgbClr val="5B9AD4"/>
          </a:solidFill>
        </p:spPr>
        <p:txBody>
          <a:bodyPr wrap="square" lIns="0" tIns="0" rIns="0" bIns="0" rtlCol="0"/>
          <a:lstStyle/>
          <a:p>
            <a:endParaRPr/>
          </a:p>
        </p:txBody>
      </p:sp>
      <p:sp>
        <p:nvSpPr>
          <p:cNvPr id="47" name="object 47"/>
          <p:cNvSpPr/>
          <p:nvPr/>
        </p:nvSpPr>
        <p:spPr>
          <a:xfrm>
            <a:off x="2350007" y="1126236"/>
            <a:ext cx="480059" cy="121920"/>
          </a:xfrm>
          <a:custGeom>
            <a:avLst/>
            <a:gdLst/>
            <a:ahLst/>
            <a:cxnLst/>
            <a:rect l="l" t="t" r="r" b="b"/>
            <a:pathLst>
              <a:path w="480060" h="121919">
                <a:moveTo>
                  <a:pt x="480060" y="0"/>
                </a:moveTo>
                <a:lnTo>
                  <a:pt x="0" y="0"/>
                </a:lnTo>
                <a:lnTo>
                  <a:pt x="0" y="121920"/>
                </a:lnTo>
                <a:lnTo>
                  <a:pt x="480060" y="121920"/>
                </a:lnTo>
                <a:lnTo>
                  <a:pt x="480060" y="0"/>
                </a:lnTo>
                <a:close/>
              </a:path>
            </a:pathLst>
          </a:custGeom>
          <a:solidFill>
            <a:srgbClr val="5B9AD4"/>
          </a:solidFill>
        </p:spPr>
        <p:txBody>
          <a:bodyPr wrap="square" lIns="0" tIns="0" rIns="0" bIns="0" rtlCol="0"/>
          <a:lstStyle/>
          <a:p>
            <a:endParaRPr/>
          </a:p>
        </p:txBody>
      </p:sp>
      <p:sp>
        <p:nvSpPr>
          <p:cNvPr id="48" name="object 48"/>
          <p:cNvSpPr/>
          <p:nvPr/>
        </p:nvSpPr>
        <p:spPr>
          <a:xfrm>
            <a:off x="3550920" y="6132576"/>
            <a:ext cx="5401310" cy="121920"/>
          </a:xfrm>
          <a:custGeom>
            <a:avLst/>
            <a:gdLst/>
            <a:ahLst/>
            <a:cxnLst/>
            <a:rect l="l" t="t" r="r" b="b"/>
            <a:pathLst>
              <a:path w="5401309" h="121920">
                <a:moveTo>
                  <a:pt x="5401056" y="0"/>
                </a:moveTo>
                <a:lnTo>
                  <a:pt x="0" y="0"/>
                </a:lnTo>
                <a:lnTo>
                  <a:pt x="0" y="121920"/>
                </a:lnTo>
                <a:lnTo>
                  <a:pt x="5401056" y="121920"/>
                </a:lnTo>
                <a:lnTo>
                  <a:pt x="5401056" y="0"/>
                </a:lnTo>
                <a:close/>
              </a:path>
            </a:pathLst>
          </a:custGeom>
          <a:solidFill>
            <a:srgbClr val="ED7C31"/>
          </a:solidFill>
        </p:spPr>
        <p:txBody>
          <a:bodyPr wrap="square" lIns="0" tIns="0" rIns="0" bIns="0" rtlCol="0"/>
          <a:lstStyle/>
          <a:p>
            <a:endParaRPr/>
          </a:p>
        </p:txBody>
      </p:sp>
      <p:sp>
        <p:nvSpPr>
          <p:cNvPr id="49" name="object 49"/>
          <p:cNvSpPr/>
          <p:nvPr/>
        </p:nvSpPr>
        <p:spPr>
          <a:xfrm>
            <a:off x="2819400" y="5480303"/>
            <a:ext cx="6263640" cy="121920"/>
          </a:xfrm>
          <a:custGeom>
            <a:avLst/>
            <a:gdLst/>
            <a:ahLst/>
            <a:cxnLst/>
            <a:rect l="l" t="t" r="r" b="b"/>
            <a:pathLst>
              <a:path w="6263640" h="121920">
                <a:moveTo>
                  <a:pt x="6263640" y="0"/>
                </a:moveTo>
                <a:lnTo>
                  <a:pt x="0" y="0"/>
                </a:lnTo>
                <a:lnTo>
                  <a:pt x="0" y="121919"/>
                </a:lnTo>
                <a:lnTo>
                  <a:pt x="6263640" y="121919"/>
                </a:lnTo>
                <a:lnTo>
                  <a:pt x="6263640" y="0"/>
                </a:lnTo>
                <a:close/>
              </a:path>
            </a:pathLst>
          </a:custGeom>
          <a:solidFill>
            <a:srgbClr val="ED7C31"/>
          </a:solidFill>
        </p:spPr>
        <p:txBody>
          <a:bodyPr wrap="square" lIns="0" tIns="0" rIns="0" bIns="0" rtlCol="0"/>
          <a:lstStyle/>
          <a:p>
            <a:endParaRPr/>
          </a:p>
        </p:txBody>
      </p:sp>
      <p:sp>
        <p:nvSpPr>
          <p:cNvPr id="50" name="object 50"/>
          <p:cNvSpPr/>
          <p:nvPr/>
        </p:nvSpPr>
        <p:spPr>
          <a:xfrm>
            <a:off x="5951220" y="5262372"/>
            <a:ext cx="3601720" cy="121920"/>
          </a:xfrm>
          <a:custGeom>
            <a:avLst/>
            <a:gdLst/>
            <a:ahLst/>
            <a:cxnLst/>
            <a:rect l="l" t="t" r="r" b="b"/>
            <a:pathLst>
              <a:path w="3601720" h="121920">
                <a:moveTo>
                  <a:pt x="3601211" y="0"/>
                </a:moveTo>
                <a:lnTo>
                  <a:pt x="0" y="0"/>
                </a:lnTo>
                <a:lnTo>
                  <a:pt x="0" y="121919"/>
                </a:lnTo>
                <a:lnTo>
                  <a:pt x="3601211" y="121919"/>
                </a:lnTo>
                <a:lnTo>
                  <a:pt x="3601211" y="0"/>
                </a:lnTo>
                <a:close/>
              </a:path>
            </a:pathLst>
          </a:custGeom>
          <a:solidFill>
            <a:srgbClr val="ED7C31"/>
          </a:solidFill>
        </p:spPr>
        <p:txBody>
          <a:bodyPr wrap="square" lIns="0" tIns="0" rIns="0" bIns="0" rtlCol="0"/>
          <a:lstStyle/>
          <a:p>
            <a:endParaRPr/>
          </a:p>
        </p:txBody>
      </p:sp>
      <p:sp>
        <p:nvSpPr>
          <p:cNvPr id="51" name="object 51"/>
          <p:cNvSpPr/>
          <p:nvPr/>
        </p:nvSpPr>
        <p:spPr>
          <a:xfrm>
            <a:off x="2350007" y="5044440"/>
            <a:ext cx="7202805" cy="121920"/>
          </a:xfrm>
          <a:custGeom>
            <a:avLst/>
            <a:gdLst/>
            <a:ahLst/>
            <a:cxnLst/>
            <a:rect l="l" t="t" r="r" b="b"/>
            <a:pathLst>
              <a:path w="7202805" h="121920">
                <a:moveTo>
                  <a:pt x="7202424" y="0"/>
                </a:moveTo>
                <a:lnTo>
                  <a:pt x="0" y="0"/>
                </a:lnTo>
                <a:lnTo>
                  <a:pt x="0" y="121920"/>
                </a:lnTo>
                <a:lnTo>
                  <a:pt x="7202424" y="121920"/>
                </a:lnTo>
                <a:lnTo>
                  <a:pt x="7202424" y="0"/>
                </a:lnTo>
                <a:close/>
              </a:path>
            </a:pathLst>
          </a:custGeom>
          <a:solidFill>
            <a:srgbClr val="ED7C31"/>
          </a:solidFill>
        </p:spPr>
        <p:txBody>
          <a:bodyPr wrap="square" lIns="0" tIns="0" rIns="0" bIns="0" rtlCol="0"/>
          <a:lstStyle/>
          <a:p>
            <a:endParaRPr/>
          </a:p>
        </p:txBody>
      </p:sp>
      <p:sp>
        <p:nvSpPr>
          <p:cNvPr id="52" name="object 52"/>
          <p:cNvSpPr/>
          <p:nvPr/>
        </p:nvSpPr>
        <p:spPr>
          <a:xfrm>
            <a:off x="2471927" y="4826508"/>
            <a:ext cx="6346190" cy="121920"/>
          </a:xfrm>
          <a:custGeom>
            <a:avLst/>
            <a:gdLst/>
            <a:ahLst/>
            <a:cxnLst/>
            <a:rect l="l" t="t" r="r" b="b"/>
            <a:pathLst>
              <a:path w="6346190" h="121920">
                <a:moveTo>
                  <a:pt x="6345936" y="0"/>
                </a:moveTo>
                <a:lnTo>
                  <a:pt x="0" y="0"/>
                </a:lnTo>
                <a:lnTo>
                  <a:pt x="0" y="121919"/>
                </a:lnTo>
                <a:lnTo>
                  <a:pt x="6345936" y="121919"/>
                </a:lnTo>
                <a:lnTo>
                  <a:pt x="6345936" y="0"/>
                </a:lnTo>
                <a:close/>
              </a:path>
            </a:pathLst>
          </a:custGeom>
          <a:solidFill>
            <a:srgbClr val="ED7C31"/>
          </a:solidFill>
        </p:spPr>
        <p:txBody>
          <a:bodyPr wrap="square" lIns="0" tIns="0" rIns="0" bIns="0" rtlCol="0"/>
          <a:lstStyle/>
          <a:p>
            <a:endParaRPr/>
          </a:p>
        </p:txBody>
      </p:sp>
      <p:sp>
        <p:nvSpPr>
          <p:cNvPr id="53" name="object 53"/>
          <p:cNvSpPr/>
          <p:nvPr/>
        </p:nvSpPr>
        <p:spPr>
          <a:xfrm>
            <a:off x="4149852" y="4610100"/>
            <a:ext cx="3602990" cy="120650"/>
          </a:xfrm>
          <a:custGeom>
            <a:avLst/>
            <a:gdLst/>
            <a:ahLst/>
            <a:cxnLst/>
            <a:rect l="l" t="t" r="r" b="b"/>
            <a:pathLst>
              <a:path w="3602990" h="120650">
                <a:moveTo>
                  <a:pt x="3602736" y="0"/>
                </a:moveTo>
                <a:lnTo>
                  <a:pt x="0" y="0"/>
                </a:lnTo>
                <a:lnTo>
                  <a:pt x="0" y="120396"/>
                </a:lnTo>
                <a:lnTo>
                  <a:pt x="3602736" y="120396"/>
                </a:lnTo>
                <a:lnTo>
                  <a:pt x="3602736" y="0"/>
                </a:lnTo>
                <a:close/>
              </a:path>
            </a:pathLst>
          </a:custGeom>
          <a:solidFill>
            <a:srgbClr val="ED7C31"/>
          </a:solidFill>
        </p:spPr>
        <p:txBody>
          <a:bodyPr wrap="square" lIns="0" tIns="0" rIns="0" bIns="0" rtlCol="0"/>
          <a:lstStyle/>
          <a:p>
            <a:endParaRPr/>
          </a:p>
        </p:txBody>
      </p:sp>
      <p:sp>
        <p:nvSpPr>
          <p:cNvPr id="54" name="object 54"/>
          <p:cNvSpPr/>
          <p:nvPr/>
        </p:nvSpPr>
        <p:spPr>
          <a:xfrm>
            <a:off x="2350007" y="4392167"/>
            <a:ext cx="7202805" cy="120650"/>
          </a:xfrm>
          <a:custGeom>
            <a:avLst/>
            <a:gdLst/>
            <a:ahLst/>
            <a:cxnLst/>
            <a:rect l="l" t="t" r="r" b="b"/>
            <a:pathLst>
              <a:path w="7202805" h="120650">
                <a:moveTo>
                  <a:pt x="7202424" y="0"/>
                </a:moveTo>
                <a:lnTo>
                  <a:pt x="0" y="0"/>
                </a:lnTo>
                <a:lnTo>
                  <a:pt x="0" y="120396"/>
                </a:lnTo>
                <a:lnTo>
                  <a:pt x="7202424" y="120396"/>
                </a:lnTo>
                <a:lnTo>
                  <a:pt x="7202424" y="0"/>
                </a:lnTo>
                <a:close/>
              </a:path>
            </a:pathLst>
          </a:custGeom>
          <a:solidFill>
            <a:srgbClr val="ED7C31"/>
          </a:solidFill>
        </p:spPr>
        <p:txBody>
          <a:bodyPr wrap="square" lIns="0" tIns="0" rIns="0" bIns="0" rtlCol="0"/>
          <a:lstStyle/>
          <a:p>
            <a:endParaRPr/>
          </a:p>
        </p:txBody>
      </p:sp>
      <p:sp>
        <p:nvSpPr>
          <p:cNvPr id="55" name="object 55"/>
          <p:cNvSpPr/>
          <p:nvPr/>
        </p:nvSpPr>
        <p:spPr>
          <a:xfrm>
            <a:off x="3840479" y="4174235"/>
            <a:ext cx="5463540" cy="121920"/>
          </a:xfrm>
          <a:custGeom>
            <a:avLst/>
            <a:gdLst/>
            <a:ahLst/>
            <a:cxnLst/>
            <a:rect l="l" t="t" r="r" b="b"/>
            <a:pathLst>
              <a:path w="5463540" h="121920">
                <a:moveTo>
                  <a:pt x="5463540" y="0"/>
                </a:moveTo>
                <a:lnTo>
                  <a:pt x="0" y="0"/>
                </a:lnTo>
                <a:lnTo>
                  <a:pt x="0" y="121920"/>
                </a:lnTo>
                <a:lnTo>
                  <a:pt x="5463540" y="121920"/>
                </a:lnTo>
                <a:lnTo>
                  <a:pt x="5463540" y="0"/>
                </a:lnTo>
                <a:close/>
              </a:path>
            </a:pathLst>
          </a:custGeom>
          <a:solidFill>
            <a:srgbClr val="ED7C31"/>
          </a:solidFill>
        </p:spPr>
        <p:txBody>
          <a:bodyPr wrap="square" lIns="0" tIns="0" rIns="0" bIns="0" rtlCol="0"/>
          <a:lstStyle/>
          <a:p>
            <a:endParaRPr/>
          </a:p>
        </p:txBody>
      </p:sp>
      <p:sp>
        <p:nvSpPr>
          <p:cNvPr id="56" name="object 56"/>
          <p:cNvSpPr/>
          <p:nvPr/>
        </p:nvSpPr>
        <p:spPr>
          <a:xfrm>
            <a:off x="2450592" y="3738372"/>
            <a:ext cx="6797040" cy="121920"/>
          </a:xfrm>
          <a:custGeom>
            <a:avLst/>
            <a:gdLst/>
            <a:ahLst/>
            <a:cxnLst/>
            <a:rect l="l" t="t" r="r" b="b"/>
            <a:pathLst>
              <a:path w="6797040" h="121920">
                <a:moveTo>
                  <a:pt x="6797039" y="0"/>
                </a:moveTo>
                <a:lnTo>
                  <a:pt x="0" y="0"/>
                </a:lnTo>
                <a:lnTo>
                  <a:pt x="0" y="121920"/>
                </a:lnTo>
                <a:lnTo>
                  <a:pt x="6797039" y="121920"/>
                </a:lnTo>
                <a:lnTo>
                  <a:pt x="6797039" y="0"/>
                </a:lnTo>
                <a:close/>
              </a:path>
            </a:pathLst>
          </a:custGeom>
          <a:solidFill>
            <a:srgbClr val="ED7C31"/>
          </a:solidFill>
        </p:spPr>
        <p:txBody>
          <a:bodyPr wrap="square" lIns="0" tIns="0" rIns="0" bIns="0" rtlCol="0"/>
          <a:lstStyle/>
          <a:p>
            <a:endParaRPr/>
          </a:p>
        </p:txBody>
      </p:sp>
      <p:sp>
        <p:nvSpPr>
          <p:cNvPr id="57" name="object 57"/>
          <p:cNvSpPr/>
          <p:nvPr/>
        </p:nvSpPr>
        <p:spPr>
          <a:xfrm>
            <a:off x="3150107" y="3520440"/>
            <a:ext cx="4002404" cy="121920"/>
          </a:xfrm>
          <a:custGeom>
            <a:avLst/>
            <a:gdLst/>
            <a:ahLst/>
            <a:cxnLst/>
            <a:rect l="l" t="t" r="r" b="b"/>
            <a:pathLst>
              <a:path w="4002404" h="121920">
                <a:moveTo>
                  <a:pt x="4002024" y="0"/>
                </a:moveTo>
                <a:lnTo>
                  <a:pt x="0" y="0"/>
                </a:lnTo>
                <a:lnTo>
                  <a:pt x="0" y="121920"/>
                </a:lnTo>
                <a:lnTo>
                  <a:pt x="4002024" y="121920"/>
                </a:lnTo>
                <a:lnTo>
                  <a:pt x="4002024" y="0"/>
                </a:lnTo>
                <a:close/>
              </a:path>
            </a:pathLst>
          </a:custGeom>
          <a:solidFill>
            <a:srgbClr val="ED7C31"/>
          </a:solidFill>
        </p:spPr>
        <p:txBody>
          <a:bodyPr wrap="square" lIns="0" tIns="0" rIns="0" bIns="0" rtlCol="0"/>
          <a:lstStyle/>
          <a:p>
            <a:endParaRPr/>
          </a:p>
        </p:txBody>
      </p:sp>
      <p:sp>
        <p:nvSpPr>
          <p:cNvPr id="58" name="object 58"/>
          <p:cNvSpPr/>
          <p:nvPr/>
        </p:nvSpPr>
        <p:spPr>
          <a:xfrm>
            <a:off x="3095244" y="3304032"/>
            <a:ext cx="5588635" cy="120650"/>
          </a:xfrm>
          <a:custGeom>
            <a:avLst/>
            <a:gdLst/>
            <a:ahLst/>
            <a:cxnLst/>
            <a:rect l="l" t="t" r="r" b="b"/>
            <a:pathLst>
              <a:path w="5588634" h="120650">
                <a:moveTo>
                  <a:pt x="5588508" y="0"/>
                </a:moveTo>
                <a:lnTo>
                  <a:pt x="0" y="0"/>
                </a:lnTo>
                <a:lnTo>
                  <a:pt x="0" y="120395"/>
                </a:lnTo>
                <a:lnTo>
                  <a:pt x="5588508" y="120395"/>
                </a:lnTo>
                <a:lnTo>
                  <a:pt x="5588508" y="0"/>
                </a:lnTo>
                <a:close/>
              </a:path>
            </a:pathLst>
          </a:custGeom>
          <a:solidFill>
            <a:srgbClr val="ED7C31"/>
          </a:solidFill>
        </p:spPr>
        <p:txBody>
          <a:bodyPr wrap="square" lIns="0" tIns="0" rIns="0" bIns="0" rtlCol="0"/>
          <a:lstStyle/>
          <a:p>
            <a:endParaRPr/>
          </a:p>
        </p:txBody>
      </p:sp>
      <p:sp>
        <p:nvSpPr>
          <p:cNvPr id="59" name="object 59"/>
          <p:cNvSpPr/>
          <p:nvPr/>
        </p:nvSpPr>
        <p:spPr>
          <a:xfrm>
            <a:off x="2350007" y="3086100"/>
            <a:ext cx="7202805" cy="121920"/>
          </a:xfrm>
          <a:custGeom>
            <a:avLst/>
            <a:gdLst/>
            <a:ahLst/>
            <a:cxnLst/>
            <a:rect l="l" t="t" r="r" b="b"/>
            <a:pathLst>
              <a:path w="7202805" h="121919">
                <a:moveTo>
                  <a:pt x="7202424" y="0"/>
                </a:moveTo>
                <a:lnTo>
                  <a:pt x="0" y="0"/>
                </a:lnTo>
                <a:lnTo>
                  <a:pt x="0" y="121920"/>
                </a:lnTo>
                <a:lnTo>
                  <a:pt x="7202424" y="121920"/>
                </a:lnTo>
                <a:lnTo>
                  <a:pt x="7202424" y="0"/>
                </a:lnTo>
                <a:close/>
              </a:path>
            </a:pathLst>
          </a:custGeom>
          <a:solidFill>
            <a:srgbClr val="ED7C31"/>
          </a:solidFill>
        </p:spPr>
        <p:txBody>
          <a:bodyPr wrap="square" lIns="0" tIns="0" rIns="0" bIns="0" rtlCol="0"/>
          <a:lstStyle/>
          <a:p>
            <a:endParaRPr/>
          </a:p>
        </p:txBody>
      </p:sp>
      <p:sp>
        <p:nvSpPr>
          <p:cNvPr id="60" name="object 60"/>
          <p:cNvSpPr/>
          <p:nvPr/>
        </p:nvSpPr>
        <p:spPr>
          <a:xfrm>
            <a:off x="2350007" y="2868167"/>
            <a:ext cx="4083050" cy="121920"/>
          </a:xfrm>
          <a:custGeom>
            <a:avLst/>
            <a:gdLst/>
            <a:ahLst/>
            <a:cxnLst/>
            <a:rect l="l" t="t" r="r" b="b"/>
            <a:pathLst>
              <a:path w="4083050" h="121919">
                <a:moveTo>
                  <a:pt x="0" y="121919"/>
                </a:moveTo>
                <a:lnTo>
                  <a:pt x="4082796" y="121919"/>
                </a:lnTo>
                <a:lnTo>
                  <a:pt x="4082796" y="0"/>
                </a:lnTo>
                <a:lnTo>
                  <a:pt x="0" y="0"/>
                </a:lnTo>
                <a:lnTo>
                  <a:pt x="0" y="121919"/>
                </a:lnTo>
                <a:close/>
              </a:path>
            </a:pathLst>
          </a:custGeom>
          <a:solidFill>
            <a:srgbClr val="ED7C31"/>
          </a:solidFill>
        </p:spPr>
        <p:txBody>
          <a:bodyPr wrap="square" lIns="0" tIns="0" rIns="0" bIns="0" rtlCol="0"/>
          <a:lstStyle/>
          <a:p>
            <a:endParaRPr/>
          </a:p>
        </p:txBody>
      </p:sp>
      <p:sp>
        <p:nvSpPr>
          <p:cNvPr id="61" name="object 61"/>
          <p:cNvSpPr/>
          <p:nvPr/>
        </p:nvSpPr>
        <p:spPr>
          <a:xfrm>
            <a:off x="8772143" y="2868167"/>
            <a:ext cx="780415" cy="121920"/>
          </a:xfrm>
          <a:custGeom>
            <a:avLst/>
            <a:gdLst/>
            <a:ahLst/>
            <a:cxnLst/>
            <a:rect l="l" t="t" r="r" b="b"/>
            <a:pathLst>
              <a:path w="780415" h="121919">
                <a:moveTo>
                  <a:pt x="0" y="121919"/>
                </a:moveTo>
                <a:lnTo>
                  <a:pt x="780287" y="121919"/>
                </a:lnTo>
                <a:lnTo>
                  <a:pt x="780287" y="0"/>
                </a:lnTo>
                <a:lnTo>
                  <a:pt x="0" y="0"/>
                </a:lnTo>
                <a:lnTo>
                  <a:pt x="0" y="121919"/>
                </a:lnTo>
                <a:close/>
              </a:path>
            </a:pathLst>
          </a:custGeom>
          <a:solidFill>
            <a:srgbClr val="ED7C31"/>
          </a:solidFill>
        </p:spPr>
        <p:txBody>
          <a:bodyPr wrap="square" lIns="0" tIns="0" rIns="0" bIns="0" rtlCol="0"/>
          <a:lstStyle/>
          <a:p>
            <a:endParaRPr/>
          </a:p>
        </p:txBody>
      </p:sp>
      <p:sp>
        <p:nvSpPr>
          <p:cNvPr id="62" name="object 62"/>
          <p:cNvSpPr/>
          <p:nvPr/>
        </p:nvSpPr>
        <p:spPr>
          <a:xfrm>
            <a:off x="2350007" y="2650236"/>
            <a:ext cx="4083050" cy="121920"/>
          </a:xfrm>
          <a:custGeom>
            <a:avLst/>
            <a:gdLst/>
            <a:ahLst/>
            <a:cxnLst/>
            <a:rect l="l" t="t" r="r" b="b"/>
            <a:pathLst>
              <a:path w="4083050" h="121919">
                <a:moveTo>
                  <a:pt x="0" y="121920"/>
                </a:moveTo>
                <a:lnTo>
                  <a:pt x="4082796" y="121920"/>
                </a:lnTo>
                <a:lnTo>
                  <a:pt x="4082796" y="0"/>
                </a:lnTo>
                <a:lnTo>
                  <a:pt x="0" y="0"/>
                </a:lnTo>
                <a:lnTo>
                  <a:pt x="0" y="121920"/>
                </a:lnTo>
                <a:close/>
              </a:path>
            </a:pathLst>
          </a:custGeom>
          <a:solidFill>
            <a:srgbClr val="ED7C31"/>
          </a:solidFill>
        </p:spPr>
        <p:txBody>
          <a:bodyPr wrap="square" lIns="0" tIns="0" rIns="0" bIns="0" rtlCol="0"/>
          <a:lstStyle/>
          <a:p>
            <a:endParaRPr/>
          </a:p>
        </p:txBody>
      </p:sp>
      <p:sp>
        <p:nvSpPr>
          <p:cNvPr id="63" name="object 63"/>
          <p:cNvSpPr/>
          <p:nvPr/>
        </p:nvSpPr>
        <p:spPr>
          <a:xfrm>
            <a:off x="8772143" y="2650236"/>
            <a:ext cx="780415" cy="121920"/>
          </a:xfrm>
          <a:custGeom>
            <a:avLst/>
            <a:gdLst/>
            <a:ahLst/>
            <a:cxnLst/>
            <a:rect l="l" t="t" r="r" b="b"/>
            <a:pathLst>
              <a:path w="780415" h="121919">
                <a:moveTo>
                  <a:pt x="0" y="121920"/>
                </a:moveTo>
                <a:lnTo>
                  <a:pt x="780287" y="121920"/>
                </a:lnTo>
                <a:lnTo>
                  <a:pt x="780287" y="0"/>
                </a:lnTo>
                <a:lnTo>
                  <a:pt x="0" y="0"/>
                </a:lnTo>
                <a:lnTo>
                  <a:pt x="0" y="121920"/>
                </a:lnTo>
                <a:close/>
              </a:path>
            </a:pathLst>
          </a:custGeom>
          <a:solidFill>
            <a:srgbClr val="ED7C31"/>
          </a:solidFill>
        </p:spPr>
        <p:txBody>
          <a:bodyPr wrap="square" lIns="0" tIns="0" rIns="0" bIns="0" rtlCol="0"/>
          <a:lstStyle/>
          <a:p>
            <a:endParaRPr/>
          </a:p>
        </p:txBody>
      </p:sp>
      <p:sp>
        <p:nvSpPr>
          <p:cNvPr id="64" name="object 64"/>
          <p:cNvSpPr/>
          <p:nvPr/>
        </p:nvSpPr>
        <p:spPr>
          <a:xfrm>
            <a:off x="2467355" y="2432304"/>
            <a:ext cx="3965575" cy="121920"/>
          </a:xfrm>
          <a:custGeom>
            <a:avLst/>
            <a:gdLst/>
            <a:ahLst/>
            <a:cxnLst/>
            <a:rect l="l" t="t" r="r" b="b"/>
            <a:pathLst>
              <a:path w="3965575" h="121919">
                <a:moveTo>
                  <a:pt x="0" y="121919"/>
                </a:moveTo>
                <a:lnTo>
                  <a:pt x="3965448" y="121919"/>
                </a:lnTo>
                <a:lnTo>
                  <a:pt x="3965448" y="0"/>
                </a:lnTo>
                <a:lnTo>
                  <a:pt x="0" y="0"/>
                </a:lnTo>
                <a:lnTo>
                  <a:pt x="0" y="121919"/>
                </a:lnTo>
                <a:close/>
              </a:path>
            </a:pathLst>
          </a:custGeom>
          <a:solidFill>
            <a:srgbClr val="ED7C31"/>
          </a:solidFill>
        </p:spPr>
        <p:txBody>
          <a:bodyPr wrap="square" lIns="0" tIns="0" rIns="0" bIns="0" rtlCol="0"/>
          <a:lstStyle/>
          <a:p>
            <a:endParaRPr/>
          </a:p>
        </p:txBody>
      </p:sp>
      <p:sp>
        <p:nvSpPr>
          <p:cNvPr id="65" name="object 65"/>
          <p:cNvSpPr/>
          <p:nvPr/>
        </p:nvSpPr>
        <p:spPr>
          <a:xfrm>
            <a:off x="8772143" y="2432304"/>
            <a:ext cx="516890" cy="121920"/>
          </a:xfrm>
          <a:custGeom>
            <a:avLst/>
            <a:gdLst/>
            <a:ahLst/>
            <a:cxnLst/>
            <a:rect l="l" t="t" r="r" b="b"/>
            <a:pathLst>
              <a:path w="516890" h="121919">
                <a:moveTo>
                  <a:pt x="0" y="121919"/>
                </a:moveTo>
                <a:lnTo>
                  <a:pt x="516635" y="121919"/>
                </a:lnTo>
                <a:lnTo>
                  <a:pt x="516635" y="0"/>
                </a:lnTo>
                <a:lnTo>
                  <a:pt x="0" y="0"/>
                </a:lnTo>
                <a:lnTo>
                  <a:pt x="0" y="121919"/>
                </a:lnTo>
                <a:close/>
              </a:path>
            </a:pathLst>
          </a:custGeom>
          <a:solidFill>
            <a:srgbClr val="ED7C31"/>
          </a:solidFill>
        </p:spPr>
        <p:txBody>
          <a:bodyPr wrap="square" lIns="0" tIns="0" rIns="0" bIns="0" rtlCol="0"/>
          <a:lstStyle/>
          <a:p>
            <a:endParaRPr/>
          </a:p>
        </p:txBody>
      </p:sp>
      <p:sp>
        <p:nvSpPr>
          <p:cNvPr id="66" name="object 66"/>
          <p:cNvSpPr/>
          <p:nvPr/>
        </p:nvSpPr>
        <p:spPr>
          <a:xfrm>
            <a:off x="2554224" y="2215895"/>
            <a:ext cx="6727190" cy="120650"/>
          </a:xfrm>
          <a:custGeom>
            <a:avLst/>
            <a:gdLst/>
            <a:ahLst/>
            <a:cxnLst/>
            <a:rect l="l" t="t" r="r" b="b"/>
            <a:pathLst>
              <a:path w="6727190" h="120650">
                <a:moveTo>
                  <a:pt x="6726936" y="0"/>
                </a:moveTo>
                <a:lnTo>
                  <a:pt x="0" y="0"/>
                </a:lnTo>
                <a:lnTo>
                  <a:pt x="0" y="94488"/>
                </a:lnTo>
                <a:lnTo>
                  <a:pt x="0" y="120396"/>
                </a:lnTo>
                <a:lnTo>
                  <a:pt x="6726936" y="120396"/>
                </a:lnTo>
                <a:lnTo>
                  <a:pt x="6726936" y="94488"/>
                </a:lnTo>
                <a:lnTo>
                  <a:pt x="6726936" y="0"/>
                </a:lnTo>
                <a:close/>
              </a:path>
            </a:pathLst>
          </a:custGeom>
          <a:solidFill>
            <a:srgbClr val="ED7C31"/>
          </a:solidFill>
        </p:spPr>
        <p:txBody>
          <a:bodyPr wrap="square" lIns="0" tIns="0" rIns="0" bIns="0" rtlCol="0"/>
          <a:lstStyle/>
          <a:p>
            <a:endParaRPr/>
          </a:p>
        </p:txBody>
      </p:sp>
      <p:sp>
        <p:nvSpPr>
          <p:cNvPr id="67" name="object 67"/>
          <p:cNvSpPr/>
          <p:nvPr/>
        </p:nvSpPr>
        <p:spPr>
          <a:xfrm>
            <a:off x="3069335" y="1997964"/>
            <a:ext cx="5762625" cy="121920"/>
          </a:xfrm>
          <a:custGeom>
            <a:avLst/>
            <a:gdLst/>
            <a:ahLst/>
            <a:cxnLst/>
            <a:rect l="l" t="t" r="r" b="b"/>
            <a:pathLst>
              <a:path w="5762625" h="121919">
                <a:moveTo>
                  <a:pt x="5762244" y="0"/>
                </a:moveTo>
                <a:lnTo>
                  <a:pt x="0" y="0"/>
                </a:lnTo>
                <a:lnTo>
                  <a:pt x="0" y="121920"/>
                </a:lnTo>
                <a:lnTo>
                  <a:pt x="5762244" y="121920"/>
                </a:lnTo>
                <a:lnTo>
                  <a:pt x="5762244" y="0"/>
                </a:lnTo>
                <a:close/>
              </a:path>
            </a:pathLst>
          </a:custGeom>
          <a:solidFill>
            <a:srgbClr val="ED7C31"/>
          </a:solidFill>
        </p:spPr>
        <p:txBody>
          <a:bodyPr wrap="square" lIns="0" tIns="0" rIns="0" bIns="0" rtlCol="0"/>
          <a:lstStyle/>
          <a:p>
            <a:endParaRPr/>
          </a:p>
        </p:txBody>
      </p:sp>
      <p:sp>
        <p:nvSpPr>
          <p:cNvPr id="68" name="object 68"/>
          <p:cNvSpPr/>
          <p:nvPr/>
        </p:nvSpPr>
        <p:spPr>
          <a:xfrm>
            <a:off x="2627376" y="1780032"/>
            <a:ext cx="5817235" cy="121920"/>
          </a:xfrm>
          <a:custGeom>
            <a:avLst/>
            <a:gdLst/>
            <a:ahLst/>
            <a:cxnLst/>
            <a:rect l="l" t="t" r="r" b="b"/>
            <a:pathLst>
              <a:path w="5817234" h="121919">
                <a:moveTo>
                  <a:pt x="5817108" y="0"/>
                </a:moveTo>
                <a:lnTo>
                  <a:pt x="0" y="0"/>
                </a:lnTo>
                <a:lnTo>
                  <a:pt x="0" y="121919"/>
                </a:lnTo>
                <a:lnTo>
                  <a:pt x="5817108" y="121919"/>
                </a:lnTo>
                <a:lnTo>
                  <a:pt x="5817108" y="0"/>
                </a:lnTo>
                <a:close/>
              </a:path>
            </a:pathLst>
          </a:custGeom>
          <a:solidFill>
            <a:srgbClr val="ED7C31"/>
          </a:solidFill>
        </p:spPr>
        <p:txBody>
          <a:bodyPr wrap="square" lIns="0" tIns="0" rIns="0" bIns="0" rtlCol="0"/>
          <a:lstStyle/>
          <a:p>
            <a:endParaRPr/>
          </a:p>
        </p:txBody>
      </p:sp>
      <p:sp>
        <p:nvSpPr>
          <p:cNvPr id="69" name="object 69"/>
          <p:cNvSpPr/>
          <p:nvPr/>
        </p:nvSpPr>
        <p:spPr>
          <a:xfrm>
            <a:off x="2523744" y="1562100"/>
            <a:ext cx="5241290" cy="121920"/>
          </a:xfrm>
          <a:custGeom>
            <a:avLst/>
            <a:gdLst/>
            <a:ahLst/>
            <a:cxnLst/>
            <a:rect l="l" t="t" r="r" b="b"/>
            <a:pathLst>
              <a:path w="5241290" h="121919">
                <a:moveTo>
                  <a:pt x="5241035" y="0"/>
                </a:moveTo>
                <a:lnTo>
                  <a:pt x="0" y="0"/>
                </a:lnTo>
                <a:lnTo>
                  <a:pt x="0" y="121920"/>
                </a:lnTo>
                <a:lnTo>
                  <a:pt x="5241035" y="121920"/>
                </a:lnTo>
                <a:lnTo>
                  <a:pt x="5241035" y="0"/>
                </a:lnTo>
                <a:close/>
              </a:path>
            </a:pathLst>
          </a:custGeom>
          <a:solidFill>
            <a:srgbClr val="ED7C31"/>
          </a:solidFill>
        </p:spPr>
        <p:txBody>
          <a:bodyPr wrap="square" lIns="0" tIns="0" rIns="0" bIns="0" rtlCol="0"/>
          <a:lstStyle/>
          <a:p>
            <a:endParaRPr/>
          </a:p>
        </p:txBody>
      </p:sp>
      <p:sp>
        <p:nvSpPr>
          <p:cNvPr id="70" name="object 70"/>
          <p:cNvSpPr/>
          <p:nvPr/>
        </p:nvSpPr>
        <p:spPr>
          <a:xfrm>
            <a:off x="3250692" y="1344168"/>
            <a:ext cx="5401310" cy="121920"/>
          </a:xfrm>
          <a:custGeom>
            <a:avLst/>
            <a:gdLst/>
            <a:ahLst/>
            <a:cxnLst/>
            <a:rect l="l" t="t" r="r" b="b"/>
            <a:pathLst>
              <a:path w="5401309" h="121919">
                <a:moveTo>
                  <a:pt x="5401056" y="0"/>
                </a:moveTo>
                <a:lnTo>
                  <a:pt x="0" y="0"/>
                </a:lnTo>
                <a:lnTo>
                  <a:pt x="0" y="121919"/>
                </a:lnTo>
                <a:lnTo>
                  <a:pt x="5401056" y="121919"/>
                </a:lnTo>
                <a:lnTo>
                  <a:pt x="5401056" y="0"/>
                </a:lnTo>
                <a:close/>
              </a:path>
            </a:pathLst>
          </a:custGeom>
          <a:solidFill>
            <a:srgbClr val="ED7C31"/>
          </a:solidFill>
        </p:spPr>
        <p:txBody>
          <a:bodyPr wrap="square" lIns="0" tIns="0" rIns="0" bIns="0" rtlCol="0"/>
          <a:lstStyle/>
          <a:p>
            <a:endParaRPr/>
          </a:p>
        </p:txBody>
      </p:sp>
      <p:sp>
        <p:nvSpPr>
          <p:cNvPr id="71" name="object 71"/>
          <p:cNvSpPr/>
          <p:nvPr/>
        </p:nvSpPr>
        <p:spPr>
          <a:xfrm>
            <a:off x="2830067" y="1126236"/>
            <a:ext cx="4322445" cy="121920"/>
          </a:xfrm>
          <a:custGeom>
            <a:avLst/>
            <a:gdLst/>
            <a:ahLst/>
            <a:cxnLst/>
            <a:rect l="l" t="t" r="r" b="b"/>
            <a:pathLst>
              <a:path w="4322445" h="121919">
                <a:moveTo>
                  <a:pt x="4322063" y="0"/>
                </a:moveTo>
                <a:lnTo>
                  <a:pt x="0" y="0"/>
                </a:lnTo>
                <a:lnTo>
                  <a:pt x="0" y="121920"/>
                </a:lnTo>
                <a:lnTo>
                  <a:pt x="4322063" y="121920"/>
                </a:lnTo>
                <a:lnTo>
                  <a:pt x="4322063" y="0"/>
                </a:lnTo>
                <a:close/>
              </a:path>
            </a:pathLst>
          </a:custGeom>
          <a:solidFill>
            <a:srgbClr val="ED7C31"/>
          </a:solidFill>
        </p:spPr>
        <p:txBody>
          <a:bodyPr wrap="square" lIns="0" tIns="0" rIns="0" bIns="0" rtlCol="0"/>
          <a:lstStyle/>
          <a:p>
            <a:endParaRPr/>
          </a:p>
        </p:txBody>
      </p:sp>
      <p:sp>
        <p:nvSpPr>
          <p:cNvPr id="72" name="object 72"/>
          <p:cNvSpPr/>
          <p:nvPr/>
        </p:nvSpPr>
        <p:spPr>
          <a:xfrm>
            <a:off x="8951976" y="6132576"/>
            <a:ext cx="600710" cy="121920"/>
          </a:xfrm>
          <a:custGeom>
            <a:avLst/>
            <a:gdLst/>
            <a:ahLst/>
            <a:cxnLst/>
            <a:rect l="l" t="t" r="r" b="b"/>
            <a:pathLst>
              <a:path w="600709" h="121920">
                <a:moveTo>
                  <a:pt x="600455" y="0"/>
                </a:moveTo>
                <a:lnTo>
                  <a:pt x="0" y="0"/>
                </a:lnTo>
                <a:lnTo>
                  <a:pt x="0" y="121920"/>
                </a:lnTo>
                <a:lnTo>
                  <a:pt x="600455" y="121920"/>
                </a:lnTo>
                <a:lnTo>
                  <a:pt x="600455" y="0"/>
                </a:lnTo>
                <a:close/>
              </a:path>
            </a:pathLst>
          </a:custGeom>
          <a:solidFill>
            <a:srgbClr val="A5A5A5"/>
          </a:solidFill>
        </p:spPr>
        <p:txBody>
          <a:bodyPr wrap="square" lIns="0" tIns="0" rIns="0" bIns="0" rtlCol="0"/>
          <a:lstStyle/>
          <a:p>
            <a:endParaRPr/>
          </a:p>
        </p:txBody>
      </p:sp>
      <p:sp>
        <p:nvSpPr>
          <p:cNvPr id="73" name="object 73"/>
          <p:cNvSpPr/>
          <p:nvPr/>
        </p:nvSpPr>
        <p:spPr>
          <a:xfrm>
            <a:off x="7152131" y="5698235"/>
            <a:ext cx="2400300" cy="120650"/>
          </a:xfrm>
          <a:custGeom>
            <a:avLst/>
            <a:gdLst/>
            <a:ahLst/>
            <a:cxnLst/>
            <a:rect l="l" t="t" r="r" b="b"/>
            <a:pathLst>
              <a:path w="2400300" h="120650">
                <a:moveTo>
                  <a:pt x="2400300" y="0"/>
                </a:moveTo>
                <a:lnTo>
                  <a:pt x="0" y="0"/>
                </a:lnTo>
                <a:lnTo>
                  <a:pt x="0" y="120395"/>
                </a:lnTo>
                <a:lnTo>
                  <a:pt x="2400300" y="120395"/>
                </a:lnTo>
                <a:lnTo>
                  <a:pt x="2400300" y="0"/>
                </a:lnTo>
                <a:close/>
              </a:path>
            </a:pathLst>
          </a:custGeom>
          <a:solidFill>
            <a:srgbClr val="A5A5A5"/>
          </a:solidFill>
        </p:spPr>
        <p:txBody>
          <a:bodyPr wrap="square" lIns="0" tIns="0" rIns="0" bIns="0" rtlCol="0"/>
          <a:lstStyle/>
          <a:p>
            <a:endParaRPr/>
          </a:p>
        </p:txBody>
      </p:sp>
      <p:sp>
        <p:nvSpPr>
          <p:cNvPr id="74" name="object 74"/>
          <p:cNvSpPr/>
          <p:nvPr/>
        </p:nvSpPr>
        <p:spPr>
          <a:xfrm>
            <a:off x="9083040" y="5480303"/>
            <a:ext cx="469900" cy="121920"/>
          </a:xfrm>
          <a:custGeom>
            <a:avLst/>
            <a:gdLst/>
            <a:ahLst/>
            <a:cxnLst/>
            <a:rect l="l" t="t" r="r" b="b"/>
            <a:pathLst>
              <a:path w="469900" h="121920">
                <a:moveTo>
                  <a:pt x="469391" y="0"/>
                </a:moveTo>
                <a:lnTo>
                  <a:pt x="0" y="0"/>
                </a:lnTo>
                <a:lnTo>
                  <a:pt x="0" y="121919"/>
                </a:lnTo>
                <a:lnTo>
                  <a:pt x="469391" y="121919"/>
                </a:lnTo>
                <a:lnTo>
                  <a:pt x="469391" y="0"/>
                </a:lnTo>
                <a:close/>
              </a:path>
            </a:pathLst>
          </a:custGeom>
          <a:solidFill>
            <a:srgbClr val="A5A5A5"/>
          </a:solidFill>
        </p:spPr>
        <p:txBody>
          <a:bodyPr wrap="square" lIns="0" tIns="0" rIns="0" bIns="0" rtlCol="0"/>
          <a:lstStyle/>
          <a:p>
            <a:endParaRPr/>
          </a:p>
        </p:txBody>
      </p:sp>
      <p:sp>
        <p:nvSpPr>
          <p:cNvPr id="75" name="object 75"/>
          <p:cNvSpPr/>
          <p:nvPr/>
        </p:nvSpPr>
        <p:spPr>
          <a:xfrm>
            <a:off x="8817864" y="4826508"/>
            <a:ext cx="734695" cy="121920"/>
          </a:xfrm>
          <a:custGeom>
            <a:avLst/>
            <a:gdLst/>
            <a:ahLst/>
            <a:cxnLst/>
            <a:rect l="l" t="t" r="r" b="b"/>
            <a:pathLst>
              <a:path w="734695" h="121920">
                <a:moveTo>
                  <a:pt x="734567" y="0"/>
                </a:moveTo>
                <a:lnTo>
                  <a:pt x="0" y="0"/>
                </a:lnTo>
                <a:lnTo>
                  <a:pt x="0" y="121919"/>
                </a:lnTo>
                <a:lnTo>
                  <a:pt x="734567" y="121919"/>
                </a:lnTo>
                <a:lnTo>
                  <a:pt x="734567" y="0"/>
                </a:lnTo>
                <a:close/>
              </a:path>
            </a:pathLst>
          </a:custGeom>
          <a:solidFill>
            <a:srgbClr val="A5A5A5"/>
          </a:solidFill>
        </p:spPr>
        <p:txBody>
          <a:bodyPr wrap="square" lIns="0" tIns="0" rIns="0" bIns="0" rtlCol="0"/>
          <a:lstStyle/>
          <a:p>
            <a:endParaRPr/>
          </a:p>
        </p:txBody>
      </p:sp>
      <p:sp>
        <p:nvSpPr>
          <p:cNvPr id="76" name="object 76"/>
          <p:cNvSpPr/>
          <p:nvPr/>
        </p:nvSpPr>
        <p:spPr>
          <a:xfrm>
            <a:off x="7752588" y="4610100"/>
            <a:ext cx="1800225" cy="120650"/>
          </a:xfrm>
          <a:custGeom>
            <a:avLst/>
            <a:gdLst/>
            <a:ahLst/>
            <a:cxnLst/>
            <a:rect l="l" t="t" r="r" b="b"/>
            <a:pathLst>
              <a:path w="1800225" h="120650">
                <a:moveTo>
                  <a:pt x="1799843" y="0"/>
                </a:moveTo>
                <a:lnTo>
                  <a:pt x="0" y="0"/>
                </a:lnTo>
                <a:lnTo>
                  <a:pt x="0" y="120396"/>
                </a:lnTo>
                <a:lnTo>
                  <a:pt x="1799843" y="120396"/>
                </a:lnTo>
                <a:lnTo>
                  <a:pt x="1799843" y="0"/>
                </a:lnTo>
                <a:close/>
              </a:path>
            </a:pathLst>
          </a:custGeom>
          <a:solidFill>
            <a:srgbClr val="A5A5A5"/>
          </a:solidFill>
        </p:spPr>
        <p:txBody>
          <a:bodyPr wrap="square" lIns="0" tIns="0" rIns="0" bIns="0" rtlCol="0"/>
          <a:lstStyle/>
          <a:p>
            <a:endParaRPr/>
          </a:p>
        </p:txBody>
      </p:sp>
      <p:sp>
        <p:nvSpPr>
          <p:cNvPr id="77" name="object 77"/>
          <p:cNvSpPr/>
          <p:nvPr/>
        </p:nvSpPr>
        <p:spPr>
          <a:xfrm>
            <a:off x="9304019" y="4174235"/>
            <a:ext cx="248920" cy="121920"/>
          </a:xfrm>
          <a:custGeom>
            <a:avLst/>
            <a:gdLst/>
            <a:ahLst/>
            <a:cxnLst/>
            <a:rect l="l" t="t" r="r" b="b"/>
            <a:pathLst>
              <a:path w="248920" h="121920">
                <a:moveTo>
                  <a:pt x="248411" y="0"/>
                </a:moveTo>
                <a:lnTo>
                  <a:pt x="0" y="0"/>
                </a:lnTo>
                <a:lnTo>
                  <a:pt x="0" y="121920"/>
                </a:lnTo>
                <a:lnTo>
                  <a:pt x="248411" y="121920"/>
                </a:lnTo>
                <a:lnTo>
                  <a:pt x="248411" y="0"/>
                </a:lnTo>
                <a:close/>
              </a:path>
            </a:pathLst>
          </a:custGeom>
          <a:solidFill>
            <a:srgbClr val="A5A5A5"/>
          </a:solidFill>
        </p:spPr>
        <p:txBody>
          <a:bodyPr wrap="square" lIns="0" tIns="0" rIns="0" bIns="0" rtlCol="0"/>
          <a:lstStyle/>
          <a:p>
            <a:endParaRPr/>
          </a:p>
        </p:txBody>
      </p:sp>
      <p:sp>
        <p:nvSpPr>
          <p:cNvPr id="78" name="object 78"/>
          <p:cNvSpPr/>
          <p:nvPr/>
        </p:nvSpPr>
        <p:spPr>
          <a:xfrm>
            <a:off x="9247631" y="3738372"/>
            <a:ext cx="304800" cy="121920"/>
          </a:xfrm>
          <a:custGeom>
            <a:avLst/>
            <a:gdLst/>
            <a:ahLst/>
            <a:cxnLst/>
            <a:rect l="l" t="t" r="r" b="b"/>
            <a:pathLst>
              <a:path w="304800" h="121920">
                <a:moveTo>
                  <a:pt x="304800" y="0"/>
                </a:moveTo>
                <a:lnTo>
                  <a:pt x="0" y="0"/>
                </a:lnTo>
                <a:lnTo>
                  <a:pt x="0" y="121920"/>
                </a:lnTo>
                <a:lnTo>
                  <a:pt x="304800" y="121920"/>
                </a:lnTo>
                <a:lnTo>
                  <a:pt x="304800" y="0"/>
                </a:lnTo>
                <a:close/>
              </a:path>
            </a:pathLst>
          </a:custGeom>
          <a:solidFill>
            <a:srgbClr val="A5A5A5"/>
          </a:solidFill>
        </p:spPr>
        <p:txBody>
          <a:bodyPr wrap="square" lIns="0" tIns="0" rIns="0" bIns="0" rtlCol="0"/>
          <a:lstStyle/>
          <a:p>
            <a:endParaRPr/>
          </a:p>
        </p:txBody>
      </p:sp>
      <p:sp>
        <p:nvSpPr>
          <p:cNvPr id="79" name="object 79"/>
          <p:cNvSpPr/>
          <p:nvPr/>
        </p:nvSpPr>
        <p:spPr>
          <a:xfrm>
            <a:off x="7152131" y="3520440"/>
            <a:ext cx="2400300" cy="121920"/>
          </a:xfrm>
          <a:custGeom>
            <a:avLst/>
            <a:gdLst/>
            <a:ahLst/>
            <a:cxnLst/>
            <a:rect l="l" t="t" r="r" b="b"/>
            <a:pathLst>
              <a:path w="2400300" h="121920">
                <a:moveTo>
                  <a:pt x="2400300" y="0"/>
                </a:moveTo>
                <a:lnTo>
                  <a:pt x="0" y="0"/>
                </a:lnTo>
                <a:lnTo>
                  <a:pt x="0" y="121920"/>
                </a:lnTo>
                <a:lnTo>
                  <a:pt x="2400300" y="121920"/>
                </a:lnTo>
                <a:lnTo>
                  <a:pt x="2400300" y="0"/>
                </a:lnTo>
                <a:close/>
              </a:path>
            </a:pathLst>
          </a:custGeom>
          <a:solidFill>
            <a:srgbClr val="A5A5A5"/>
          </a:solidFill>
        </p:spPr>
        <p:txBody>
          <a:bodyPr wrap="square" lIns="0" tIns="0" rIns="0" bIns="0" rtlCol="0"/>
          <a:lstStyle/>
          <a:p>
            <a:endParaRPr/>
          </a:p>
        </p:txBody>
      </p:sp>
      <p:sp>
        <p:nvSpPr>
          <p:cNvPr id="80" name="object 80"/>
          <p:cNvSpPr/>
          <p:nvPr/>
        </p:nvSpPr>
        <p:spPr>
          <a:xfrm>
            <a:off x="8683752" y="3304032"/>
            <a:ext cx="868680" cy="120650"/>
          </a:xfrm>
          <a:custGeom>
            <a:avLst/>
            <a:gdLst/>
            <a:ahLst/>
            <a:cxnLst/>
            <a:rect l="l" t="t" r="r" b="b"/>
            <a:pathLst>
              <a:path w="868679" h="120650">
                <a:moveTo>
                  <a:pt x="868679" y="0"/>
                </a:moveTo>
                <a:lnTo>
                  <a:pt x="0" y="0"/>
                </a:lnTo>
                <a:lnTo>
                  <a:pt x="0" y="120395"/>
                </a:lnTo>
                <a:lnTo>
                  <a:pt x="868679" y="120395"/>
                </a:lnTo>
                <a:lnTo>
                  <a:pt x="868679" y="0"/>
                </a:lnTo>
                <a:close/>
              </a:path>
            </a:pathLst>
          </a:custGeom>
          <a:solidFill>
            <a:srgbClr val="A5A5A5"/>
          </a:solidFill>
        </p:spPr>
        <p:txBody>
          <a:bodyPr wrap="square" lIns="0" tIns="0" rIns="0" bIns="0" rtlCol="0"/>
          <a:lstStyle/>
          <a:p>
            <a:endParaRPr/>
          </a:p>
        </p:txBody>
      </p:sp>
      <p:sp>
        <p:nvSpPr>
          <p:cNvPr id="81" name="object 81"/>
          <p:cNvSpPr/>
          <p:nvPr/>
        </p:nvSpPr>
        <p:spPr>
          <a:xfrm>
            <a:off x="9288780" y="2432304"/>
            <a:ext cx="264160" cy="121920"/>
          </a:xfrm>
          <a:custGeom>
            <a:avLst/>
            <a:gdLst/>
            <a:ahLst/>
            <a:cxnLst/>
            <a:rect l="l" t="t" r="r" b="b"/>
            <a:pathLst>
              <a:path w="264159" h="121919">
                <a:moveTo>
                  <a:pt x="263651" y="0"/>
                </a:moveTo>
                <a:lnTo>
                  <a:pt x="0" y="0"/>
                </a:lnTo>
                <a:lnTo>
                  <a:pt x="0" y="121919"/>
                </a:lnTo>
                <a:lnTo>
                  <a:pt x="263651" y="121919"/>
                </a:lnTo>
                <a:lnTo>
                  <a:pt x="263651" y="0"/>
                </a:lnTo>
                <a:close/>
              </a:path>
            </a:pathLst>
          </a:custGeom>
          <a:solidFill>
            <a:srgbClr val="A5A5A5"/>
          </a:solidFill>
        </p:spPr>
        <p:txBody>
          <a:bodyPr wrap="square" lIns="0" tIns="0" rIns="0" bIns="0" rtlCol="0"/>
          <a:lstStyle/>
          <a:p>
            <a:endParaRPr/>
          </a:p>
        </p:txBody>
      </p:sp>
      <p:sp>
        <p:nvSpPr>
          <p:cNvPr id="82" name="object 82"/>
          <p:cNvSpPr/>
          <p:nvPr/>
        </p:nvSpPr>
        <p:spPr>
          <a:xfrm>
            <a:off x="9281159" y="2215895"/>
            <a:ext cx="271780" cy="120650"/>
          </a:xfrm>
          <a:custGeom>
            <a:avLst/>
            <a:gdLst/>
            <a:ahLst/>
            <a:cxnLst/>
            <a:rect l="l" t="t" r="r" b="b"/>
            <a:pathLst>
              <a:path w="271779" h="120650">
                <a:moveTo>
                  <a:pt x="271272" y="0"/>
                </a:moveTo>
                <a:lnTo>
                  <a:pt x="0" y="0"/>
                </a:lnTo>
                <a:lnTo>
                  <a:pt x="0" y="120396"/>
                </a:lnTo>
                <a:lnTo>
                  <a:pt x="271272" y="120396"/>
                </a:lnTo>
                <a:lnTo>
                  <a:pt x="271272" y="0"/>
                </a:lnTo>
                <a:close/>
              </a:path>
            </a:pathLst>
          </a:custGeom>
          <a:solidFill>
            <a:srgbClr val="A5A5A5"/>
          </a:solidFill>
        </p:spPr>
        <p:txBody>
          <a:bodyPr wrap="square" lIns="0" tIns="0" rIns="0" bIns="0" rtlCol="0"/>
          <a:lstStyle/>
          <a:p>
            <a:endParaRPr/>
          </a:p>
        </p:txBody>
      </p:sp>
      <p:sp>
        <p:nvSpPr>
          <p:cNvPr id="83" name="object 83"/>
          <p:cNvSpPr/>
          <p:nvPr/>
        </p:nvSpPr>
        <p:spPr>
          <a:xfrm>
            <a:off x="8831580" y="1997964"/>
            <a:ext cx="721360" cy="121920"/>
          </a:xfrm>
          <a:custGeom>
            <a:avLst/>
            <a:gdLst/>
            <a:ahLst/>
            <a:cxnLst/>
            <a:rect l="l" t="t" r="r" b="b"/>
            <a:pathLst>
              <a:path w="721359" h="121919">
                <a:moveTo>
                  <a:pt x="720851" y="0"/>
                </a:moveTo>
                <a:lnTo>
                  <a:pt x="0" y="0"/>
                </a:lnTo>
                <a:lnTo>
                  <a:pt x="0" y="121920"/>
                </a:lnTo>
                <a:lnTo>
                  <a:pt x="720851" y="121920"/>
                </a:lnTo>
                <a:lnTo>
                  <a:pt x="720851" y="0"/>
                </a:lnTo>
                <a:close/>
              </a:path>
            </a:pathLst>
          </a:custGeom>
          <a:solidFill>
            <a:srgbClr val="A5A5A5"/>
          </a:solidFill>
        </p:spPr>
        <p:txBody>
          <a:bodyPr wrap="square" lIns="0" tIns="0" rIns="0" bIns="0" rtlCol="0"/>
          <a:lstStyle/>
          <a:p>
            <a:endParaRPr/>
          </a:p>
        </p:txBody>
      </p:sp>
      <p:sp>
        <p:nvSpPr>
          <p:cNvPr id="84" name="object 84"/>
          <p:cNvSpPr/>
          <p:nvPr/>
        </p:nvSpPr>
        <p:spPr>
          <a:xfrm>
            <a:off x="8444483" y="1780032"/>
            <a:ext cx="1108075" cy="121920"/>
          </a:xfrm>
          <a:custGeom>
            <a:avLst/>
            <a:gdLst/>
            <a:ahLst/>
            <a:cxnLst/>
            <a:rect l="l" t="t" r="r" b="b"/>
            <a:pathLst>
              <a:path w="1108075" h="121919">
                <a:moveTo>
                  <a:pt x="1107948" y="0"/>
                </a:moveTo>
                <a:lnTo>
                  <a:pt x="0" y="0"/>
                </a:lnTo>
                <a:lnTo>
                  <a:pt x="0" y="121919"/>
                </a:lnTo>
                <a:lnTo>
                  <a:pt x="1107948" y="121919"/>
                </a:lnTo>
                <a:lnTo>
                  <a:pt x="1107948" y="0"/>
                </a:lnTo>
                <a:close/>
              </a:path>
            </a:pathLst>
          </a:custGeom>
          <a:solidFill>
            <a:srgbClr val="A5A5A5"/>
          </a:solidFill>
        </p:spPr>
        <p:txBody>
          <a:bodyPr wrap="square" lIns="0" tIns="0" rIns="0" bIns="0" rtlCol="0"/>
          <a:lstStyle/>
          <a:p>
            <a:endParaRPr/>
          </a:p>
        </p:txBody>
      </p:sp>
      <p:sp>
        <p:nvSpPr>
          <p:cNvPr id="85" name="object 85"/>
          <p:cNvSpPr/>
          <p:nvPr/>
        </p:nvSpPr>
        <p:spPr>
          <a:xfrm>
            <a:off x="7764780" y="1562100"/>
            <a:ext cx="1788160" cy="121920"/>
          </a:xfrm>
          <a:custGeom>
            <a:avLst/>
            <a:gdLst/>
            <a:ahLst/>
            <a:cxnLst/>
            <a:rect l="l" t="t" r="r" b="b"/>
            <a:pathLst>
              <a:path w="1788159" h="121919">
                <a:moveTo>
                  <a:pt x="1787652" y="0"/>
                </a:moveTo>
                <a:lnTo>
                  <a:pt x="0" y="0"/>
                </a:lnTo>
                <a:lnTo>
                  <a:pt x="0" y="121920"/>
                </a:lnTo>
                <a:lnTo>
                  <a:pt x="1787652" y="121920"/>
                </a:lnTo>
                <a:lnTo>
                  <a:pt x="1787652" y="0"/>
                </a:lnTo>
                <a:close/>
              </a:path>
            </a:pathLst>
          </a:custGeom>
          <a:solidFill>
            <a:srgbClr val="A5A5A5"/>
          </a:solidFill>
        </p:spPr>
        <p:txBody>
          <a:bodyPr wrap="square" lIns="0" tIns="0" rIns="0" bIns="0" rtlCol="0"/>
          <a:lstStyle/>
          <a:p>
            <a:endParaRPr/>
          </a:p>
        </p:txBody>
      </p:sp>
      <p:sp>
        <p:nvSpPr>
          <p:cNvPr id="86" name="object 86"/>
          <p:cNvSpPr/>
          <p:nvPr/>
        </p:nvSpPr>
        <p:spPr>
          <a:xfrm>
            <a:off x="8651747" y="1344168"/>
            <a:ext cx="901065" cy="121920"/>
          </a:xfrm>
          <a:custGeom>
            <a:avLst/>
            <a:gdLst/>
            <a:ahLst/>
            <a:cxnLst/>
            <a:rect l="l" t="t" r="r" b="b"/>
            <a:pathLst>
              <a:path w="901065" h="121919">
                <a:moveTo>
                  <a:pt x="900683" y="0"/>
                </a:moveTo>
                <a:lnTo>
                  <a:pt x="0" y="0"/>
                </a:lnTo>
                <a:lnTo>
                  <a:pt x="0" y="121919"/>
                </a:lnTo>
                <a:lnTo>
                  <a:pt x="900683" y="121919"/>
                </a:lnTo>
                <a:lnTo>
                  <a:pt x="900683" y="0"/>
                </a:lnTo>
                <a:close/>
              </a:path>
            </a:pathLst>
          </a:custGeom>
          <a:solidFill>
            <a:srgbClr val="A5A5A5"/>
          </a:solidFill>
        </p:spPr>
        <p:txBody>
          <a:bodyPr wrap="square" lIns="0" tIns="0" rIns="0" bIns="0" rtlCol="0"/>
          <a:lstStyle/>
          <a:p>
            <a:endParaRPr/>
          </a:p>
        </p:txBody>
      </p:sp>
      <p:sp>
        <p:nvSpPr>
          <p:cNvPr id="87" name="object 87"/>
          <p:cNvSpPr/>
          <p:nvPr/>
        </p:nvSpPr>
        <p:spPr>
          <a:xfrm>
            <a:off x="7152131" y="1126236"/>
            <a:ext cx="2400300" cy="121920"/>
          </a:xfrm>
          <a:custGeom>
            <a:avLst/>
            <a:gdLst/>
            <a:ahLst/>
            <a:cxnLst/>
            <a:rect l="l" t="t" r="r" b="b"/>
            <a:pathLst>
              <a:path w="2400300" h="121919">
                <a:moveTo>
                  <a:pt x="2400300" y="0"/>
                </a:moveTo>
                <a:lnTo>
                  <a:pt x="0" y="0"/>
                </a:lnTo>
                <a:lnTo>
                  <a:pt x="0" y="121920"/>
                </a:lnTo>
                <a:lnTo>
                  <a:pt x="2400300" y="121920"/>
                </a:lnTo>
                <a:lnTo>
                  <a:pt x="2400300" y="0"/>
                </a:lnTo>
                <a:close/>
              </a:path>
            </a:pathLst>
          </a:custGeom>
          <a:solidFill>
            <a:srgbClr val="A5A5A5"/>
          </a:solidFill>
        </p:spPr>
        <p:txBody>
          <a:bodyPr wrap="square" lIns="0" tIns="0" rIns="0" bIns="0" rtlCol="0"/>
          <a:lstStyle/>
          <a:p>
            <a:endParaRPr/>
          </a:p>
        </p:txBody>
      </p:sp>
      <p:sp>
        <p:nvSpPr>
          <p:cNvPr id="88" name="object 88"/>
          <p:cNvSpPr/>
          <p:nvPr/>
        </p:nvSpPr>
        <p:spPr>
          <a:xfrm>
            <a:off x="2345435" y="1078997"/>
            <a:ext cx="9525" cy="5224780"/>
          </a:xfrm>
          <a:custGeom>
            <a:avLst/>
            <a:gdLst/>
            <a:ahLst/>
            <a:cxnLst/>
            <a:rect l="l" t="t" r="r" b="b"/>
            <a:pathLst>
              <a:path w="9525" h="5224780">
                <a:moveTo>
                  <a:pt x="9143" y="0"/>
                </a:moveTo>
                <a:lnTo>
                  <a:pt x="0" y="0"/>
                </a:lnTo>
                <a:lnTo>
                  <a:pt x="0" y="5224272"/>
                </a:lnTo>
                <a:lnTo>
                  <a:pt x="9143" y="5224272"/>
                </a:lnTo>
                <a:lnTo>
                  <a:pt x="9143" y="0"/>
                </a:lnTo>
                <a:close/>
              </a:path>
            </a:pathLst>
          </a:custGeom>
          <a:solidFill>
            <a:srgbClr val="D8D8D8"/>
          </a:solidFill>
        </p:spPr>
        <p:txBody>
          <a:bodyPr wrap="square" lIns="0" tIns="0" rIns="0" bIns="0" rtlCol="0"/>
          <a:lstStyle/>
          <a:p>
            <a:endParaRPr/>
          </a:p>
        </p:txBody>
      </p:sp>
      <p:sp>
        <p:nvSpPr>
          <p:cNvPr id="89" name="object 89"/>
          <p:cNvSpPr txBox="1"/>
          <p:nvPr/>
        </p:nvSpPr>
        <p:spPr>
          <a:xfrm>
            <a:off x="2715260" y="346811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4</a:t>
            </a:r>
            <a:endParaRPr sz="1200">
              <a:latin typeface="Carlito"/>
              <a:cs typeface="Carlito"/>
            </a:endParaRPr>
          </a:p>
        </p:txBody>
      </p:sp>
      <p:sp>
        <p:nvSpPr>
          <p:cNvPr id="90" name="object 90"/>
          <p:cNvSpPr txBox="1"/>
          <p:nvPr/>
        </p:nvSpPr>
        <p:spPr>
          <a:xfrm>
            <a:off x="2687827" y="3251708"/>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6</a:t>
            </a:r>
            <a:endParaRPr sz="1200">
              <a:latin typeface="Carlito"/>
              <a:cs typeface="Carlito"/>
            </a:endParaRPr>
          </a:p>
        </p:txBody>
      </p:sp>
      <p:sp>
        <p:nvSpPr>
          <p:cNvPr id="91" name="object 91"/>
          <p:cNvSpPr txBox="1"/>
          <p:nvPr/>
        </p:nvSpPr>
        <p:spPr>
          <a:xfrm>
            <a:off x="2331211" y="3033776"/>
            <a:ext cx="723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a:t>
            </a:r>
            <a:endParaRPr sz="1200">
              <a:latin typeface="Carlito"/>
              <a:cs typeface="Carlito"/>
            </a:endParaRPr>
          </a:p>
        </p:txBody>
      </p:sp>
      <p:sp>
        <p:nvSpPr>
          <p:cNvPr id="92" name="object 92"/>
          <p:cNvSpPr txBox="1"/>
          <p:nvPr/>
        </p:nvSpPr>
        <p:spPr>
          <a:xfrm>
            <a:off x="2331211" y="2815844"/>
            <a:ext cx="723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a:t>
            </a:r>
            <a:endParaRPr sz="1200">
              <a:latin typeface="Carlito"/>
              <a:cs typeface="Carlito"/>
            </a:endParaRPr>
          </a:p>
        </p:txBody>
      </p:sp>
      <p:sp>
        <p:nvSpPr>
          <p:cNvPr id="93" name="object 93"/>
          <p:cNvSpPr txBox="1"/>
          <p:nvPr/>
        </p:nvSpPr>
        <p:spPr>
          <a:xfrm>
            <a:off x="2331211" y="2597911"/>
            <a:ext cx="723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a:t>
            </a:r>
            <a:endParaRPr sz="1200">
              <a:latin typeface="Carlito"/>
              <a:cs typeface="Carlito"/>
            </a:endParaRPr>
          </a:p>
        </p:txBody>
      </p:sp>
      <p:sp>
        <p:nvSpPr>
          <p:cNvPr id="94" name="object 94"/>
          <p:cNvSpPr txBox="1"/>
          <p:nvPr/>
        </p:nvSpPr>
        <p:spPr>
          <a:xfrm>
            <a:off x="2335783" y="2379979"/>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16</a:t>
            </a:r>
            <a:endParaRPr sz="1200">
              <a:latin typeface="Carlito"/>
              <a:cs typeface="Carlito"/>
            </a:endParaRPr>
          </a:p>
        </p:txBody>
      </p:sp>
      <p:sp>
        <p:nvSpPr>
          <p:cNvPr id="95" name="object 95"/>
          <p:cNvSpPr txBox="1"/>
          <p:nvPr/>
        </p:nvSpPr>
        <p:spPr>
          <a:xfrm>
            <a:off x="2416555" y="2163572"/>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3</a:t>
            </a:r>
            <a:endParaRPr sz="1200">
              <a:latin typeface="Carlito"/>
              <a:cs typeface="Carlito"/>
            </a:endParaRPr>
          </a:p>
        </p:txBody>
      </p:sp>
      <p:sp>
        <p:nvSpPr>
          <p:cNvPr id="96" name="object 96"/>
          <p:cNvSpPr txBox="1"/>
          <p:nvPr/>
        </p:nvSpPr>
        <p:spPr>
          <a:xfrm>
            <a:off x="2675635" y="1945640"/>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1</a:t>
            </a:r>
            <a:endParaRPr sz="1200">
              <a:latin typeface="Carlito"/>
              <a:cs typeface="Carlito"/>
            </a:endParaRPr>
          </a:p>
        </p:txBody>
      </p:sp>
      <p:sp>
        <p:nvSpPr>
          <p:cNvPr id="97" name="object 97"/>
          <p:cNvSpPr txBox="1"/>
          <p:nvPr/>
        </p:nvSpPr>
        <p:spPr>
          <a:xfrm>
            <a:off x="2364739" y="1509776"/>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60</a:t>
            </a:r>
            <a:endParaRPr sz="1200">
              <a:latin typeface="Carlito"/>
              <a:cs typeface="Carlito"/>
            </a:endParaRPr>
          </a:p>
        </p:txBody>
      </p:sp>
      <p:sp>
        <p:nvSpPr>
          <p:cNvPr id="98" name="object 98"/>
          <p:cNvSpPr txBox="1"/>
          <p:nvPr/>
        </p:nvSpPr>
        <p:spPr>
          <a:xfrm>
            <a:off x="5776976" y="3686047"/>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67</a:t>
            </a:r>
            <a:endParaRPr sz="1200">
              <a:latin typeface="Carlito"/>
              <a:cs typeface="Carlito"/>
            </a:endParaRPr>
          </a:p>
        </p:txBody>
      </p:sp>
      <p:sp>
        <p:nvSpPr>
          <p:cNvPr id="99" name="object 99"/>
          <p:cNvSpPr txBox="1"/>
          <p:nvPr/>
        </p:nvSpPr>
        <p:spPr>
          <a:xfrm>
            <a:off x="5077459" y="3468115"/>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20</a:t>
            </a:r>
            <a:endParaRPr sz="1200">
              <a:latin typeface="Carlito"/>
              <a:cs typeface="Carlito"/>
            </a:endParaRPr>
          </a:p>
        </p:txBody>
      </p:sp>
      <p:sp>
        <p:nvSpPr>
          <p:cNvPr id="100" name="object 100"/>
          <p:cNvSpPr txBox="1"/>
          <p:nvPr/>
        </p:nvSpPr>
        <p:spPr>
          <a:xfrm>
            <a:off x="5816600" y="3251708"/>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45</a:t>
            </a:r>
            <a:endParaRPr sz="1200">
              <a:latin typeface="Carlito"/>
              <a:cs typeface="Carlito"/>
            </a:endParaRPr>
          </a:p>
        </p:txBody>
      </p:sp>
      <p:sp>
        <p:nvSpPr>
          <p:cNvPr id="101" name="object 101"/>
          <p:cNvSpPr txBox="1"/>
          <p:nvPr/>
        </p:nvSpPr>
        <p:spPr>
          <a:xfrm>
            <a:off x="5917184" y="3033776"/>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8</a:t>
            </a:r>
            <a:endParaRPr sz="1200">
              <a:latin typeface="Carlito"/>
              <a:cs typeface="Carlito"/>
            </a:endParaRPr>
          </a:p>
        </p:txBody>
      </p:sp>
      <p:sp>
        <p:nvSpPr>
          <p:cNvPr id="102" name="object 102"/>
          <p:cNvSpPr txBox="1"/>
          <p:nvPr/>
        </p:nvSpPr>
        <p:spPr>
          <a:xfrm>
            <a:off x="5917184" y="2815844"/>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4</a:t>
            </a:r>
            <a:endParaRPr sz="1200">
              <a:latin typeface="Carlito"/>
              <a:cs typeface="Carlito"/>
            </a:endParaRPr>
          </a:p>
        </p:txBody>
      </p:sp>
      <p:sp>
        <p:nvSpPr>
          <p:cNvPr id="103" name="object 103"/>
          <p:cNvSpPr txBox="1"/>
          <p:nvPr/>
        </p:nvSpPr>
        <p:spPr>
          <a:xfrm>
            <a:off x="5917184" y="2597911"/>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1</a:t>
            </a:r>
            <a:endParaRPr sz="1200">
              <a:latin typeface="Carlito"/>
              <a:cs typeface="Carlito"/>
            </a:endParaRPr>
          </a:p>
        </p:txBody>
      </p:sp>
      <p:sp>
        <p:nvSpPr>
          <p:cNvPr id="104" name="object 104"/>
          <p:cNvSpPr txBox="1"/>
          <p:nvPr/>
        </p:nvSpPr>
        <p:spPr>
          <a:xfrm>
            <a:off x="5766308" y="2379979"/>
            <a:ext cx="2584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930</a:t>
            </a:r>
            <a:endParaRPr sz="1200">
              <a:latin typeface="Carlito"/>
              <a:cs typeface="Carlito"/>
            </a:endParaRPr>
          </a:p>
        </p:txBody>
      </p:sp>
      <p:sp>
        <p:nvSpPr>
          <p:cNvPr id="105" name="object 105"/>
          <p:cNvSpPr txBox="1"/>
          <p:nvPr/>
        </p:nvSpPr>
        <p:spPr>
          <a:xfrm>
            <a:off x="5844032" y="2163572"/>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99</a:t>
            </a:r>
            <a:endParaRPr sz="1200">
              <a:latin typeface="Carlito"/>
              <a:cs typeface="Carlito"/>
            </a:endParaRPr>
          </a:p>
        </p:txBody>
      </p:sp>
      <p:sp>
        <p:nvSpPr>
          <p:cNvPr id="106" name="object 106"/>
          <p:cNvSpPr txBox="1"/>
          <p:nvPr/>
        </p:nvSpPr>
        <p:spPr>
          <a:xfrm>
            <a:off x="5917184" y="1945640"/>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8</a:t>
            </a:r>
            <a:endParaRPr sz="1200">
              <a:latin typeface="Carlito"/>
              <a:cs typeface="Carlito"/>
            </a:endParaRPr>
          </a:p>
        </p:txBody>
      </p:sp>
      <p:sp>
        <p:nvSpPr>
          <p:cNvPr id="107" name="object 107"/>
          <p:cNvSpPr txBox="1"/>
          <p:nvPr/>
        </p:nvSpPr>
        <p:spPr>
          <a:xfrm>
            <a:off x="5463032" y="1727708"/>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21</a:t>
            </a:r>
            <a:endParaRPr sz="1200">
              <a:latin typeface="Carlito"/>
              <a:cs typeface="Carlito"/>
            </a:endParaRPr>
          </a:p>
        </p:txBody>
      </p:sp>
      <p:sp>
        <p:nvSpPr>
          <p:cNvPr id="108" name="object 108"/>
          <p:cNvSpPr txBox="1"/>
          <p:nvPr/>
        </p:nvSpPr>
        <p:spPr>
          <a:xfrm>
            <a:off x="4973828" y="1509776"/>
            <a:ext cx="3740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1,809</a:t>
            </a:r>
            <a:endParaRPr sz="1200">
              <a:latin typeface="Carlito"/>
              <a:cs typeface="Carlito"/>
            </a:endParaRPr>
          </a:p>
        </p:txBody>
      </p:sp>
      <p:sp>
        <p:nvSpPr>
          <p:cNvPr id="109" name="object 109"/>
          <p:cNvSpPr txBox="1"/>
          <p:nvPr/>
        </p:nvSpPr>
        <p:spPr>
          <a:xfrm>
            <a:off x="9365995" y="3686047"/>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3</a:t>
            </a:r>
            <a:endParaRPr sz="1200">
              <a:latin typeface="Carlito"/>
              <a:cs typeface="Carlito"/>
            </a:endParaRPr>
          </a:p>
        </p:txBody>
      </p:sp>
      <p:sp>
        <p:nvSpPr>
          <p:cNvPr id="110" name="object 110"/>
          <p:cNvSpPr txBox="1"/>
          <p:nvPr/>
        </p:nvSpPr>
        <p:spPr>
          <a:xfrm>
            <a:off x="8279383" y="3468115"/>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12</a:t>
            </a:r>
            <a:endParaRPr sz="1200">
              <a:latin typeface="Carlito"/>
              <a:cs typeface="Carlito"/>
            </a:endParaRPr>
          </a:p>
        </p:txBody>
      </p:sp>
      <p:sp>
        <p:nvSpPr>
          <p:cNvPr id="111" name="object 111"/>
          <p:cNvSpPr txBox="1"/>
          <p:nvPr/>
        </p:nvSpPr>
        <p:spPr>
          <a:xfrm>
            <a:off x="9084056" y="3251708"/>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7</a:t>
            </a:r>
            <a:endParaRPr sz="1200">
              <a:latin typeface="Carlito"/>
              <a:cs typeface="Carlito"/>
            </a:endParaRPr>
          </a:p>
        </p:txBody>
      </p:sp>
      <p:sp>
        <p:nvSpPr>
          <p:cNvPr id="112" name="object 112"/>
          <p:cNvSpPr txBox="1"/>
          <p:nvPr/>
        </p:nvSpPr>
        <p:spPr>
          <a:xfrm>
            <a:off x="9533635" y="3033776"/>
            <a:ext cx="723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a:t>
            </a:r>
            <a:endParaRPr sz="1200">
              <a:latin typeface="Carlito"/>
              <a:cs typeface="Carlito"/>
            </a:endParaRPr>
          </a:p>
        </p:txBody>
      </p:sp>
      <p:sp>
        <p:nvSpPr>
          <p:cNvPr id="113" name="object 113"/>
          <p:cNvSpPr txBox="1"/>
          <p:nvPr/>
        </p:nvSpPr>
        <p:spPr>
          <a:xfrm>
            <a:off x="9533635" y="2815844"/>
            <a:ext cx="723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a:t>
            </a:r>
            <a:endParaRPr sz="1200">
              <a:latin typeface="Carlito"/>
              <a:cs typeface="Carlito"/>
            </a:endParaRPr>
          </a:p>
        </p:txBody>
      </p:sp>
      <p:sp>
        <p:nvSpPr>
          <p:cNvPr id="114" name="object 114"/>
          <p:cNvSpPr txBox="1"/>
          <p:nvPr/>
        </p:nvSpPr>
        <p:spPr>
          <a:xfrm>
            <a:off x="9533635" y="2597911"/>
            <a:ext cx="723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a:t>
            </a:r>
            <a:endParaRPr sz="1200">
              <a:latin typeface="Carlito"/>
              <a:cs typeface="Carlito"/>
            </a:endParaRPr>
          </a:p>
        </p:txBody>
      </p:sp>
      <p:sp>
        <p:nvSpPr>
          <p:cNvPr id="115" name="object 115"/>
          <p:cNvSpPr txBox="1"/>
          <p:nvPr/>
        </p:nvSpPr>
        <p:spPr>
          <a:xfrm>
            <a:off x="9347707" y="2379979"/>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36</a:t>
            </a:r>
            <a:endParaRPr sz="1200">
              <a:latin typeface="Carlito"/>
              <a:cs typeface="Carlito"/>
            </a:endParaRPr>
          </a:p>
        </p:txBody>
      </p:sp>
      <p:sp>
        <p:nvSpPr>
          <p:cNvPr id="116" name="object 116"/>
          <p:cNvSpPr txBox="1"/>
          <p:nvPr/>
        </p:nvSpPr>
        <p:spPr>
          <a:xfrm>
            <a:off x="9382759" y="2163572"/>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4</a:t>
            </a:r>
            <a:endParaRPr sz="1200">
              <a:latin typeface="Carlito"/>
              <a:cs typeface="Carlito"/>
            </a:endParaRPr>
          </a:p>
        </p:txBody>
      </p:sp>
      <p:sp>
        <p:nvSpPr>
          <p:cNvPr id="117" name="object 117"/>
          <p:cNvSpPr txBox="1"/>
          <p:nvPr/>
        </p:nvSpPr>
        <p:spPr>
          <a:xfrm>
            <a:off x="9157207" y="1945640"/>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1</a:t>
            </a:r>
            <a:endParaRPr sz="1200">
              <a:latin typeface="Carlito"/>
              <a:cs typeface="Carlito"/>
            </a:endParaRPr>
          </a:p>
        </p:txBody>
      </p:sp>
      <p:sp>
        <p:nvSpPr>
          <p:cNvPr id="118" name="object 118"/>
          <p:cNvSpPr txBox="1"/>
          <p:nvPr/>
        </p:nvSpPr>
        <p:spPr>
          <a:xfrm>
            <a:off x="8963659" y="1727708"/>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4</a:t>
            </a:r>
            <a:endParaRPr sz="1200">
              <a:latin typeface="Carlito"/>
              <a:cs typeface="Carlito"/>
            </a:endParaRPr>
          </a:p>
        </p:txBody>
      </p:sp>
      <p:sp>
        <p:nvSpPr>
          <p:cNvPr id="119" name="object 119"/>
          <p:cNvSpPr txBox="1"/>
          <p:nvPr/>
        </p:nvSpPr>
        <p:spPr>
          <a:xfrm>
            <a:off x="8546083" y="1509776"/>
            <a:ext cx="2584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617</a:t>
            </a:r>
            <a:endParaRPr sz="1200">
              <a:latin typeface="Carlito"/>
              <a:cs typeface="Carlito"/>
            </a:endParaRPr>
          </a:p>
        </p:txBody>
      </p:sp>
      <p:sp>
        <p:nvSpPr>
          <p:cNvPr id="120" name="object 120"/>
          <p:cNvSpPr txBox="1"/>
          <p:nvPr/>
        </p:nvSpPr>
        <p:spPr>
          <a:xfrm>
            <a:off x="9067292" y="1291844"/>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rlito"/>
                <a:cs typeface="Carlito"/>
              </a:rPr>
              <a:t>2</a:t>
            </a:r>
            <a:endParaRPr sz="1200">
              <a:latin typeface="Carlito"/>
              <a:cs typeface="Carlito"/>
            </a:endParaRPr>
          </a:p>
        </p:txBody>
      </p:sp>
      <p:sp>
        <p:nvSpPr>
          <p:cNvPr id="121" name="object 121"/>
          <p:cNvSpPr txBox="1"/>
          <p:nvPr/>
        </p:nvSpPr>
        <p:spPr>
          <a:xfrm>
            <a:off x="2555239" y="1041907"/>
            <a:ext cx="5865495" cy="458470"/>
          </a:xfrm>
          <a:prstGeom prst="rect">
            <a:avLst/>
          </a:prstGeom>
        </p:spPr>
        <p:txBody>
          <a:bodyPr vert="horz" wrap="square" lIns="0" tIns="46355" rIns="0" bIns="0" rtlCol="0">
            <a:spAutoFit/>
          </a:bodyPr>
          <a:lstStyle/>
          <a:p>
            <a:pPr marL="12700">
              <a:lnSpc>
                <a:spcPct val="100000"/>
              </a:lnSpc>
              <a:spcBef>
                <a:spcPts val="365"/>
              </a:spcBef>
              <a:tabLst>
                <a:tab pos="2412365" algn="l"/>
                <a:tab pos="5774690" algn="l"/>
              </a:tabLst>
            </a:pPr>
            <a:r>
              <a:rPr sz="1200" dirty="0">
                <a:solidFill>
                  <a:srgbClr val="FFFFFF"/>
                </a:solidFill>
                <a:latin typeface="Carlito"/>
                <a:cs typeface="Carlito"/>
              </a:rPr>
              <a:t>1	9	5</a:t>
            </a:r>
            <a:endParaRPr sz="1200">
              <a:latin typeface="Carlito"/>
              <a:cs typeface="Carlito"/>
            </a:endParaRPr>
          </a:p>
          <a:p>
            <a:pPr marL="222885">
              <a:lnSpc>
                <a:spcPct val="100000"/>
              </a:lnSpc>
              <a:spcBef>
                <a:spcPts val="260"/>
              </a:spcBef>
              <a:tabLst>
                <a:tab pos="3336290" algn="l"/>
              </a:tabLst>
            </a:pPr>
            <a:r>
              <a:rPr sz="1200" dirty="0">
                <a:solidFill>
                  <a:srgbClr val="FFFFFF"/>
                </a:solidFill>
                <a:latin typeface="Carlito"/>
                <a:cs typeface="Carlito"/>
              </a:rPr>
              <a:t>2	12</a:t>
            </a:r>
            <a:endParaRPr sz="1200">
              <a:latin typeface="Carlito"/>
              <a:cs typeface="Carlito"/>
            </a:endParaRPr>
          </a:p>
        </p:txBody>
      </p:sp>
      <p:graphicFrame>
        <p:nvGraphicFramePr>
          <p:cNvPr id="122" name="object 122"/>
          <p:cNvGraphicFramePr>
            <a:graphicFrameLocks noGrp="1"/>
          </p:cNvGraphicFramePr>
          <p:nvPr/>
        </p:nvGraphicFramePr>
        <p:xfrm>
          <a:off x="1289558" y="3940592"/>
          <a:ext cx="8359131" cy="2338283"/>
        </p:xfrm>
        <a:graphic>
          <a:graphicData uri="http://schemas.openxmlformats.org/drawingml/2006/table">
            <a:tbl>
              <a:tblPr firstRow="1" bandRow="1">
                <a:tableStyleId>{2D5ABB26-0587-4C30-8999-92F81FD0307C}</a:tableStyleId>
              </a:tblPr>
              <a:tblGrid>
                <a:gridCol w="1060450">
                  <a:extLst>
                    <a:ext uri="{9D8B030D-6E8A-4147-A177-3AD203B41FA5}">
                      <a16:colId xmlns:a16="http://schemas.microsoft.com/office/drawing/2014/main" val="20000"/>
                    </a:ext>
                  </a:extLst>
                </a:gridCol>
                <a:gridCol w="474980">
                  <a:extLst>
                    <a:ext uri="{9D8B030D-6E8A-4147-A177-3AD203B41FA5}">
                      <a16:colId xmlns:a16="http://schemas.microsoft.com/office/drawing/2014/main" val="20001"/>
                    </a:ext>
                  </a:extLst>
                </a:gridCol>
                <a:gridCol w="213994">
                  <a:extLst>
                    <a:ext uri="{9D8B030D-6E8A-4147-A177-3AD203B41FA5}">
                      <a16:colId xmlns:a16="http://schemas.microsoft.com/office/drawing/2014/main" val="20002"/>
                    </a:ext>
                  </a:extLst>
                </a:gridCol>
                <a:gridCol w="512444">
                  <a:extLst>
                    <a:ext uri="{9D8B030D-6E8A-4147-A177-3AD203B41FA5}">
                      <a16:colId xmlns:a16="http://schemas.microsoft.com/office/drawing/2014/main" val="20003"/>
                    </a:ext>
                  </a:extLst>
                </a:gridCol>
                <a:gridCol w="598805">
                  <a:extLst>
                    <a:ext uri="{9D8B030D-6E8A-4147-A177-3AD203B41FA5}">
                      <a16:colId xmlns:a16="http://schemas.microsoft.com/office/drawing/2014/main" val="20004"/>
                    </a:ext>
                  </a:extLst>
                </a:gridCol>
                <a:gridCol w="317500">
                  <a:extLst>
                    <a:ext uri="{9D8B030D-6E8A-4147-A177-3AD203B41FA5}">
                      <a16:colId xmlns:a16="http://schemas.microsoft.com/office/drawing/2014/main" val="20005"/>
                    </a:ext>
                  </a:extLst>
                </a:gridCol>
                <a:gridCol w="708660">
                  <a:extLst>
                    <a:ext uri="{9D8B030D-6E8A-4147-A177-3AD203B41FA5}">
                      <a16:colId xmlns:a16="http://schemas.microsoft.com/office/drawing/2014/main" val="20006"/>
                    </a:ext>
                  </a:extLst>
                </a:gridCol>
                <a:gridCol w="659129">
                  <a:extLst>
                    <a:ext uri="{9D8B030D-6E8A-4147-A177-3AD203B41FA5}">
                      <a16:colId xmlns:a16="http://schemas.microsoft.com/office/drawing/2014/main" val="20007"/>
                    </a:ext>
                  </a:extLst>
                </a:gridCol>
                <a:gridCol w="303529">
                  <a:extLst>
                    <a:ext uri="{9D8B030D-6E8A-4147-A177-3AD203B41FA5}">
                      <a16:colId xmlns:a16="http://schemas.microsoft.com/office/drawing/2014/main" val="20008"/>
                    </a:ext>
                  </a:extLst>
                </a:gridCol>
                <a:gridCol w="271779">
                  <a:extLst>
                    <a:ext uri="{9D8B030D-6E8A-4147-A177-3AD203B41FA5}">
                      <a16:colId xmlns:a16="http://schemas.microsoft.com/office/drawing/2014/main" val="20009"/>
                    </a:ext>
                  </a:extLst>
                </a:gridCol>
                <a:gridCol w="1320800">
                  <a:extLst>
                    <a:ext uri="{9D8B030D-6E8A-4147-A177-3AD203B41FA5}">
                      <a16:colId xmlns:a16="http://schemas.microsoft.com/office/drawing/2014/main" val="20010"/>
                    </a:ext>
                  </a:extLst>
                </a:gridCol>
                <a:gridCol w="789939">
                  <a:extLst>
                    <a:ext uri="{9D8B030D-6E8A-4147-A177-3AD203B41FA5}">
                      <a16:colId xmlns:a16="http://schemas.microsoft.com/office/drawing/2014/main" val="20011"/>
                    </a:ext>
                  </a:extLst>
                </a:gridCol>
                <a:gridCol w="433704">
                  <a:extLst>
                    <a:ext uri="{9D8B030D-6E8A-4147-A177-3AD203B41FA5}">
                      <a16:colId xmlns:a16="http://schemas.microsoft.com/office/drawing/2014/main" val="20012"/>
                    </a:ext>
                  </a:extLst>
                </a:gridCol>
                <a:gridCol w="131445">
                  <a:extLst>
                    <a:ext uri="{9D8B030D-6E8A-4147-A177-3AD203B41FA5}">
                      <a16:colId xmlns:a16="http://schemas.microsoft.com/office/drawing/2014/main" val="20013"/>
                    </a:ext>
                  </a:extLst>
                </a:gridCol>
                <a:gridCol w="232410">
                  <a:extLst>
                    <a:ext uri="{9D8B030D-6E8A-4147-A177-3AD203B41FA5}">
                      <a16:colId xmlns:a16="http://schemas.microsoft.com/office/drawing/2014/main" val="20014"/>
                    </a:ext>
                  </a:extLst>
                </a:gridCol>
                <a:gridCol w="93979">
                  <a:extLst>
                    <a:ext uri="{9D8B030D-6E8A-4147-A177-3AD203B41FA5}">
                      <a16:colId xmlns:a16="http://schemas.microsoft.com/office/drawing/2014/main" val="20015"/>
                    </a:ext>
                  </a:extLst>
                </a:gridCol>
                <a:gridCol w="235584">
                  <a:extLst>
                    <a:ext uri="{9D8B030D-6E8A-4147-A177-3AD203B41FA5}">
                      <a16:colId xmlns:a16="http://schemas.microsoft.com/office/drawing/2014/main" val="20016"/>
                    </a:ext>
                  </a:extLst>
                </a:gridCol>
              </a:tblGrid>
              <a:tr h="166587">
                <a:tc>
                  <a:txBody>
                    <a:bodyPr/>
                    <a:lstStyle/>
                    <a:p>
                      <a:pPr marR="130810" algn="r">
                        <a:lnSpc>
                          <a:spcPts val="1150"/>
                        </a:lnSpc>
                      </a:pPr>
                      <a:r>
                        <a:rPr sz="1050" spc="120" dirty="0">
                          <a:solidFill>
                            <a:srgbClr val="595959"/>
                          </a:solidFill>
                          <a:latin typeface="Noto Sans CJK JP Regular"/>
                          <a:cs typeface="Noto Sans CJK JP Regular"/>
                        </a:rPr>
                        <a:t>不正性器出</a:t>
                      </a:r>
                      <a:r>
                        <a:rPr sz="1050" dirty="0">
                          <a:solidFill>
                            <a:srgbClr val="595959"/>
                          </a:solidFill>
                          <a:latin typeface="Noto Sans CJK JP Regular"/>
                          <a:cs typeface="Noto Sans CJK JP Regular"/>
                        </a:rPr>
                        <a:t>血</a:t>
                      </a:r>
                      <a:endParaRPr sz="1050">
                        <a:latin typeface="Noto Sans CJK JP Regular"/>
                        <a:cs typeface="Noto Sans CJK JP Regular"/>
                      </a:endParaRPr>
                    </a:p>
                  </a:txBody>
                  <a:tcPr marL="0" marR="0" marT="0" marB="0"/>
                </a:tc>
                <a:tc>
                  <a:txBody>
                    <a:bodyPr/>
                    <a:lstStyle/>
                    <a:p>
                      <a:pPr>
                        <a:lnSpc>
                          <a:spcPts val="1175"/>
                        </a:lnSpc>
                      </a:pPr>
                      <a:r>
                        <a:rPr sz="1200" dirty="0">
                          <a:solidFill>
                            <a:srgbClr val="FFFFFF"/>
                          </a:solidFill>
                          <a:latin typeface="Carlito"/>
                          <a:cs typeface="Carlito"/>
                        </a:rPr>
                        <a:t>-</a:t>
                      </a:r>
                      <a:endParaRPr sz="1200">
                        <a:latin typeface="Carlito"/>
                        <a:cs typeface="Carlito"/>
                      </a:endParaRPr>
                    </a:p>
                  </a:txBody>
                  <a:tcPr marL="0" marR="0" marT="0" marB="0">
                    <a:lnB w="12700">
                      <a:solidFill>
                        <a:srgbClr val="D8D8D8"/>
                      </a:solidFill>
                      <a:prstDash val="solid"/>
                    </a:lnB>
                    <a:solidFill>
                      <a:srgbClr val="ED7C31"/>
                    </a:solidFill>
                  </a:tcPr>
                </a:tc>
                <a:tc>
                  <a:txBody>
                    <a:bodyPr/>
                    <a:lstStyle/>
                    <a:p>
                      <a:pPr>
                        <a:lnSpc>
                          <a:spcPct val="100000"/>
                        </a:lnSpc>
                      </a:pPr>
                      <a:endParaRPr sz="900">
                        <a:latin typeface="Times New Roman"/>
                        <a:cs typeface="Times New Roman"/>
                      </a:endParaRPr>
                    </a:p>
                  </a:txBody>
                  <a:tcPr marL="0" marR="0" marT="0" marB="0">
                    <a:lnB w="12700">
                      <a:solidFill>
                        <a:srgbClr val="D8D8D8"/>
                      </a:solidFill>
                      <a:prstDash val="solid"/>
                    </a:lnB>
                    <a:solidFill>
                      <a:srgbClr val="ED7C31"/>
                    </a:solidFill>
                  </a:tcPr>
                </a:tc>
                <a:tc>
                  <a:txBody>
                    <a:bodyPr/>
                    <a:lstStyle/>
                    <a:p>
                      <a:pPr>
                        <a:lnSpc>
                          <a:spcPct val="100000"/>
                        </a:lnSpc>
                      </a:pPr>
                      <a:endParaRPr sz="900">
                        <a:latin typeface="Times New Roman"/>
                        <a:cs typeface="Times New Roman"/>
                      </a:endParaRPr>
                    </a:p>
                  </a:txBody>
                  <a:tcPr marL="0" marR="0" marT="0" marB="0">
                    <a:lnB w="12700">
                      <a:solidFill>
                        <a:srgbClr val="D8D8D8"/>
                      </a:solidFill>
                      <a:prstDash val="solid"/>
                    </a:lnB>
                    <a:solidFill>
                      <a:srgbClr val="ED7C31"/>
                    </a:solidFill>
                  </a:tcPr>
                </a:tc>
                <a:tc>
                  <a:txBody>
                    <a:bodyPr/>
                    <a:lstStyle/>
                    <a:p>
                      <a:pPr>
                        <a:lnSpc>
                          <a:spcPct val="100000"/>
                        </a:lnSpc>
                      </a:pPr>
                      <a:endParaRPr sz="900">
                        <a:latin typeface="Times New Roman"/>
                        <a:cs typeface="Times New Roman"/>
                      </a:endParaRPr>
                    </a:p>
                  </a:txBody>
                  <a:tcPr marL="0" marR="0" marT="0" marB="0">
                    <a:lnB w="12700">
                      <a:solidFill>
                        <a:srgbClr val="D8D8D8"/>
                      </a:solidFill>
                      <a:prstDash val="solid"/>
                    </a:lnB>
                    <a:solidFill>
                      <a:srgbClr val="ED7C31"/>
                    </a:solidFill>
                  </a:tcPr>
                </a:tc>
                <a:tc>
                  <a:txBody>
                    <a:bodyPr/>
                    <a:lstStyle/>
                    <a:p>
                      <a:pPr>
                        <a:lnSpc>
                          <a:spcPct val="100000"/>
                        </a:lnSpc>
                      </a:pPr>
                      <a:endParaRPr sz="900">
                        <a:latin typeface="Times New Roman"/>
                        <a:cs typeface="Times New Roman"/>
                      </a:endParaRPr>
                    </a:p>
                  </a:txBody>
                  <a:tcPr marL="0" marR="0" marT="0" marB="0">
                    <a:lnB w="12700">
                      <a:solidFill>
                        <a:srgbClr val="D8D8D8"/>
                      </a:solidFill>
                      <a:prstDash val="solid"/>
                    </a:lnB>
                    <a:solidFill>
                      <a:srgbClr val="ED7C31"/>
                    </a:solidFill>
                  </a:tcPr>
                </a:tc>
                <a:tc>
                  <a:txBody>
                    <a:bodyPr/>
                    <a:lstStyle/>
                    <a:p>
                      <a:pPr>
                        <a:lnSpc>
                          <a:spcPct val="100000"/>
                        </a:lnSpc>
                      </a:pPr>
                      <a:endParaRPr sz="900">
                        <a:latin typeface="Times New Roman"/>
                        <a:cs typeface="Times New Roman"/>
                      </a:endParaRPr>
                    </a:p>
                  </a:txBody>
                  <a:tcPr marL="0" marR="0" marT="0" marB="0">
                    <a:lnB w="12700">
                      <a:solidFill>
                        <a:srgbClr val="D8D8D8"/>
                      </a:solidFill>
                      <a:prstDash val="solid"/>
                    </a:lnB>
                    <a:solidFill>
                      <a:srgbClr val="ED7C31"/>
                    </a:solidFill>
                  </a:tcPr>
                </a:tc>
                <a:tc>
                  <a:txBody>
                    <a:bodyPr/>
                    <a:lstStyle/>
                    <a:p>
                      <a:pPr>
                        <a:lnSpc>
                          <a:spcPct val="100000"/>
                        </a:lnSpc>
                      </a:pPr>
                      <a:endParaRPr sz="900">
                        <a:latin typeface="Times New Roman"/>
                        <a:cs typeface="Times New Roman"/>
                      </a:endParaRPr>
                    </a:p>
                  </a:txBody>
                  <a:tcPr marL="0" marR="0" marT="0" marB="0">
                    <a:lnB w="12700">
                      <a:solidFill>
                        <a:srgbClr val="D8D8D8"/>
                      </a:solidFill>
                      <a:prstDash val="solid"/>
                    </a:lnB>
                    <a:solidFill>
                      <a:srgbClr val="ED7C31"/>
                    </a:solidFill>
                  </a:tcPr>
                </a:tc>
                <a:tc>
                  <a:txBody>
                    <a:bodyPr/>
                    <a:lstStyle/>
                    <a:p>
                      <a:pPr marR="28575" algn="ctr">
                        <a:lnSpc>
                          <a:spcPts val="1175"/>
                        </a:lnSpc>
                      </a:pPr>
                      <a:r>
                        <a:rPr sz="1200" dirty="0">
                          <a:solidFill>
                            <a:srgbClr val="FFFFFF"/>
                          </a:solidFill>
                          <a:latin typeface="Carlito"/>
                          <a:cs typeface="Carlito"/>
                        </a:rPr>
                        <a:t>1</a:t>
                      </a:r>
                      <a:endParaRPr sz="1200">
                        <a:latin typeface="Carlito"/>
                        <a:cs typeface="Carlito"/>
                      </a:endParaRPr>
                    </a:p>
                  </a:txBody>
                  <a:tcPr marL="0" marR="0" marT="0" marB="0">
                    <a:lnB w="12700">
                      <a:solidFill>
                        <a:srgbClr val="D8D8D8"/>
                      </a:solidFill>
                      <a:prstDash val="solid"/>
                    </a:lnB>
                    <a:solidFill>
                      <a:srgbClr val="ED7C31"/>
                    </a:solidFill>
                  </a:tcPr>
                </a:tc>
                <a:tc>
                  <a:txBody>
                    <a:bodyPr/>
                    <a:lstStyle/>
                    <a:p>
                      <a:pPr>
                        <a:lnSpc>
                          <a:spcPct val="100000"/>
                        </a:lnSpc>
                      </a:pPr>
                      <a:endParaRPr sz="900">
                        <a:latin typeface="Times New Roman"/>
                        <a:cs typeface="Times New Roman"/>
                      </a:endParaRPr>
                    </a:p>
                  </a:txBody>
                  <a:tcPr marL="0" marR="0" marT="0" marB="0">
                    <a:lnB w="12700">
                      <a:solidFill>
                        <a:srgbClr val="D8D8D8"/>
                      </a:solidFill>
                      <a:prstDash val="solid"/>
                    </a:lnB>
                    <a:solidFill>
                      <a:srgbClr val="ED7C31"/>
                    </a:solidFill>
                  </a:tcPr>
                </a:tc>
                <a:tc>
                  <a:txBody>
                    <a:bodyPr/>
                    <a:lstStyle/>
                    <a:p>
                      <a:pPr>
                        <a:lnSpc>
                          <a:spcPct val="100000"/>
                        </a:lnSpc>
                      </a:pPr>
                      <a:endParaRPr sz="900">
                        <a:latin typeface="Times New Roman"/>
                        <a:cs typeface="Times New Roman"/>
                      </a:endParaRPr>
                    </a:p>
                  </a:txBody>
                  <a:tcPr marL="0" marR="0" marT="0" marB="0">
                    <a:lnB w="12700">
                      <a:solidFill>
                        <a:srgbClr val="D8D8D8"/>
                      </a:solidFill>
                      <a:prstDash val="solid"/>
                    </a:lnB>
                    <a:solidFill>
                      <a:srgbClr val="ED7C31"/>
                    </a:solidFill>
                  </a:tcPr>
                </a:tc>
                <a:tc>
                  <a:txBody>
                    <a:bodyPr/>
                    <a:lstStyle/>
                    <a:p>
                      <a:pPr>
                        <a:lnSpc>
                          <a:spcPct val="100000"/>
                        </a:lnSpc>
                      </a:pPr>
                      <a:endParaRPr sz="900">
                        <a:latin typeface="Times New Roman"/>
                        <a:cs typeface="Times New Roman"/>
                      </a:endParaRPr>
                    </a:p>
                  </a:txBody>
                  <a:tcPr marL="0" marR="0" marT="0" marB="0">
                    <a:lnB w="12700">
                      <a:solidFill>
                        <a:srgbClr val="D8D8D8"/>
                      </a:solidFill>
                      <a:prstDash val="solid"/>
                    </a:lnB>
                    <a:solidFill>
                      <a:srgbClr val="ED7C31"/>
                    </a:solidFill>
                  </a:tcPr>
                </a:tc>
                <a:tc>
                  <a:txBody>
                    <a:bodyPr/>
                    <a:lstStyle/>
                    <a:p>
                      <a:pPr>
                        <a:lnSpc>
                          <a:spcPct val="100000"/>
                        </a:lnSpc>
                      </a:pPr>
                      <a:endParaRPr sz="900">
                        <a:latin typeface="Times New Roman"/>
                        <a:cs typeface="Times New Roman"/>
                      </a:endParaRPr>
                    </a:p>
                  </a:txBody>
                  <a:tcPr marL="0" marR="0" marT="0" marB="0">
                    <a:lnB w="12700">
                      <a:solidFill>
                        <a:srgbClr val="D8D8D8"/>
                      </a:solidFill>
                      <a:prstDash val="solid"/>
                    </a:lnB>
                    <a:solidFill>
                      <a:srgbClr val="ED7C31"/>
                    </a:solidFill>
                  </a:tcPr>
                </a:tc>
                <a:tc>
                  <a:txBody>
                    <a:bodyPr/>
                    <a:lstStyle/>
                    <a:p>
                      <a:pPr>
                        <a:lnSpc>
                          <a:spcPct val="100000"/>
                        </a:lnSpc>
                      </a:pPr>
                      <a:endParaRPr sz="900">
                        <a:latin typeface="Times New Roman"/>
                        <a:cs typeface="Times New Roman"/>
                      </a:endParaRPr>
                    </a:p>
                  </a:txBody>
                  <a:tcPr marL="0" marR="0" marT="0" marB="0">
                    <a:lnB w="12700">
                      <a:solidFill>
                        <a:srgbClr val="D8D8D8"/>
                      </a:solidFill>
                      <a:prstDash val="solid"/>
                    </a:lnB>
                    <a:solidFill>
                      <a:srgbClr val="ED7C31"/>
                    </a:solidFill>
                  </a:tcPr>
                </a:tc>
                <a:tc>
                  <a:txBody>
                    <a:bodyPr/>
                    <a:lstStyle/>
                    <a:p>
                      <a:pPr marR="12065">
                        <a:lnSpc>
                          <a:spcPct val="100000"/>
                        </a:lnSpc>
                      </a:pPr>
                      <a:endParaRPr sz="900">
                        <a:latin typeface="Times New Roman"/>
                        <a:cs typeface="Times New Roman"/>
                      </a:endParaRPr>
                    </a:p>
                  </a:txBody>
                  <a:tcPr marL="0" marR="0" marT="0" marB="0">
                    <a:lnB w="12700">
                      <a:solidFill>
                        <a:srgbClr val="D8D8D8"/>
                      </a:solidFill>
                      <a:prstDash val="solid"/>
                    </a:lnB>
                    <a:solidFill>
                      <a:srgbClr val="ED7C31"/>
                    </a:solidFill>
                  </a:tcPr>
                </a:tc>
                <a:tc>
                  <a:txBody>
                    <a:bodyPr/>
                    <a:lstStyle/>
                    <a:p>
                      <a:pPr>
                        <a:lnSpc>
                          <a:spcPct val="100000"/>
                        </a:lnSpc>
                      </a:pPr>
                      <a:endParaRPr sz="900">
                        <a:latin typeface="Times New Roman"/>
                        <a:cs typeface="Times New Roman"/>
                      </a:endParaRPr>
                    </a:p>
                  </a:txBody>
                  <a:tcPr marL="0" marR="0" marT="0" marB="0">
                    <a:lnB w="12700">
                      <a:solidFill>
                        <a:srgbClr val="D8D8D8"/>
                      </a:solidFill>
                      <a:prstDash val="solid"/>
                    </a:lnB>
                    <a:solidFill>
                      <a:srgbClr val="ED7C31"/>
                    </a:solidFill>
                  </a:tcPr>
                </a:tc>
                <a:tc>
                  <a:txBody>
                    <a:bodyPr/>
                    <a:lstStyle/>
                    <a:p>
                      <a:pPr marR="24130" algn="r">
                        <a:lnSpc>
                          <a:spcPts val="1210"/>
                        </a:lnSpc>
                      </a:pPr>
                      <a:r>
                        <a:rPr sz="1200" dirty="0">
                          <a:solidFill>
                            <a:srgbClr val="FFFFFF"/>
                          </a:solidFill>
                          <a:latin typeface="Carlito"/>
                          <a:cs typeface="Carlito"/>
                        </a:rPr>
                        <a:t>-</a:t>
                      </a:r>
                      <a:endParaRPr sz="1200">
                        <a:latin typeface="Carlito"/>
                        <a:cs typeface="Carlito"/>
                      </a:endParaRPr>
                    </a:p>
                  </a:txBody>
                  <a:tcPr marL="0" marR="0" marT="0" marB="0">
                    <a:lnB w="12700">
                      <a:solidFill>
                        <a:srgbClr val="D8D8D8"/>
                      </a:solidFill>
                      <a:prstDash val="solid"/>
                    </a:lnB>
                    <a:solidFill>
                      <a:srgbClr val="ED7C31"/>
                    </a:solidFill>
                  </a:tcPr>
                </a:tc>
                <a:extLst>
                  <a:ext uri="{0D108BD9-81ED-4DB2-BD59-A6C34878D82A}">
                    <a16:rowId xmlns:a16="http://schemas.microsoft.com/office/drawing/2014/main" val="10000"/>
                  </a:ext>
                </a:extLst>
              </a:tr>
              <a:tr h="217932">
                <a:tc>
                  <a:txBody>
                    <a:bodyPr/>
                    <a:lstStyle/>
                    <a:p>
                      <a:pPr marR="132080" algn="r">
                        <a:lnSpc>
                          <a:spcPct val="100000"/>
                        </a:lnSpc>
                        <a:spcBef>
                          <a:spcPts val="320"/>
                        </a:spcBef>
                      </a:pPr>
                      <a:r>
                        <a:rPr sz="1050" spc="120" dirty="0">
                          <a:solidFill>
                            <a:srgbClr val="595959"/>
                          </a:solidFill>
                          <a:latin typeface="Noto Sans CJK JP Regular"/>
                          <a:cs typeface="Noto Sans CJK JP Regular"/>
                        </a:rPr>
                        <a:t>胸</a:t>
                      </a:r>
                      <a:r>
                        <a:rPr sz="1050" dirty="0">
                          <a:solidFill>
                            <a:srgbClr val="595959"/>
                          </a:solidFill>
                          <a:latin typeface="Noto Sans CJK JP Regular"/>
                          <a:cs typeface="Noto Sans CJK JP Regular"/>
                        </a:rPr>
                        <a:t>痛</a:t>
                      </a:r>
                      <a:endParaRPr sz="1050">
                        <a:latin typeface="Noto Sans CJK JP Regular"/>
                        <a:cs typeface="Noto Sans CJK JP Regular"/>
                      </a:endParaRPr>
                    </a:p>
                  </a:txBody>
                  <a:tcPr marL="0" marR="0" marT="40640" marB="0"/>
                </a:tc>
                <a:tc>
                  <a:txBody>
                    <a:bodyPr/>
                    <a:lstStyle/>
                    <a:p>
                      <a:pPr>
                        <a:lnSpc>
                          <a:spcPct val="100000"/>
                        </a:lnSpc>
                      </a:pPr>
                      <a:endParaRPr sz="1300">
                        <a:latin typeface="Times New Roman"/>
                        <a:cs typeface="Times New Roman"/>
                      </a:endParaRPr>
                    </a:p>
                  </a:txBody>
                  <a:tcPr marL="0" marR="0" marT="0" marB="0">
                    <a:lnT w="12700">
                      <a:solidFill>
                        <a:srgbClr val="D8D8D8"/>
                      </a:solidFill>
                      <a:prstDash val="solid"/>
                    </a:lnT>
                  </a:tcPr>
                </a:tc>
                <a:tc>
                  <a:txBody>
                    <a:bodyPr/>
                    <a:lstStyle/>
                    <a:p>
                      <a:pPr>
                        <a:lnSpc>
                          <a:spcPct val="100000"/>
                        </a:lnSpc>
                      </a:pPr>
                      <a:endParaRPr sz="1300">
                        <a:latin typeface="Times New Roman"/>
                        <a:cs typeface="Times New Roman"/>
                      </a:endParaRPr>
                    </a:p>
                  </a:txBody>
                  <a:tcPr marL="0" marR="0" marT="0" marB="0">
                    <a:lnT w="12700">
                      <a:solidFill>
                        <a:srgbClr val="D8D8D8"/>
                      </a:solidFill>
                      <a:prstDash val="solid"/>
                    </a:lnT>
                  </a:tcPr>
                </a:tc>
                <a:tc>
                  <a:txBody>
                    <a:bodyPr/>
                    <a:lstStyle/>
                    <a:p>
                      <a:pPr marL="33655">
                        <a:lnSpc>
                          <a:spcPts val="1400"/>
                        </a:lnSpc>
                        <a:spcBef>
                          <a:spcPts val="254"/>
                        </a:spcBef>
                      </a:pPr>
                      <a:r>
                        <a:rPr sz="1200" dirty="0">
                          <a:solidFill>
                            <a:srgbClr val="FFFFFF"/>
                          </a:solidFill>
                          <a:latin typeface="Carlito"/>
                          <a:cs typeface="Carlito"/>
                        </a:rPr>
                        <a:t>6</a:t>
                      </a:r>
                      <a:endParaRPr sz="1200">
                        <a:latin typeface="Carlito"/>
                        <a:cs typeface="Carlito"/>
                      </a:endParaRPr>
                    </a:p>
                  </a:txBody>
                  <a:tcPr marL="0" marR="0" marT="32384" marB="0">
                    <a:lnT w="12700">
                      <a:solidFill>
                        <a:srgbClr val="D8D8D8"/>
                      </a:solidFill>
                      <a:prstDash val="solid"/>
                    </a:lnT>
                  </a:tcPr>
                </a:tc>
                <a:tc>
                  <a:txBody>
                    <a:bodyPr/>
                    <a:lstStyle/>
                    <a:p>
                      <a:pPr>
                        <a:lnSpc>
                          <a:spcPct val="100000"/>
                        </a:lnSpc>
                      </a:pPr>
                      <a:endParaRPr sz="1300">
                        <a:latin typeface="Times New Roman"/>
                        <a:cs typeface="Times New Roman"/>
                      </a:endParaRPr>
                    </a:p>
                  </a:txBody>
                  <a:tcPr marL="0" marR="0" marT="0" marB="0">
                    <a:lnT w="12700">
                      <a:solidFill>
                        <a:srgbClr val="D8D8D8"/>
                      </a:solidFill>
                      <a:prstDash val="solid"/>
                    </a:lnT>
                  </a:tcPr>
                </a:tc>
                <a:tc>
                  <a:txBody>
                    <a:bodyPr/>
                    <a:lstStyle/>
                    <a:p>
                      <a:pPr>
                        <a:lnSpc>
                          <a:spcPct val="100000"/>
                        </a:lnSpc>
                      </a:pPr>
                      <a:endParaRPr sz="1300">
                        <a:latin typeface="Times New Roman"/>
                        <a:cs typeface="Times New Roman"/>
                      </a:endParaRPr>
                    </a:p>
                  </a:txBody>
                  <a:tcPr marL="0" marR="0" marT="0" marB="0">
                    <a:lnT w="12700">
                      <a:solidFill>
                        <a:srgbClr val="D8D8D8"/>
                      </a:solidFill>
                      <a:prstDash val="solid"/>
                    </a:lnT>
                  </a:tcPr>
                </a:tc>
                <a:tc>
                  <a:txBody>
                    <a:bodyPr/>
                    <a:lstStyle/>
                    <a:p>
                      <a:pPr>
                        <a:lnSpc>
                          <a:spcPct val="100000"/>
                        </a:lnSpc>
                      </a:pPr>
                      <a:endParaRPr sz="1300">
                        <a:latin typeface="Times New Roman"/>
                        <a:cs typeface="Times New Roman"/>
                      </a:endParaRPr>
                    </a:p>
                  </a:txBody>
                  <a:tcPr marL="0" marR="0" marT="0" marB="0">
                    <a:lnT w="12700">
                      <a:solidFill>
                        <a:srgbClr val="D8D8D8"/>
                      </a:solidFill>
                      <a:prstDash val="solid"/>
                    </a:lnT>
                  </a:tcPr>
                </a:tc>
                <a:tc>
                  <a:txBody>
                    <a:bodyPr/>
                    <a:lstStyle/>
                    <a:p>
                      <a:pPr>
                        <a:lnSpc>
                          <a:spcPct val="100000"/>
                        </a:lnSpc>
                      </a:pPr>
                      <a:endParaRPr sz="1300">
                        <a:latin typeface="Times New Roman"/>
                        <a:cs typeface="Times New Roman"/>
                      </a:endParaRPr>
                    </a:p>
                  </a:txBody>
                  <a:tcPr marL="0" marR="0" marT="0" marB="0">
                    <a:lnT w="12700">
                      <a:solidFill>
                        <a:srgbClr val="D8D8D8"/>
                      </a:solidFill>
                      <a:prstDash val="solid"/>
                    </a:lnT>
                  </a:tcPr>
                </a:tc>
                <a:tc>
                  <a:txBody>
                    <a:bodyPr/>
                    <a:lstStyle/>
                    <a:p>
                      <a:pPr>
                        <a:lnSpc>
                          <a:spcPct val="100000"/>
                        </a:lnSpc>
                      </a:pPr>
                      <a:endParaRPr sz="1300">
                        <a:latin typeface="Times New Roman"/>
                        <a:cs typeface="Times New Roman"/>
                      </a:endParaRPr>
                    </a:p>
                  </a:txBody>
                  <a:tcPr marL="0" marR="0" marT="0" marB="0">
                    <a:lnT w="12700">
                      <a:solidFill>
                        <a:srgbClr val="D8D8D8"/>
                      </a:solidFill>
                      <a:prstDash val="solid"/>
                    </a:lnT>
                  </a:tcPr>
                </a:tc>
                <a:tc>
                  <a:txBody>
                    <a:bodyPr/>
                    <a:lstStyle/>
                    <a:p>
                      <a:pPr>
                        <a:lnSpc>
                          <a:spcPct val="100000"/>
                        </a:lnSpc>
                      </a:pPr>
                      <a:endParaRPr sz="1300">
                        <a:latin typeface="Times New Roman"/>
                        <a:cs typeface="Times New Roman"/>
                      </a:endParaRPr>
                    </a:p>
                  </a:txBody>
                  <a:tcPr marL="0" marR="0" marT="0" marB="0">
                    <a:lnT w="12700">
                      <a:solidFill>
                        <a:srgbClr val="D8D8D8"/>
                      </a:solidFill>
                      <a:prstDash val="solid"/>
                    </a:lnT>
                  </a:tcPr>
                </a:tc>
                <a:tc>
                  <a:txBody>
                    <a:bodyPr/>
                    <a:lstStyle/>
                    <a:p>
                      <a:pPr marL="102235">
                        <a:lnSpc>
                          <a:spcPts val="1400"/>
                        </a:lnSpc>
                        <a:spcBef>
                          <a:spcPts val="254"/>
                        </a:spcBef>
                      </a:pPr>
                      <a:r>
                        <a:rPr sz="1200" dirty="0">
                          <a:solidFill>
                            <a:srgbClr val="FFFFFF"/>
                          </a:solidFill>
                          <a:latin typeface="Carlito"/>
                          <a:cs typeface="Carlito"/>
                        </a:rPr>
                        <a:t>22</a:t>
                      </a:r>
                      <a:endParaRPr sz="1200">
                        <a:latin typeface="Carlito"/>
                        <a:cs typeface="Carlito"/>
                      </a:endParaRPr>
                    </a:p>
                  </a:txBody>
                  <a:tcPr marL="0" marR="0" marT="32384" marB="0">
                    <a:lnT w="12700">
                      <a:solidFill>
                        <a:srgbClr val="D8D8D8"/>
                      </a:solidFill>
                      <a:prstDash val="solid"/>
                    </a:lnT>
                  </a:tcPr>
                </a:tc>
                <a:tc>
                  <a:txBody>
                    <a:bodyPr/>
                    <a:lstStyle/>
                    <a:p>
                      <a:pPr>
                        <a:lnSpc>
                          <a:spcPct val="100000"/>
                        </a:lnSpc>
                      </a:pPr>
                      <a:endParaRPr sz="1300">
                        <a:latin typeface="Times New Roman"/>
                        <a:cs typeface="Times New Roman"/>
                      </a:endParaRPr>
                    </a:p>
                  </a:txBody>
                  <a:tcPr marL="0" marR="0" marT="0" marB="0">
                    <a:lnT w="12700">
                      <a:solidFill>
                        <a:srgbClr val="D8D8D8"/>
                      </a:solidFill>
                      <a:prstDash val="solid"/>
                    </a:lnT>
                  </a:tcPr>
                </a:tc>
                <a:tc>
                  <a:txBody>
                    <a:bodyPr/>
                    <a:lstStyle/>
                    <a:p>
                      <a:pPr>
                        <a:lnSpc>
                          <a:spcPct val="100000"/>
                        </a:lnSpc>
                      </a:pPr>
                      <a:endParaRPr sz="1300">
                        <a:latin typeface="Times New Roman"/>
                        <a:cs typeface="Times New Roman"/>
                      </a:endParaRPr>
                    </a:p>
                  </a:txBody>
                  <a:tcPr marL="0" marR="0" marT="0" marB="0">
                    <a:lnT w="12700">
                      <a:solidFill>
                        <a:srgbClr val="D8D8D8"/>
                      </a:solidFill>
                      <a:prstDash val="solid"/>
                    </a:lnT>
                  </a:tcPr>
                </a:tc>
                <a:tc>
                  <a:txBody>
                    <a:bodyPr/>
                    <a:lstStyle/>
                    <a:p>
                      <a:pPr>
                        <a:lnSpc>
                          <a:spcPct val="100000"/>
                        </a:lnSpc>
                      </a:pPr>
                      <a:endParaRPr sz="1300">
                        <a:latin typeface="Times New Roman"/>
                        <a:cs typeface="Times New Roman"/>
                      </a:endParaRPr>
                    </a:p>
                  </a:txBody>
                  <a:tcPr marL="0" marR="0" marT="0" marB="0">
                    <a:lnT w="12700">
                      <a:solidFill>
                        <a:srgbClr val="D8D8D8"/>
                      </a:solidFill>
                      <a:prstDash val="solid"/>
                    </a:lnT>
                  </a:tcPr>
                </a:tc>
                <a:tc>
                  <a:txBody>
                    <a:bodyPr/>
                    <a:lstStyle/>
                    <a:p>
                      <a:pPr marR="12065">
                        <a:lnSpc>
                          <a:spcPct val="100000"/>
                        </a:lnSpc>
                      </a:pPr>
                      <a:endParaRPr sz="1300">
                        <a:latin typeface="Times New Roman"/>
                        <a:cs typeface="Times New Roman"/>
                      </a:endParaRPr>
                    </a:p>
                  </a:txBody>
                  <a:tcPr marL="0" marR="0" marT="0" marB="0">
                    <a:lnT w="12700">
                      <a:solidFill>
                        <a:srgbClr val="D8D8D8"/>
                      </a:solidFill>
                      <a:prstDash val="solid"/>
                    </a:lnT>
                  </a:tcPr>
                </a:tc>
                <a:tc>
                  <a:txBody>
                    <a:bodyPr/>
                    <a:lstStyle/>
                    <a:p>
                      <a:pPr>
                        <a:lnSpc>
                          <a:spcPct val="100000"/>
                        </a:lnSpc>
                      </a:pPr>
                      <a:endParaRPr sz="1300">
                        <a:latin typeface="Times New Roman"/>
                        <a:cs typeface="Times New Roman"/>
                      </a:endParaRPr>
                    </a:p>
                  </a:txBody>
                  <a:tcPr marL="0" marR="0" marT="0" marB="0">
                    <a:lnT w="12700">
                      <a:solidFill>
                        <a:srgbClr val="D8D8D8"/>
                      </a:solidFill>
                      <a:prstDash val="solid"/>
                    </a:lnT>
                  </a:tcPr>
                </a:tc>
                <a:tc>
                  <a:txBody>
                    <a:bodyPr/>
                    <a:lstStyle/>
                    <a:p>
                      <a:pPr marL="15875">
                        <a:lnSpc>
                          <a:spcPts val="1400"/>
                        </a:lnSpc>
                        <a:spcBef>
                          <a:spcPts val="254"/>
                        </a:spcBef>
                      </a:pPr>
                      <a:r>
                        <a:rPr sz="1200" dirty="0">
                          <a:solidFill>
                            <a:srgbClr val="FFFFFF"/>
                          </a:solidFill>
                          <a:latin typeface="Carlito"/>
                          <a:cs typeface="Carlito"/>
                        </a:rPr>
                        <a:t>1</a:t>
                      </a:r>
                      <a:endParaRPr sz="1200">
                        <a:latin typeface="Carlito"/>
                        <a:cs typeface="Carlito"/>
                      </a:endParaRPr>
                    </a:p>
                  </a:txBody>
                  <a:tcPr marL="0" marR="0" marT="32384" marB="0">
                    <a:lnT w="12700">
                      <a:solidFill>
                        <a:srgbClr val="D8D8D8"/>
                      </a:solidFill>
                      <a:prstDash val="solid"/>
                    </a:lnT>
                  </a:tcPr>
                </a:tc>
                <a:extLst>
                  <a:ext uri="{0D108BD9-81ED-4DB2-BD59-A6C34878D82A}">
                    <a16:rowId xmlns:a16="http://schemas.microsoft.com/office/drawing/2014/main" val="10001"/>
                  </a:ext>
                </a:extLst>
              </a:tr>
              <a:tr h="217932">
                <a:tc>
                  <a:txBody>
                    <a:bodyPr/>
                    <a:lstStyle/>
                    <a:p>
                      <a:pPr marR="132080" algn="r">
                        <a:lnSpc>
                          <a:spcPct val="100000"/>
                        </a:lnSpc>
                        <a:spcBef>
                          <a:spcPts val="280"/>
                        </a:spcBef>
                      </a:pPr>
                      <a:r>
                        <a:rPr sz="1050" spc="120" dirty="0">
                          <a:solidFill>
                            <a:srgbClr val="595959"/>
                          </a:solidFill>
                          <a:latin typeface="Noto Sans CJK JP Regular"/>
                          <a:cs typeface="Noto Sans CJK JP Regular"/>
                        </a:rPr>
                        <a:t>喘</a:t>
                      </a:r>
                      <a:r>
                        <a:rPr sz="1050" dirty="0">
                          <a:solidFill>
                            <a:srgbClr val="595959"/>
                          </a:solidFill>
                          <a:latin typeface="Noto Sans CJK JP Regular"/>
                          <a:cs typeface="Noto Sans CJK JP Regular"/>
                        </a:rPr>
                        <a:t>鳴</a:t>
                      </a:r>
                      <a:endParaRPr sz="1050">
                        <a:latin typeface="Noto Sans CJK JP Regular"/>
                        <a:cs typeface="Noto Sans CJK JP Regular"/>
                      </a:endParaRPr>
                    </a:p>
                  </a:txBody>
                  <a:tcPr marL="0" marR="0" marT="35560" marB="0"/>
                </a:tc>
                <a:tc>
                  <a:txBody>
                    <a:bodyPr/>
                    <a:lstStyle/>
                    <a:p>
                      <a:pPr>
                        <a:lnSpc>
                          <a:spcPts val="1400"/>
                        </a:lnSpc>
                        <a:spcBef>
                          <a:spcPts val="215"/>
                        </a:spcBef>
                      </a:pPr>
                      <a:r>
                        <a:rPr sz="1200" dirty="0">
                          <a:solidFill>
                            <a:srgbClr val="FFFFFF"/>
                          </a:solidFill>
                          <a:latin typeface="Carlito"/>
                          <a:cs typeface="Carlito"/>
                        </a:rPr>
                        <a:t>-</a:t>
                      </a:r>
                      <a:endParaRPr sz="1200">
                        <a:latin typeface="Carlito"/>
                        <a:cs typeface="Carlito"/>
                      </a:endParaRPr>
                    </a:p>
                  </a:txBody>
                  <a:tcPr marL="0" marR="0" marT="27305"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R="28575" algn="ctr">
                        <a:lnSpc>
                          <a:spcPts val="1400"/>
                        </a:lnSpc>
                        <a:spcBef>
                          <a:spcPts val="215"/>
                        </a:spcBef>
                      </a:pPr>
                      <a:r>
                        <a:rPr sz="1200" dirty="0">
                          <a:solidFill>
                            <a:srgbClr val="FFFFFF"/>
                          </a:solidFill>
                          <a:latin typeface="Carlito"/>
                          <a:cs typeface="Carlito"/>
                        </a:rPr>
                        <a:t>5</a:t>
                      </a:r>
                      <a:endParaRPr sz="1200">
                        <a:latin typeface="Carlito"/>
                        <a:cs typeface="Carlito"/>
                      </a:endParaRPr>
                    </a:p>
                  </a:txBody>
                  <a:tcPr marL="0" marR="0" marT="27305"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R="12065">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R="24130" algn="r">
                        <a:lnSpc>
                          <a:spcPts val="1400"/>
                        </a:lnSpc>
                        <a:spcBef>
                          <a:spcPts val="215"/>
                        </a:spcBef>
                      </a:pPr>
                      <a:r>
                        <a:rPr sz="1200" dirty="0">
                          <a:solidFill>
                            <a:srgbClr val="FFFFFF"/>
                          </a:solidFill>
                          <a:latin typeface="Carlito"/>
                          <a:cs typeface="Carlito"/>
                        </a:rPr>
                        <a:t>-</a:t>
                      </a:r>
                      <a:endParaRPr sz="1200">
                        <a:latin typeface="Carlito"/>
                        <a:cs typeface="Carlito"/>
                      </a:endParaRPr>
                    </a:p>
                  </a:txBody>
                  <a:tcPr marL="0" marR="0" marT="27305" marB="0"/>
                </a:tc>
                <a:extLst>
                  <a:ext uri="{0D108BD9-81ED-4DB2-BD59-A6C34878D82A}">
                    <a16:rowId xmlns:a16="http://schemas.microsoft.com/office/drawing/2014/main" val="10002"/>
                  </a:ext>
                </a:extLst>
              </a:tr>
              <a:tr h="217931">
                <a:tc>
                  <a:txBody>
                    <a:bodyPr/>
                    <a:lstStyle/>
                    <a:p>
                      <a:pPr marR="132080" algn="r">
                        <a:lnSpc>
                          <a:spcPct val="100000"/>
                        </a:lnSpc>
                        <a:spcBef>
                          <a:spcPts val="280"/>
                        </a:spcBef>
                      </a:pPr>
                      <a:r>
                        <a:rPr sz="1050" spc="120" dirty="0">
                          <a:solidFill>
                            <a:srgbClr val="595959"/>
                          </a:solidFill>
                          <a:latin typeface="Noto Sans CJK JP Regular"/>
                          <a:cs typeface="Noto Sans CJK JP Regular"/>
                        </a:rPr>
                        <a:t>息切</a:t>
                      </a:r>
                      <a:r>
                        <a:rPr sz="1050" dirty="0">
                          <a:solidFill>
                            <a:srgbClr val="595959"/>
                          </a:solidFill>
                          <a:latin typeface="Noto Sans CJK JP Regular"/>
                          <a:cs typeface="Noto Sans CJK JP Regular"/>
                        </a:rPr>
                        <a:t>れ</a:t>
                      </a:r>
                      <a:endParaRPr sz="1050">
                        <a:latin typeface="Noto Sans CJK JP Regular"/>
                        <a:cs typeface="Noto Sans CJK JP Regular"/>
                      </a:endParaRPr>
                    </a:p>
                  </a:txBody>
                  <a:tcPr marL="0" marR="0" marT="3556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R="48895" algn="ctr">
                        <a:lnSpc>
                          <a:spcPts val="1400"/>
                        </a:lnSpc>
                        <a:spcBef>
                          <a:spcPts val="215"/>
                        </a:spcBef>
                      </a:pPr>
                      <a:r>
                        <a:rPr sz="1200" dirty="0">
                          <a:solidFill>
                            <a:srgbClr val="FFFFFF"/>
                          </a:solidFill>
                          <a:latin typeface="Carlito"/>
                          <a:cs typeface="Carlito"/>
                        </a:rPr>
                        <a:t>2</a:t>
                      </a:r>
                      <a:endParaRPr sz="1200">
                        <a:latin typeface="Carlito"/>
                        <a:cs typeface="Carlito"/>
                      </a:endParaRPr>
                    </a:p>
                  </a:txBody>
                  <a:tcPr marL="0" marR="0" marT="27305"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R="28575" algn="ctr">
                        <a:lnSpc>
                          <a:spcPts val="1400"/>
                        </a:lnSpc>
                        <a:spcBef>
                          <a:spcPts val="215"/>
                        </a:spcBef>
                      </a:pPr>
                      <a:r>
                        <a:rPr sz="1200" dirty="0">
                          <a:solidFill>
                            <a:srgbClr val="FFFFFF"/>
                          </a:solidFill>
                          <a:latin typeface="Carlito"/>
                          <a:cs typeface="Carlito"/>
                        </a:rPr>
                        <a:t>4</a:t>
                      </a:r>
                      <a:endParaRPr sz="1200">
                        <a:latin typeface="Carlito"/>
                        <a:cs typeface="Carlito"/>
                      </a:endParaRPr>
                    </a:p>
                  </a:txBody>
                  <a:tcPr marL="0" marR="0" marT="27305"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L="111125">
                        <a:lnSpc>
                          <a:spcPts val="1400"/>
                        </a:lnSpc>
                        <a:spcBef>
                          <a:spcPts val="215"/>
                        </a:spcBef>
                      </a:pPr>
                      <a:r>
                        <a:rPr sz="1200" dirty="0">
                          <a:solidFill>
                            <a:srgbClr val="FFFFFF"/>
                          </a:solidFill>
                          <a:latin typeface="Carlito"/>
                          <a:cs typeface="Carlito"/>
                        </a:rPr>
                        <a:t>2</a:t>
                      </a:r>
                      <a:endParaRPr sz="1200">
                        <a:latin typeface="Carlito"/>
                        <a:cs typeface="Carlito"/>
                      </a:endParaRPr>
                    </a:p>
                  </a:txBody>
                  <a:tcPr marL="0" marR="0" marT="27305" marB="0"/>
                </a:tc>
                <a:tc>
                  <a:txBody>
                    <a:bodyPr/>
                    <a:lstStyle/>
                    <a:p>
                      <a:pPr>
                        <a:lnSpc>
                          <a:spcPct val="100000"/>
                        </a:lnSpc>
                      </a:pPr>
                      <a:endParaRPr sz="1300">
                        <a:latin typeface="Times New Roman"/>
                        <a:cs typeface="Times New Roman"/>
                      </a:endParaRPr>
                    </a:p>
                  </a:txBody>
                  <a:tcPr marL="0" marR="0" marT="0" marB="0"/>
                </a:tc>
                <a:tc>
                  <a:txBody>
                    <a:bodyPr/>
                    <a:lstStyle/>
                    <a:p>
                      <a:pPr marR="12065">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extLst>
                  <a:ext uri="{0D108BD9-81ED-4DB2-BD59-A6C34878D82A}">
                    <a16:rowId xmlns:a16="http://schemas.microsoft.com/office/drawing/2014/main" val="10003"/>
                  </a:ext>
                </a:extLst>
              </a:tr>
              <a:tr h="216407">
                <a:tc>
                  <a:txBody>
                    <a:bodyPr/>
                    <a:lstStyle/>
                    <a:p>
                      <a:pPr marR="133985" algn="r">
                        <a:lnSpc>
                          <a:spcPct val="100000"/>
                        </a:lnSpc>
                        <a:spcBef>
                          <a:spcPts val="280"/>
                        </a:spcBef>
                      </a:pPr>
                      <a:r>
                        <a:rPr sz="1050" dirty="0">
                          <a:solidFill>
                            <a:srgbClr val="595959"/>
                          </a:solidFill>
                          <a:latin typeface="Noto Sans CJK JP Regular"/>
                          <a:cs typeface="Noto Sans CJK JP Regular"/>
                        </a:rPr>
                        <a:t>咳</a:t>
                      </a:r>
                      <a:endParaRPr sz="1050">
                        <a:latin typeface="Noto Sans CJK JP Regular"/>
                        <a:cs typeface="Noto Sans CJK JP Regular"/>
                      </a:endParaRPr>
                    </a:p>
                  </a:txBody>
                  <a:tcPr marL="0" marR="0" marT="35560" marB="0"/>
                </a:tc>
                <a:tc>
                  <a:txBody>
                    <a:bodyPr/>
                    <a:lstStyle/>
                    <a:p>
                      <a:pPr marL="1270">
                        <a:lnSpc>
                          <a:spcPts val="1400"/>
                        </a:lnSpc>
                        <a:spcBef>
                          <a:spcPts val="200"/>
                        </a:spcBef>
                      </a:pPr>
                      <a:r>
                        <a:rPr sz="1200" dirty="0">
                          <a:solidFill>
                            <a:srgbClr val="FFFFFF"/>
                          </a:solidFill>
                          <a:latin typeface="Carlito"/>
                          <a:cs typeface="Carlito"/>
                        </a:rPr>
                        <a:t>12</a:t>
                      </a:r>
                      <a:endParaRPr sz="1200">
                        <a:latin typeface="Carlito"/>
                        <a:cs typeface="Carlito"/>
                      </a:endParaRPr>
                    </a:p>
                  </a:txBody>
                  <a:tcPr marL="0" marR="0" marT="2540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L="369570">
                        <a:lnSpc>
                          <a:spcPts val="1400"/>
                        </a:lnSpc>
                        <a:spcBef>
                          <a:spcPts val="200"/>
                        </a:spcBef>
                      </a:pPr>
                      <a:r>
                        <a:rPr sz="1200" dirty="0">
                          <a:solidFill>
                            <a:srgbClr val="FFFFFF"/>
                          </a:solidFill>
                          <a:latin typeface="Carlito"/>
                          <a:cs typeface="Carlito"/>
                        </a:rPr>
                        <a:t>622</a:t>
                      </a:r>
                      <a:endParaRPr sz="1200">
                        <a:latin typeface="Carlito"/>
                        <a:cs typeface="Carlito"/>
                      </a:endParaRPr>
                    </a:p>
                  </a:txBody>
                  <a:tcPr marL="0" marR="0" marT="2540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R="26034" algn="r">
                        <a:lnSpc>
                          <a:spcPts val="1400"/>
                        </a:lnSpc>
                        <a:spcBef>
                          <a:spcPts val="200"/>
                        </a:spcBef>
                      </a:pPr>
                      <a:r>
                        <a:rPr sz="1200" dirty="0">
                          <a:solidFill>
                            <a:srgbClr val="FFFFFF"/>
                          </a:solidFill>
                          <a:latin typeface="Carlito"/>
                          <a:cs typeface="Carlito"/>
                        </a:rPr>
                        <a:t>72</a:t>
                      </a:r>
                      <a:endParaRPr sz="1200">
                        <a:latin typeface="Carlito"/>
                        <a:cs typeface="Carlito"/>
                      </a:endParaRPr>
                    </a:p>
                  </a:txBody>
                  <a:tcPr marL="0" marR="0" marT="2540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extLst>
                  <a:ext uri="{0D108BD9-81ED-4DB2-BD59-A6C34878D82A}">
                    <a16:rowId xmlns:a16="http://schemas.microsoft.com/office/drawing/2014/main" val="10004"/>
                  </a:ext>
                </a:extLst>
              </a:tr>
              <a:tr h="217931">
                <a:tc>
                  <a:txBody>
                    <a:bodyPr/>
                    <a:lstStyle/>
                    <a:p>
                      <a:pPr marR="132080" algn="r">
                        <a:lnSpc>
                          <a:spcPct val="100000"/>
                        </a:lnSpc>
                        <a:spcBef>
                          <a:spcPts val="290"/>
                        </a:spcBef>
                      </a:pPr>
                      <a:r>
                        <a:rPr sz="1050" spc="120" dirty="0">
                          <a:solidFill>
                            <a:srgbClr val="595959"/>
                          </a:solidFill>
                          <a:latin typeface="Noto Sans CJK JP Regular"/>
                          <a:cs typeface="Noto Sans CJK JP Regular"/>
                        </a:rPr>
                        <a:t>脱</a:t>
                      </a:r>
                      <a:r>
                        <a:rPr sz="1050" dirty="0">
                          <a:solidFill>
                            <a:srgbClr val="595959"/>
                          </a:solidFill>
                          <a:latin typeface="Noto Sans CJK JP Regular"/>
                          <a:cs typeface="Noto Sans CJK JP Regular"/>
                        </a:rPr>
                        <a:t>水</a:t>
                      </a:r>
                      <a:endParaRPr sz="1050">
                        <a:latin typeface="Noto Sans CJK JP Regular"/>
                        <a:cs typeface="Noto Sans CJK JP Regular"/>
                      </a:endParaRPr>
                    </a:p>
                  </a:txBody>
                  <a:tcPr marL="0" marR="0" marT="36830" marB="0"/>
                </a:tc>
                <a:tc>
                  <a:txBody>
                    <a:bodyPr/>
                    <a:lstStyle/>
                    <a:p>
                      <a:pPr>
                        <a:lnSpc>
                          <a:spcPts val="1400"/>
                        </a:lnSpc>
                        <a:spcBef>
                          <a:spcPts val="215"/>
                        </a:spcBef>
                      </a:pPr>
                      <a:r>
                        <a:rPr sz="1200" dirty="0">
                          <a:solidFill>
                            <a:srgbClr val="FFFFFF"/>
                          </a:solidFill>
                          <a:latin typeface="Carlito"/>
                          <a:cs typeface="Carlito"/>
                        </a:rPr>
                        <a:t>-</a:t>
                      </a:r>
                      <a:endParaRPr sz="1200">
                        <a:latin typeface="Carlito"/>
                        <a:cs typeface="Carlito"/>
                      </a:endParaRPr>
                    </a:p>
                  </a:txBody>
                  <a:tcPr marL="0" marR="0" marT="27305"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R="28575" algn="ctr">
                        <a:lnSpc>
                          <a:spcPts val="1400"/>
                        </a:lnSpc>
                        <a:spcBef>
                          <a:spcPts val="215"/>
                        </a:spcBef>
                      </a:pPr>
                      <a:r>
                        <a:rPr sz="1200" dirty="0">
                          <a:solidFill>
                            <a:srgbClr val="FFFFFF"/>
                          </a:solidFill>
                          <a:latin typeface="Carlito"/>
                          <a:cs typeface="Carlito"/>
                        </a:rPr>
                        <a:t>7</a:t>
                      </a:r>
                      <a:endParaRPr sz="1200">
                        <a:latin typeface="Carlito"/>
                        <a:cs typeface="Carlito"/>
                      </a:endParaRPr>
                    </a:p>
                  </a:txBody>
                  <a:tcPr marL="0" marR="0" marT="27305"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R="12065">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R="24130" algn="r">
                        <a:lnSpc>
                          <a:spcPts val="1400"/>
                        </a:lnSpc>
                        <a:spcBef>
                          <a:spcPts val="215"/>
                        </a:spcBef>
                      </a:pPr>
                      <a:r>
                        <a:rPr sz="1200" dirty="0">
                          <a:solidFill>
                            <a:srgbClr val="FFFFFF"/>
                          </a:solidFill>
                          <a:latin typeface="Carlito"/>
                          <a:cs typeface="Carlito"/>
                        </a:rPr>
                        <a:t>-</a:t>
                      </a:r>
                      <a:endParaRPr sz="1200">
                        <a:latin typeface="Carlito"/>
                        <a:cs typeface="Carlito"/>
                      </a:endParaRPr>
                    </a:p>
                  </a:txBody>
                  <a:tcPr marL="0" marR="0" marT="27305" marB="0"/>
                </a:tc>
                <a:extLst>
                  <a:ext uri="{0D108BD9-81ED-4DB2-BD59-A6C34878D82A}">
                    <a16:rowId xmlns:a16="http://schemas.microsoft.com/office/drawing/2014/main" val="10005"/>
                  </a:ext>
                </a:extLst>
              </a:tr>
              <a:tr h="217931">
                <a:tc>
                  <a:txBody>
                    <a:bodyPr/>
                    <a:lstStyle/>
                    <a:p>
                      <a:pPr marR="132080" algn="r">
                        <a:lnSpc>
                          <a:spcPct val="100000"/>
                        </a:lnSpc>
                        <a:spcBef>
                          <a:spcPts val="295"/>
                        </a:spcBef>
                      </a:pPr>
                      <a:r>
                        <a:rPr sz="1050" spc="120" dirty="0">
                          <a:solidFill>
                            <a:srgbClr val="595959"/>
                          </a:solidFill>
                          <a:latin typeface="Noto Sans CJK JP Regular"/>
                          <a:cs typeface="Noto Sans CJK JP Regular"/>
                        </a:rPr>
                        <a:t>失</a:t>
                      </a:r>
                      <a:r>
                        <a:rPr sz="1050" dirty="0">
                          <a:solidFill>
                            <a:srgbClr val="595959"/>
                          </a:solidFill>
                          <a:latin typeface="Noto Sans CJK JP Regular"/>
                          <a:cs typeface="Noto Sans CJK JP Regular"/>
                        </a:rPr>
                        <a:t>禁</a:t>
                      </a:r>
                      <a:endParaRPr sz="1050">
                        <a:latin typeface="Noto Sans CJK JP Regular"/>
                        <a:cs typeface="Noto Sans CJK JP Regular"/>
                      </a:endParaRPr>
                    </a:p>
                  </a:txBody>
                  <a:tcPr marL="0" marR="0" marT="37465"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ts val="1400"/>
                        </a:lnSpc>
                        <a:spcBef>
                          <a:spcPts val="215"/>
                        </a:spcBef>
                      </a:pPr>
                      <a:r>
                        <a:rPr sz="1200" dirty="0">
                          <a:solidFill>
                            <a:srgbClr val="FFFFFF"/>
                          </a:solidFill>
                          <a:latin typeface="Carlito"/>
                          <a:cs typeface="Carlito"/>
                        </a:rPr>
                        <a:t>1</a:t>
                      </a:r>
                      <a:endParaRPr sz="1200">
                        <a:latin typeface="Carlito"/>
                        <a:cs typeface="Carlito"/>
                      </a:endParaRPr>
                    </a:p>
                  </a:txBody>
                  <a:tcPr marL="0" marR="0" marT="27305"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ts val="1400"/>
                        </a:lnSpc>
                        <a:spcBef>
                          <a:spcPts val="215"/>
                        </a:spcBef>
                      </a:pPr>
                      <a:r>
                        <a:rPr sz="1200" dirty="0">
                          <a:solidFill>
                            <a:srgbClr val="FFFFFF"/>
                          </a:solidFill>
                          <a:latin typeface="Carlito"/>
                          <a:cs typeface="Carlito"/>
                        </a:rPr>
                        <a:t>1</a:t>
                      </a:r>
                      <a:endParaRPr sz="1200">
                        <a:latin typeface="Carlito"/>
                        <a:cs typeface="Carlito"/>
                      </a:endParaRPr>
                    </a:p>
                  </a:txBody>
                  <a:tcPr marL="0" marR="0" marT="27305"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R="12065">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R="24130" algn="r">
                        <a:lnSpc>
                          <a:spcPts val="1400"/>
                        </a:lnSpc>
                        <a:spcBef>
                          <a:spcPts val="215"/>
                        </a:spcBef>
                      </a:pPr>
                      <a:r>
                        <a:rPr sz="1200" dirty="0">
                          <a:solidFill>
                            <a:srgbClr val="FFFFFF"/>
                          </a:solidFill>
                          <a:latin typeface="Carlito"/>
                          <a:cs typeface="Carlito"/>
                        </a:rPr>
                        <a:t>-</a:t>
                      </a:r>
                      <a:endParaRPr sz="1200">
                        <a:latin typeface="Carlito"/>
                        <a:cs typeface="Carlito"/>
                      </a:endParaRPr>
                    </a:p>
                  </a:txBody>
                  <a:tcPr marL="0" marR="0" marT="27305" marB="0"/>
                </a:tc>
                <a:extLst>
                  <a:ext uri="{0D108BD9-81ED-4DB2-BD59-A6C34878D82A}">
                    <a16:rowId xmlns:a16="http://schemas.microsoft.com/office/drawing/2014/main" val="10006"/>
                  </a:ext>
                </a:extLst>
              </a:tr>
              <a:tr h="217931">
                <a:tc>
                  <a:txBody>
                    <a:bodyPr/>
                    <a:lstStyle/>
                    <a:p>
                      <a:pPr marR="132080" algn="r">
                        <a:lnSpc>
                          <a:spcPct val="100000"/>
                        </a:lnSpc>
                        <a:spcBef>
                          <a:spcPts val="280"/>
                        </a:spcBef>
                      </a:pPr>
                      <a:r>
                        <a:rPr sz="1050" spc="120" dirty="0">
                          <a:solidFill>
                            <a:srgbClr val="595959"/>
                          </a:solidFill>
                          <a:latin typeface="Noto Sans CJK JP Regular"/>
                          <a:cs typeface="Noto Sans CJK JP Regular"/>
                        </a:rPr>
                        <a:t>腹</a:t>
                      </a:r>
                      <a:r>
                        <a:rPr sz="1050" dirty="0">
                          <a:solidFill>
                            <a:srgbClr val="595959"/>
                          </a:solidFill>
                          <a:latin typeface="Noto Sans CJK JP Regular"/>
                          <a:cs typeface="Noto Sans CJK JP Regular"/>
                        </a:rPr>
                        <a:t>痛</a:t>
                      </a:r>
                      <a:endParaRPr sz="1050">
                        <a:latin typeface="Noto Sans CJK JP Regular"/>
                        <a:cs typeface="Noto Sans CJK JP Regular"/>
                      </a:endParaRPr>
                    </a:p>
                  </a:txBody>
                  <a:tcPr marL="0" marR="0" marT="35560" marB="0"/>
                </a:tc>
                <a:tc>
                  <a:txBody>
                    <a:bodyPr/>
                    <a:lstStyle/>
                    <a:p>
                      <a:pPr marL="29209" algn="ctr">
                        <a:lnSpc>
                          <a:spcPts val="1400"/>
                        </a:lnSpc>
                        <a:spcBef>
                          <a:spcPts val="215"/>
                        </a:spcBef>
                      </a:pPr>
                      <a:r>
                        <a:rPr sz="1200" dirty="0">
                          <a:solidFill>
                            <a:srgbClr val="FFFFFF"/>
                          </a:solidFill>
                          <a:latin typeface="Carlito"/>
                          <a:cs typeface="Carlito"/>
                        </a:rPr>
                        <a:t>6</a:t>
                      </a:r>
                      <a:endParaRPr sz="1200">
                        <a:latin typeface="Carlito"/>
                        <a:cs typeface="Carlito"/>
                      </a:endParaRPr>
                    </a:p>
                  </a:txBody>
                  <a:tcPr marL="0" marR="0" marT="27305"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R="27305" algn="ctr">
                        <a:lnSpc>
                          <a:spcPts val="1400"/>
                        </a:lnSpc>
                        <a:spcBef>
                          <a:spcPts val="215"/>
                        </a:spcBef>
                      </a:pPr>
                      <a:r>
                        <a:rPr sz="1200" dirty="0">
                          <a:solidFill>
                            <a:srgbClr val="FFFFFF"/>
                          </a:solidFill>
                          <a:latin typeface="Carlito"/>
                          <a:cs typeface="Carlito"/>
                        </a:rPr>
                        <a:t>80</a:t>
                      </a:r>
                      <a:endParaRPr sz="1200">
                        <a:latin typeface="Carlito"/>
                        <a:cs typeface="Carlito"/>
                      </a:endParaRPr>
                    </a:p>
                  </a:txBody>
                  <a:tcPr marL="0" marR="0" marT="27305"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R="12065">
                        <a:lnSpc>
                          <a:spcPct val="100000"/>
                        </a:lnSpc>
                      </a:pPr>
                      <a:endParaRPr sz="1300">
                        <a:latin typeface="Times New Roman"/>
                        <a:cs typeface="Times New Roman"/>
                      </a:endParaRPr>
                    </a:p>
                  </a:txBody>
                  <a:tcPr marL="0" marR="0" marT="0" marB="0"/>
                </a:tc>
                <a:tc>
                  <a:txBody>
                    <a:bodyPr/>
                    <a:lstStyle/>
                    <a:p>
                      <a:pPr>
                        <a:lnSpc>
                          <a:spcPts val="1400"/>
                        </a:lnSpc>
                        <a:spcBef>
                          <a:spcPts val="215"/>
                        </a:spcBef>
                      </a:pPr>
                      <a:r>
                        <a:rPr sz="1200" dirty="0">
                          <a:solidFill>
                            <a:srgbClr val="FFFFFF"/>
                          </a:solidFill>
                          <a:latin typeface="Carlito"/>
                          <a:cs typeface="Carlito"/>
                        </a:rPr>
                        <a:t>6</a:t>
                      </a:r>
                      <a:endParaRPr sz="1200">
                        <a:latin typeface="Carlito"/>
                        <a:cs typeface="Carlito"/>
                      </a:endParaRPr>
                    </a:p>
                  </a:txBody>
                  <a:tcPr marL="0" marR="0" marT="27305" marB="0"/>
                </a:tc>
                <a:tc>
                  <a:txBody>
                    <a:bodyPr/>
                    <a:lstStyle/>
                    <a:p>
                      <a:pPr>
                        <a:lnSpc>
                          <a:spcPct val="100000"/>
                        </a:lnSpc>
                      </a:pPr>
                      <a:endParaRPr sz="1300">
                        <a:latin typeface="Times New Roman"/>
                        <a:cs typeface="Times New Roman"/>
                      </a:endParaRPr>
                    </a:p>
                  </a:txBody>
                  <a:tcPr marL="0" marR="0" marT="0" marB="0"/>
                </a:tc>
                <a:extLst>
                  <a:ext uri="{0D108BD9-81ED-4DB2-BD59-A6C34878D82A}">
                    <a16:rowId xmlns:a16="http://schemas.microsoft.com/office/drawing/2014/main" val="10007"/>
                  </a:ext>
                </a:extLst>
              </a:tr>
              <a:tr h="217931">
                <a:tc>
                  <a:txBody>
                    <a:bodyPr/>
                    <a:lstStyle/>
                    <a:p>
                      <a:pPr marR="132080" algn="r">
                        <a:lnSpc>
                          <a:spcPct val="100000"/>
                        </a:lnSpc>
                        <a:spcBef>
                          <a:spcPts val="280"/>
                        </a:spcBef>
                      </a:pPr>
                      <a:r>
                        <a:rPr sz="1050" spc="120" dirty="0">
                          <a:solidFill>
                            <a:srgbClr val="595959"/>
                          </a:solidFill>
                          <a:latin typeface="Noto Sans CJK JP Regular"/>
                          <a:cs typeface="Noto Sans CJK JP Regular"/>
                        </a:rPr>
                        <a:t>血</a:t>
                      </a:r>
                      <a:r>
                        <a:rPr sz="1050" dirty="0">
                          <a:solidFill>
                            <a:srgbClr val="595959"/>
                          </a:solidFill>
                          <a:latin typeface="Noto Sans CJK JP Regular"/>
                          <a:cs typeface="Noto Sans CJK JP Regular"/>
                        </a:rPr>
                        <a:t>尿</a:t>
                      </a:r>
                      <a:endParaRPr sz="1050">
                        <a:latin typeface="Noto Sans CJK JP Regular"/>
                        <a:cs typeface="Noto Sans CJK JP Regular"/>
                      </a:endParaRPr>
                    </a:p>
                  </a:txBody>
                  <a:tcPr marL="0" marR="0" marT="3556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R="100330" algn="ctr">
                        <a:lnSpc>
                          <a:spcPts val="1400"/>
                        </a:lnSpc>
                        <a:spcBef>
                          <a:spcPts val="215"/>
                        </a:spcBef>
                      </a:pPr>
                      <a:r>
                        <a:rPr sz="1200" dirty="0">
                          <a:solidFill>
                            <a:srgbClr val="FFFFFF"/>
                          </a:solidFill>
                          <a:latin typeface="Carlito"/>
                          <a:cs typeface="Carlito"/>
                        </a:rPr>
                        <a:t>2</a:t>
                      </a:r>
                      <a:endParaRPr sz="1200">
                        <a:latin typeface="Carlito"/>
                        <a:cs typeface="Carlito"/>
                      </a:endParaRPr>
                    </a:p>
                  </a:txBody>
                  <a:tcPr marL="0" marR="0" marT="27305"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L="196215" algn="ctr">
                        <a:lnSpc>
                          <a:spcPts val="1400"/>
                        </a:lnSpc>
                        <a:spcBef>
                          <a:spcPts val="215"/>
                        </a:spcBef>
                      </a:pPr>
                      <a:r>
                        <a:rPr sz="1200" dirty="0">
                          <a:solidFill>
                            <a:srgbClr val="FFFFFF"/>
                          </a:solidFill>
                          <a:latin typeface="Carlito"/>
                          <a:cs typeface="Carlito"/>
                        </a:rPr>
                        <a:t>-</a:t>
                      </a:r>
                      <a:endParaRPr sz="1200">
                        <a:latin typeface="Carlito"/>
                        <a:cs typeface="Carlito"/>
                      </a:endParaRPr>
                    </a:p>
                  </a:txBody>
                  <a:tcPr marL="0" marR="0" marT="27305" marB="0"/>
                </a:tc>
                <a:tc>
                  <a:txBody>
                    <a:bodyPr/>
                    <a:lstStyle/>
                    <a:p>
                      <a:pPr marR="103505" algn="r">
                        <a:lnSpc>
                          <a:spcPts val="1400"/>
                        </a:lnSpc>
                        <a:spcBef>
                          <a:spcPts val="215"/>
                        </a:spcBef>
                      </a:pPr>
                      <a:r>
                        <a:rPr sz="1200" dirty="0">
                          <a:solidFill>
                            <a:srgbClr val="FFFFFF"/>
                          </a:solidFill>
                          <a:latin typeface="Carlito"/>
                          <a:cs typeface="Carlito"/>
                        </a:rPr>
                        <a:t>1</a:t>
                      </a:r>
                      <a:endParaRPr sz="1200">
                        <a:latin typeface="Carlito"/>
                        <a:cs typeface="Carlito"/>
                      </a:endParaRPr>
                    </a:p>
                  </a:txBody>
                  <a:tcPr marL="0" marR="0" marT="27305"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R="12065">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extLst>
                  <a:ext uri="{0D108BD9-81ED-4DB2-BD59-A6C34878D82A}">
                    <a16:rowId xmlns:a16="http://schemas.microsoft.com/office/drawing/2014/main" val="10008"/>
                  </a:ext>
                </a:extLst>
              </a:tr>
              <a:tr h="216408">
                <a:tc>
                  <a:txBody>
                    <a:bodyPr/>
                    <a:lstStyle/>
                    <a:p>
                      <a:pPr marR="132080" algn="r">
                        <a:lnSpc>
                          <a:spcPct val="100000"/>
                        </a:lnSpc>
                        <a:spcBef>
                          <a:spcPts val="280"/>
                        </a:spcBef>
                      </a:pPr>
                      <a:r>
                        <a:rPr sz="1050" spc="120" dirty="0">
                          <a:solidFill>
                            <a:srgbClr val="595959"/>
                          </a:solidFill>
                          <a:latin typeface="Noto Sans CJK JP Regular"/>
                          <a:cs typeface="Noto Sans CJK JP Regular"/>
                        </a:rPr>
                        <a:t>黒色</a:t>
                      </a:r>
                      <a:r>
                        <a:rPr sz="1050" dirty="0">
                          <a:solidFill>
                            <a:srgbClr val="595959"/>
                          </a:solidFill>
                          <a:latin typeface="Noto Sans CJK JP Regular"/>
                          <a:cs typeface="Noto Sans CJK JP Regular"/>
                        </a:rPr>
                        <a:t>便</a:t>
                      </a:r>
                      <a:endParaRPr sz="1050">
                        <a:latin typeface="Noto Sans CJK JP Regular"/>
                        <a:cs typeface="Noto Sans CJK JP Regular"/>
                      </a:endParaRPr>
                    </a:p>
                  </a:txBody>
                  <a:tcPr marL="0" marR="0" marT="3556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R="28575" algn="ctr">
                        <a:lnSpc>
                          <a:spcPts val="1400"/>
                        </a:lnSpc>
                        <a:spcBef>
                          <a:spcPts val="200"/>
                        </a:spcBef>
                      </a:pPr>
                      <a:r>
                        <a:rPr sz="1200" dirty="0">
                          <a:solidFill>
                            <a:srgbClr val="FFFFFF"/>
                          </a:solidFill>
                          <a:latin typeface="Carlito"/>
                          <a:cs typeface="Carlito"/>
                        </a:rPr>
                        <a:t>1</a:t>
                      </a:r>
                      <a:endParaRPr sz="1200">
                        <a:latin typeface="Carlito"/>
                        <a:cs typeface="Carlito"/>
                      </a:endParaRPr>
                    </a:p>
                  </a:txBody>
                  <a:tcPr marL="0" marR="0" marT="2540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R="12065">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R="24130" algn="r">
                        <a:lnSpc>
                          <a:spcPts val="1400"/>
                        </a:lnSpc>
                        <a:spcBef>
                          <a:spcPts val="200"/>
                        </a:spcBef>
                      </a:pPr>
                      <a:r>
                        <a:rPr sz="1200" dirty="0">
                          <a:solidFill>
                            <a:srgbClr val="FFFFFF"/>
                          </a:solidFill>
                          <a:latin typeface="Carlito"/>
                          <a:cs typeface="Carlito"/>
                        </a:rPr>
                        <a:t>-</a:t>
                      </a:r>
                      <a:endParaRPr sz="1200">
                        <a:latin typeface="Carlito"/>
                        <a:cs typeface="Carlito"/>
                      </a:endParaRPr>
                    </a:p>
                  </a:txBody>
                  <a:tcPr marL="0" marR="0" marT="25400" marB="0"/>
                </a:tc>
                <a:extLst>
                  <a:ext uri="{0D108BD9-81ED-4DB2-BD59-A6C34878D82A}">
                    <a16:rowId xmlns:a16="http://schemas.microsoft.com/office/drawing/2014/main" val="10009"/>
                  </a:ext>
                </a:extLst>
              </a:tr>
              <a:tr h="213362">
                <a:tc>
                  <a:txBody>
                    <a:bodyPr/>
                    <a:lstStyle/>
                    <a:p>
                      <a:pPr marR="132080" algn="r">
                        <a:lnSpc>
                          <a:spcPct val="100000"/>
                        </a:lnSpc>
                        <a:spcBef>
                          <a:spcPts val="290"/>
                        </a:spcBef>
                      </a:pPr>
                      <a:r>
                        <a:rPr sz="1050" spc="120" dirty="0">
                          <a:solidFill>
                            <a:srgbClr val="595959"/>
                          </a:solidFill>
                          <a:latin typeface="Noto Sans CJK JP Regular"/>
                          <a:cs typeface="Noto Sans CJK JP Regular"/>
                        </a:rPr>
                        <a:t>血</a:t>
                      </a:r>
                      <a:r>
                        <a:rPr sz="1050" dirty="0">
                          <a:solidFill>
                            <a:srgbClr val="595959"/>
                          </a:solidFill>
                          <a:latin typeface="Noto Sans CJK JP Regular"/>
                          <a:cs typeface="Noto Sans CJK JP Regular"/>
                        </a:rPr>
                        <a:t>便</a:t>
                      </a:r>
                      <a:endParaRPr sz="1050">
                        <a:latin typeface="Noto Sans CJK JP Regular"/>
                        <a:cs typeface="Noto Sans CJK JP Regular"/>
                      </a:endParaRPr>
                    </a:p>
                  </a:txBody>
                  <a:tcPr marL="0" marR="0" marT="36830" marB="0"/>
                </a:tc>
                <a:tc>
                  <a:txBody>
                    <a:bodyPr/>
                    <a:lstStyle/>
                    <a:p>
                      <a:pPr>
                        <a:lnSpc>
                          <a:spcPct val="100000"/>
                        </a:lnSpc>
                      </a:pPr>
                      <a:endParaRPr sz="1200">
                        <a:latin typeface="Times New Roman"/>
                        <a:cs typeface="Times New Roman"/>
                      </a:endParaRPr>
                    </a:p>
                  </a:txBody>
                  <a:tcPr marL="0" marR="0" marT="0" marB="0"/>
                </a:tc>
                <a:tc>
                  <a:txBody>
                    <a:bodyPr/>
                    <a:lstStyle/>
                    <a:p>
                      <a:pPr marL="102235">
                        <a:lnSpc>
                          <a:spcPts val="1365"/>
                        </a:lnSpc>
                        <a:spcBef>
                          <a:spcPts val="215"/>
                        </a:spcBef>
                      </a:pPr>
                      <a:r>
                        <a:rPr sz="1200" dirty="0">
                          <a:solidFill>
                            <a:srgbClr val="FFFFFF"/>
                          </a:solidFill>
                          <a:latin typeface="Carlito"/>
                          <a:cs typeface="Carlito"/>
                        </a:rPr>
                        <a:t>2</a:t>
                      </a:r>
                      <a:endParaRPr sz="1200">
                        <a:latin typeface="Carlito"/>
                        <a:cs typeface="Carlito"/>
                      </a:endParaRPr>
                    </a:p>
                  </a:txBody>
                  <a:tcPr marL="0" marR="0" marT="27305"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marR="2540" algn="ctr">
                        <a:lnSpc>
                          <a:spcPts val="1365"/>
                        </a:lnSpc>
                        <a:spcBef>
                          <a:spcPts val="215"/>
                        </a:spcBef>
                      </a:pPr>
                      <a:r>
                        <a:rPr sz="1200" dirty="0">
                          <a:solidFill>
                            <a:srgbClr val="FFFFFF"/>
                          </a:solidFill>
                          <a:latin typeface="Carlito"/>
                          <a:cs typeface="Carlito"/>
                        </a:rPr>
                        <a:t>9</a:t>
                      </a:r>
                      <a:endParaRPr sz="1200">
                        <a:latin typeface="Carlito"/>
                        <a:cs typeface="Carlito"/>
                      </a:endParaRPr>
                    </a:p>
                  </a:txBody>
                  <a:tcPr marL="0" marR="0" marT="27305"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tc>
                  <a:txBody>
                    <a:bodyPr/>
                    <a:lstStyle/>
                    <a:p>
                      <a:pPr algn="r">
                        <a:lnSpc>
                          <a:spcPts val="1365"/>
                        </a:lnSpc>
                        <a:spcBef>
                          <a:spcPts val="215"/>
                        </a:spcBef>
                      </a:pPr>
                      <a:r>
                        <a:rPr sz="1200" dirty="0">
                          <a:solidFill>
                            <a:srgbClr val="FFFFFF"/>
                          </a:solidFill>
                          <a:latin typeface="Carlito"/>
                          <a:cs typeface="Carlito"/>
                        </a:rPr>
                        <a:t>1</a:t>
                      </a:r>
                      <a:endParaRPr sz="1200">
                        <a:latin typeface="Carlito"/>
                        <a:cs typeface="Carlito"/>
                      </a:endParaRPr>
                    </a:p>
                  </a:txBody>
                  <a:tcPr marL="0" marR="0" marT="27305" marB="0"/>
                </a:tc>
                <a:tc>
                  <a:txBody>
                    <a:bodyPr/>
                    <a:lstStyle/>
                    <a:p>
                      <a:pPr>
                        <a:lnSpc>
                          <a:spcPct val="100000"/>
                        </a:lnSpc>
                      </a:pPr>
                      <a:endParaRPr sz="1200">
                        <a:latin typeface="Times New Roman"/>
                        <a:cs typeface="Times New Roman"/>
                      </a:endParaRPr>
                    </a:p>
                  </a:txBody>
                  <a:tcPr marL="0" marR="0" marT="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10"/>
                  </a:ext>
                </a:extLst>
              </a:tr>
            </a:tbl>
          </a:graphicData>
        </a:graphic>
      </p:graphicFrame>
      <p:sp>
        <p:nvSpPr>
          <p:cNvPr id="123" name="object 123"/>
          <p:cNvSpPr txBox="1"/>
          <p:nvPr/>
        </p:nvSpPr>
        <p:spPr>
          <a:xfrm>
            <a:off x="1006855" y="1026363"/>
            <a:ext cx="1549400" cy="2868295"/>
          </a:xfrm>
          <a:prstGeom prst="rect">
            <a:avLst/>
          </a:prstGeom>
        </p:spPr>
        <p:txBody>
          <a:bodyPr vert="horz" wrap="square" lIns="0" tIns="69850" rIns="0" bIns="0" rtlCol="0">
            <a:spAutoFit/>
          </a:bodyPr>
          <a:lstStyle/>
          <a:p>
            <a:pPr marL="614045">
              <a:lnSpc>
                <a:spcPct val="100000"/>
              </a:lnSpc>
              <a:spcBef>
                <a:spcPts val="550"/>
              </a:spcBef>
            </a:pPr>
            <a:r>
              <a:rPr sz="1050" spc="135" dirty="0">
                <a:solidFill>
                  <a:srgbClr val="595959"/>
                </a:solidFill>
                <a:latin typeface="Noto Sans CJK JP Regular"/>
                <a:cs typeface="Noto Sans CJK JP Regular"/>
              </a:rPr>
              <a:t>頭部外</a:t>
            </a:r>
            <a:r>
              <a:rPr sz="1050" spc="15" dirty="0">
                <a:solidFill>
                  <a:srgbClr val="595959"/>
                </a:solidFill>
                <a:latin typeface="Noto Sans CJK JP Regular"/>
                <a:cs typeface="Noto Sans CJK JP Regular"/>
              </a:rPr>
              <a:t>傷</a:t>
            </a:r>
            <a:endParaRPr sz="1050">
              <a:latin typeface="Noto Sans CJK JP Regular"/>
              <a:cs typeface="Noto Sans CJK JP Regular"/>
            </a:endParaRPr>
          </a:p>
          <a:p>
            <a:pPr marL="916305" marR="337820">
              <a:lnSpc>
                <a:spcPct val="136200"/>
              </a:lnSpc>
            </a:pPr>
            <a:r>
              <a:rPr sz="1050" spc="135" dirty="0">
                <a:solidFill>
                  <a:srgbClr val="595959"/>
                </a:solidFill>
                <a:latin typeface="Noto Sans CJK JP Regular"/>
                <a:cs typeface="Noto Sans CJK JP Regular"/>
              </a:rPr>
              <a:t>疼</a:t>
            </a:r>
            <a:r>
              <a:rPr sz="1050" spc="10" dirty="0">
                <a:solidFill>
                  <a:srgbClr val="595959"/>
                </a:solidFill>
                <a:latin typeface="Noto Sans CJK JP Regular"/>
                <a:cs typeface="Noto Sans CJK JP Regular"/>
              </a:rPr>
              <a:t>痛 </a:t>
            </a:r>
            <a:r>
              <a:rPr sz="1050" spc="135" dirty="0">
                <a:solidFill>
                  <a:srgbClr val="595959"/>
                </a:solidFill>
                <a:latin typeface="Noto Sans CJK JP Regular"/>
                <a:cs typeface="Noto Sans CJK JP Regular"/>
              </a:rPr>
              <a:t>発</a:t>
            </a:r>
            <a:r>
              <a:rPr sz="1050" spc="15" dirty="0">
                <a:solidFill>
                  <a:srgbClr val="595959"/>
                </a:solidFill>
                <a:latin typeface="Noto Sans CJK JP Regular"/>
                <a:cs typeface="Noto Sans CJK JP Regular"/>
              </a:rPr>
              <a:t>熱</a:t>
            </a:r>
            <a:endParaRPr sz="1050">
              <a:latin typeface="Noto Sans CJK JP Regular"/>
              <a:cs typeface="Noto Sans CJK JP Regular"/>
            </a:endParaRPr>
          </a:p>
          <a:p>
            <a:pPr marL="916305">
              <a:lnSpc>
                <a:spcPct val="100000"/>
              </a:lnSpc>
              <a:spcBef>
                <a:spcPts val="380"/>
              </a:spcBef>
              <a:tabLst>
                <a:tab pos="1458595" algn="l"/>
              </a:tabLst>
            </a:pPr>
            <a:r>
              <a:rPr sz="1575" spc="202" baseline="2645" dirty="0">
                <a:solidFill>
                  <a:srgbClr val="595959"/>
                </a:solidFill>
                <a:latin typeface="Noto Sans CJK JP Regular"/>
                <a:cs typeface="Noto Sans CJK JP Regular"/>
              </a:rPr>
              <a:t>出</a:t>
            </a:r>
            <a:r>
              <a:rPr sz="1575" spc="22" baseline="2645" dirty="0">
                <a:solidFill>
                  <a:srgbClr val="595959"/>
                </a:solidFill>
                <a:latin typeface="Noto Sans CJK JP Regular"/>
                <a:cs typeface="Noto Sans CJK JP Regular"/>
              </a:rPr>
              <a:t>血</a:t>
            </a:r>
            <a:r>
              <a:rPr sz="1575" baseline="2645" dirty="0">
                <a:solidFill>
                  <a:srgbClr val="595959"/>
                </a:solidFill>
                <a:latin typeface="Noto Sans CJK JP Regular"/>
                <a:cs typeface="Noto Sans CJK JP Regular"/>
              </a:rPr>
              <a:t>	</a:t>
            </a:r>
            <a:r>
              <a:rPr sz="1200" dirty="0">
                <a:solidFill>
                  <a:srgbClr val="FFFFFF"/>
                </a:solidFill>
                <a:latin typeface="Carlito"/>
                <a:cs typeface="Carlito"/>
              </a:rPr>
              <a:t>1</a:t>
            </a:r>
            <a:endParaRPr sz="1200">
              <a:latin typeface="Carlito"/>
              <a:cs typeface="Carlito"/>
            </a:endParaRPr>
          </a:p>
          <a:p>
            <a:pPr marR="336550" algn="r">
              <a:lnSpc>
                <a:spcPct val="100000"/>
              </a:lnSpc>
              <a:spcBef>
                <a:spcPts val="340"/>
              </a:spcBef>
            </a:pPr>
            <a:r>
              <a:rPr sz="1050" spc="135" dirty="0">
                <a:solidFill>
                  <a:srgbClr val="595959"/>
                </a:solidFill>
                <a:latin typeface="Noto Sans CJK JP Regular"/>
                <a:cs typeface="Noto Sans CJK JP Regular"/>
              </a:rPr>
              <a:t>アナフィラキシ</a:t>
            </a:r>
            <a:r>
              <a:rPr sz="1050" spc="15" dirty="0">
                <a:solidFill>
                  <a:srgbClr val="595959"/>
                </a:solidFill>
                <a:latin typeface="Noto Sans CJK JP Regular"/>
                <a:cs typeface="Noto Sans CJK JP Regular"/>
              </a:rPr>
              <a:t>ー</a:t>
            </a:r>
            <a:endParaRPr sz="1050">
              <a:latin typeface="Noto Sans CJK JP Regular"/>
              <a:cs typeface="Noto Sans CJK JP Regular"/>
            </a:endParaRPr>
          </a:p>
          <a:p>
            <a:pPr marR="337820" algn="r">
              <a:lnSpc>
                <a:spcPct val="100000"/>
              </a:lnSpc>
              <a:spcBef>
                <a:spcPts val="455"/>
              </a:spcBef>
            </a:pPr>
            <a:r>
              <a:rPr sz="1050" spc="135" dirty="0">
                <a:solidFill>
                  <a:srgbClr val="595959"/>
                </a:solidFill>
                <a:latin typeface="Noto Sans CJK JP Regular"/>
                <a:cs typeface="Noto Sans CJK JP Regular"/>
              </a:rPr>
              <a:t>めま</a:t>
            </a:r>
            <a:r>
              <a:rPr sz="1050" spc="15" dirty="0">
                <a:solidFill>
                  <a:srgbClr val="595959"/>
                </a:solidFill>
                <a:latin typeface="Noto Sans CJK JP Regular"/>
                <a:cs typeface="Noto Sans CJK JP Regular"/>
              </a:rPr>
              <a:t>い</a:t>
            </a:r>
            <a:endParaRPr sz="1050">
              <a:latin typeface="Noto Sans CJK JP Regular"/>
              <a:cs typeface="Noto Sans CJK JP Regular"/>
            </a:endParaRPr>
          </a:p>
          <a:p>
            <a:pPr marL="916305" marR="337820" algn="just">
              <a:lnSpc>
                <a:spcPct val="136200"/>
              </a:lnSpc>
            </a:pPr>
            <a:r>
              <a:rPr sz="1050" spc="135" dirty="0">
                <a:solidFill>
                  <a:srgbClr val="595959"/>
                </a:solidFill>
                <a:latin typeface="Noto Sans CJK JP Regular"/>
                <a:cs typeface="Noto Sans CJK JP Regular"/>
              </a:rPr>
              <a:t>頭</a:t>
            </a:r>
            <a:r>
              <a:rPr sz="1050" spc="10" dirty="0">
                <a:solidFill>
                  <a:srgbClr val="595959"/>
                </a:solidFill>
                <a:latin typeface="Noto Sans CJK JP Regular"/>
                <a:cs typeface="Noto Sans CJK JP Regular"/>
              </a:rPr>
              <a:t>痛 </a:t>
            </a:r>
            <a:r>
              <a:rPr sz="1050" spc="135" dirty="0">
                <a:solidFill>
                  <a:srgbClr val="595959"/>
                </a:solidFill>
                <a:latin typeface="Noto Sans CJK JP Regular"/>
                <a:cs typeface="Noto Sans CJK JP Regular"/>
              </a:rPr>
              <a:t>失</a:t>
            </a:r>
            <a:r>
              <a:rPr sz="1050" spc="10" dirty="0">
                <a:solidFill>
                  <a:srgbClr val="595959"/>
                </a:solidFill>
                <a:latin typeface="Noto Sans CJK JP Regular"/>
                <a:cs typeface="Noto Sans CJK JP Regular"/>
              </a:rPr>
              <a:t>神 </a:t>
            </a:r>
            <a:r>
              <a:rPr sz="1050" spc="135" dirty="0">
                <a:solidFill>
                  <a:srgbClr val="595959"/>
                </a:solidFill>
                <a:latin typeface="Noto Sans CJK JP Regular"/>
                <a:cs typeface="Noto Sans CJK JP Regular"/>
              </a:rPr>
              <a:t>麻</a:t>
            </a:r>
            <a:r>
              <a:rPr sz="1050" spc="15" dirty="0">
                <a:solidFill>
                  <a:srgbClr val="595959"/>
                </a:solidFill>
                <a:latin typeface="Noto Sans CJK JP Regular"/>
                <a:cs typeface="Noto Sans CJK JP Regular"/>
              </a:rPr>
              <a:t>痺</a:t>
            </a:r>
            <a:endParaRPr sz="1050">
              <a:latin typeface="Noto Sans CJK JP Regular"/>
              <a:cs typeface="Noto Sans CJK JP Regular"/>
            </a:endParaRPr>
          </a:p>
          <a:p>
            <a:pPr marL="614680">
              <a:lnSpc>
                <a:spcPct val="100000"/>
              </a:lnSpc>
              <a:spcBef>
                <a:spcPts val="445"/>
              </a:spcBef>
            </a:pPr>
            <a:r>
              <a:rPr sz="1050" spc="135" dirty="0">
                <a:solidFill>
                  <a:srgbClr val="595959"/>
                </a:solidFill>
                <a:latin typeface="Noto Sans CJK JP Regular"/>
                <a:cs typeface="Noto Sans CJK JP Regular"/>
              </a:rPr>
              <a:t>けいれ</a:t>
            </a:r>
            <a:r>
              <a:rPr sz="1050" spc="15" dirty="0">
                <a:solidFill>
                  <a:srgbClr val="595959"/>
                </a:solidFill>
                <a:latin typeface="Noto Sans CJK JP Regular"/>
                <a:cs typeface="Noto Sans CJK JP Regular"/>
              </a:rPr>
              <a:t>ん</a:t>
            </a:r>
            <a:endParaRPr sz="1050">
              <a:latin typeface="Noto Sans CJK JP Regular"/>
              <a:cs typeface="Noto Sans CJK JP Regular"/>
            </a:endParaRPr>
          </a:p>
          <a:p>
            <a:pPr marL="916305" marR="337820">
              <a:lnSpc>
                <a:spcPct val="136200"/>
              </a:lnSpc>
            </a:pPr>
            <a:r>
              <a:rPr sz="1050" spc="135" dirty="0">
                <a:solidFill>
                  <a:srgbClr val="595959"/>
                </a:solidFill>
                <a:latin typeface="Noto Sans CJK JP Regular"/>
                <a:cs typeface="Noto Sans CJK JP Regular"/>
              </a:rPr>
              <a:t>不</a:t>
            </a:r>
            <a:r>
              <a:rPr sz="1050" spc="10" dirty="0">
                <a:solidFill>
                  <a:srgbClr val="595959"/>
                </a:solidFill>
                <a:latin typeface="Noto Sans CJK JP Regular"/>
                <a:cs typeface="Noto Sans CJK JP Regular"/>
              </a:rPr>
              <a:t>安 </a:t>
            </a:r>
            <a:r>
              <a:rPr sz="1050" spc="135" dirty="0">
                <a:solidFill>
                  <a:srgbClr val="595959"/>
                </a:solidFill>
                <a:latin typeface="Noto Sans CJK JP Regular"/>
                <a:cs typeface="Noto Sans CJK JP Regular"/>
              </a:rPr>
              <a:t>う</a:t>
            </a:r>
            <a:r>
              <a:rPr sz="1050" spc="15" dirty="0">
                <a:solidFill>
                  <a:srgbClr val="595959"/>
                </a:solidFill>
                <a:latin typeface="Noto Sans CJK JP Regular"/>
                <a:cs typeface="Noto Sans CJK JP Regular"/>
              </a:rPr>
              <a:t>つ</a:t>
            </a:r>
            <a:endParaRPr sz="1050">
              <a:latin typeface="Noto Sans CJK JP Regular"/>
              <a:cs typeface="Noto Sans CJK JP Regular"/>
            </a:endParaRPr>
          </a:p>
          <a:p>
            <a:pPr marL="916305">
              <a:lnSpc>
                <a:spcPct val="100000"/>
              </a:lnSpc>
              <a:spcBef>
                <a:spcPts val="380"/>
              </a:spcBef>
              <a:tabLst>
                <a:tab pos="1371600" algn="l"/>
              </a:tabLst>
            </a:pPr>
            <a:r>
              <a:rPr sz="1575" spc="202" baseline="2645" dirty="0">
                <a:solidFill>
                  <a:srgbClr val="595959"/>
                </a:solidFill>
                <a:latin typeface="Noto Sans CJK JP Regular"/>
                <a:cs typeface="Noto Sans CJK JP Regular"/>
              </a:rPr>
              <a:t>腰</a:t>
            </a:r>
            <a:r>
              <a:rPr sz="1575" spc="22" baseline="2645" dirty="0">
                <a:solidFill>
                  <a:srgbClr val="595959"/>
                </a:solidFill>
                <a:latin typeface="Noto Sans CJK JP Regular"/>
                <a:cs typeface="Noto Sans CJK JP Regular"/>
              </a:rPr>
              <a:t>痛	</a:t>
            </a:r>
            <a:r>
              <a:rPr sz="1200" dirty="0">
                <a:solidFill>
                  <a:srgbClr val="FFFFFF"/>
                </a:solidFill>
                <a:latin typeface="Carlito"/>
                <a:cs typeface="Carlito"/>
              </a:rPr>
              <a:t>1</a:t>
            </a:r>
            <a:endParaRPr sz="1200">
              <a:latin typeface="Carlito"/>
              <a:cs typeface="Carlito"/>
            </a:endParaRPr>
          </a:p>
        </p:txBody>
      </p:sp>
      <p:sp>
        <p:nvSpPr>
          <p:cNvPr id="124" name="object 124"/>
          <p:cNvSpPr txBox="1"/>
          <p:nvPr/>
        </p:nvSpPr>
        <p:spPr>
          <a:xfrm>
            <a:off x="9027668" y="6775195"/>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rlito"/>
                <a:cs typeface="Carlito"/>
              </a:rPr>
              <a:t>27</a:t>
            </a:r>
            <a:endParaRPr sz="1200">
              <a:latin typeface="Carlito"/>
              <a:cs typeface="Carlito"/>
            </a:endParaRPr>
          </a:p>
        </p:txBody>
      </p:sp>
      <p:sp>
        <p:nvSpPr>
          <p:cNvPr id="125" name="object 125"/>
          <p:cNvSpPr txBox="1"/>
          <p:nvPr/>
        </p:nvSpPr>
        <p:spPr>
          <a:xfrm>
            <a:off x="3898391" y="379494"/>
            <a:ext cx="2867025" cy="257810"/>
          </a:xfrm>
          <a:prstGeom prst="rect">
            <a:avLst/>
          </a:prstGeom>
        </p:spPr>
        <p:txBody>
          <a:bodyPr vert="horz" wrap="square" lIns="0" tIns="11430" rIns="0" bIns="0" rtlCol="0">
            <a:spAutoFit/>
          </a:bodyPr>
          <a:lstStyle/>
          <a:p>
            <a:pPr>
              <a:lnSpc>
                <a:spcPct val="100000"/>
              </a:lnSpc>
              <a:spcBef>
                <a:spcPts val="90"/>
              </a:spcBef>
            </a:pPr>
            <a:r>
              <a:rPr sz="1600" b="0" spc="-5" dirty="0">
                <a:solidFill>
                  <a:srgbClr val="FFFFFF"/>
                </a:solidFill>
                <a:latin typeface="Noto Sans CJK JP Medium"/>
                <a:cs typeface="Noto Sans CJK JP Medium"/>
              </a:rPr>
              <a:t>医師</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対応方針</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適切性</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126" name="object 126"/>
          <p:cNvSpPr/>
          <p:nvPr/>
        </p:nvSpPr>
        <p:spPr>
          <a:xfrm>
            <a:off x="772668" y="348996"/>
            <a:ext cx="9131808" cy="329183"/>
          </a:xfrm>
          <a:prstGeom prst="rect">
            <a:avLst/>
          </a:prstGeom>
          <a:blipFill>
            <a:blip r:embed="rId2" cstate="print"/>
            <a:stretch>
              <a:fillRect/>
            </a:stretch>
          </a:blipFill>
        </p:spPr>
        <p:txBody>
          <a:bodyPr wrap="square" lIns="0" tIns="0" rIns="0" bIns="0" rtlCol="0"/>
          <a:lstStyle/>
          <a:p>
            <a:endParaRPr/>
          </a:p>
        </p:txBody>
      </p:sp>
      <p:sp>
        <p:nvSpPr>
          <p:cNvPr id="127" name="object 127"/>
          <p:cNvSpPr txBox="1"/>
          <p:nvPr/>
        </p:nvSpPr>
        <p:spPr>
          <a:xfrm>
            <a:off x="3885691" y="378967"/>
            <a:ext cx="2892425" cy="269240"/>
          </a:xfrm>
          <a:prstGeom prst="rect">
            <a:avLst/>
          </a:prstGeom>
        </p:spPr>
        <p:txBody>
          <a:bodyPr vert="horz" wrap="square" lIns="0" tIns="12065" rIns="0" bIns="0" rtlCol="0">
            <a:spAutoFit/>
          </a:bodyPr>
          <a:lstStyle/>
          <a:p>
            <a:pPr marL="12700">
              <a:lnSpc>
                <a:spcPct val="100000"/>
              </a:lnSpc>
              <a:spcBef>
                <a:spcPts val="95"/>
              </a:spcBef>
            </a:pPr>
            <a:r>
              <a:rPr sz="1600" b="0" spc="-5" dirty="0">
                <a:solidFill>
                  <a:srgbClr val="FFFFFF"/>
                </a:solidFill>
                <a:latin typeface="Noto Sans CJK JP Medium"/>
                <a:cs typeface="Noto Sans CJK JP Medium"/>
              </a:rPr>
              <a:t>医師</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対応方針</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適切性</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128" name="object 128"/>
          <p:cNvSpPr txBox="1">
            <a:spLocks noGrp="1"/>
          </p:cNvSpPr>
          <p:nvPr>
            <p:ph type="title"/>
          </p:nvPr>
        </p:nvSpPr>
        <p:spPr>
          <a:xfrm>
            <a:off x="1739900" y="692911"/>
            <a:ext cx="7112000" cy="299720"/>
          </a:xfrm>
          <a:prstGeom prst="rect">
            <a:avLst/>
          </a:prstGeom>
        </p:spPr>
        <p:txBody>
          <a:bodyPr vert="horz" wrap="square" lIns="0" tIns="12700" rIns="0" bIns="0" rtlCol="0">
            <a:spAutoFit/>
          </a:bodyPr>
          <a:lstStyle/>
          <a:p>
            <a:pPr marL="12700">
              <a:lnSpc>
                <a:spcPct val="100000"/>
              </a:lnSpc>
              <a:spcBef>
                <a:spcPts val="100"/>
              </a:spcBef>
            </a:pPr>
            <a:r>
              <a:rPr sz="1800" b="0" dirty="0">
                <a:solidFill>
                  <a:srgbClr val="000000"/>
                </a:solidFill>
                <a:latin typeface="Noto Sans CJK JP Medium"/>
                <a:cs typeface="Noto Sans CJK JP Medium"/>
              </a:rPr>
              <a:t>「重症な疾患によるものである可能性のある症状」に対する対応方針</a:t>
            </a:r>
            <a:endParaRPr sz="1800">
              <a:latin typeface="Noto Sans CJK JP Medium"/>
              <a:cs typeface="Noto Sans CJK JP Medium"/>
            </a:endParaRPr>
          </a:p>
        </p:txBody>
      </p:sp>
      <p:sp>
        <p:nvSpPr>
          <p:cNvPr id="129" name="object 129"/>
          <p:cNvSpPr/>
          <p:nvPr/>
        </p:nvSpPr>
        <p:spPr>
          <a:xfrm>
            <a:off x="1473708" y="6489196"/>
            <a:ext cx="132587" cy="132587"/>
          </a:xfrm>
          <a:prstGeom prst="rect">
            <a:avLst/>
          </a:prstGeom>
          <a:blipFill>
            <a:blip r:embed="rId3" cstate="print"/>
            <a:stretch>
              <a:fillRect/>
            </a:stretch>
          </a:blipFill>
        </p:spPr>
        <p:txBody>
          <a:bodyPr wrap="square" lIns="0" tIns="0" rIns="0" bIns="0" rtlCol="0"/>
          <a:lstStyle/>
          <a:p>
            <a:endParaRPr/>
          </a:p>
        </p:txBody>
      </p:sp>
      <p:sp>
        <p:nvSpPr>
          <p:cNvPr id="130" name="object 130"/>
          <p:cNvSpPr txBox="1"/>
          <p:nvPr/>
        </p:nvSpPr>
        <p:spPr>
          <a:xfrm>
            <a:off x="1727707" y="6397249"/>
            <a:ext cx="7112000" cy="574040"/>
          </a:xfrm>
          <a:prstGeom prst="rect">
            <a:avLst/>
          </a:prstGeom>
        </p:spPr>
        <p:txBody>
          <a:bodyPr vert="horz" wrap="square" lIns="0" tIns="12700" rIns="0" bIns="0" rtlCol="0">
            <a:spAutoFit/>
          </a:bodyPr>
          <a:lstStyle/>
          <a:p>
            <a:pPr marL="12700">
              <a:lnSpc>
                <a:spcPct val="100000"/>
              </a:lnSpc>
              <a:spcBef>
                <a:spcPts val="100"/>
              </a:spcBef>
            </a:pPr>
            <a:r>
              <a:rPr sz="1800" dirty="0">
                <a:latin typeface="Noto Sans CJK JP Regular"/>
                <a:cs typeface="Noto Sans CJK JP Regular"/>
              </a:rPr>
              <a:t>薬剤を処方して自宅待機を指示する傾向は同様である</a:t>
            </a:r>
            <a:endParaRPr sz="1800">
              <a:latin typeface="Noto Sans CJK JP Regular"/>
              <a:cs typeface="Noto Sans CJK JP Regular"/>
            </a:endParaRPr>
          </a:p>
          <a:p>
            <a:pPr marL="12700">
              <a:lnSpc>
                <a:spcPct val="100000"/>
              </a:lnSpc>
            </a:pPr>
            <a:r>
              <a:rPr sz="1800" dirty="0">
                <a:latin typeface="Noto Sans CJK JP Regular"/>
                <a:cs typeface="Noto Sans CJK JP Regular"/>
              </a:rPr>
              <a:t>対面の受診の指示が目立つものについては、件数が少ないことが影響</a:t>
            </a:r>
            <a:endParaRPr sz="1800">
              <a:latin typeface="Noto Sans CJK JP Regular"/>
              <a:cs typeface="Noto Sans CJK JP Regular"/>
            </a:endParaRPr>
          </a:p>
        </p:txBody>
      </p:sp>
      <p:sp>
        <p:nvSpPr>
          <p:cNvPr id="131" name="object 131"/>
          <p:cNvSpPr/>
          <p:nvPr/>
        </p:nvSpPr>
        <p:spPr>
          <a:xfrm>
            <a:off x="1473708" y="6763517"/>
            <a:ext cx="132587" cy="132588"/>
          </a:xfrm>
          <a:prstGeom prst="rect">
            <a:avLst/>
          </a:prstGeom>
          <a:blipFill>
            <a:blip r:embed="rId3" cstate="print"/>
            <a:stretch>
              <a:fillRect/>
            </a:stretch>
          </a:blipFill>
        </p:spPr>
        <p:txBody>
          <a:bodyPr wrap="square" lIns="0" tIns="0" rIns="0" bIns="0" rtlCol="0"/>
          <a:lstStyle/>
          <a:p>
            <a:endParaRPr/>
          </a:p>
        </p:txBody>
      </p:sp>
      <p:grpSp>
        <p:nvGrpSpPr>
          <p:cNvPr id="132" name="object 132"/>
          <p:cNvGrpSpPr/>
          <p:nvPr/>
        </p:nvGrpSpPr>
        <p:grpSpPr>
          <a:xfrm>
            <a:off x="6426708" y="2304288"/>
            <a:ext cx="2352040" cy="751840"/>
            <a:chOff x="6426708" y="2304288"/>
            <a:chExt cx="2352040" cy="751840"/>
          </a:xfrm>
        </p:grpSpPr>
        <p:sp>
          <p:nvSpPr>
            <p:cNvPr id="133" name="object 133"/>
            <p:cNvSpPr/>
            <p:nvPr/>
          </p:nvSpPr>
          <p:spPr>
            <a:xfrm>
              <a:off x="6432804" y="2310384"/>
              <a:ext cx="2339340" cy="737870"/>
            </a:xfrm>
            <a:custGeom>
              <a:avLst/>
              <a:gdLst/>
              <a:ahLst/>
              <a:cxnLst/>
              <a:rect l="l" t="t" r="r" b="b"/>
              <a:pathLst>
                <a:path w="2339340" h="737869">
                  <a:moveTo>
                    <a:pt x="2339340" y="0"/>
                  </a:moveTo>
                  <a:lnTo>
                    <a:pt x="0" y="0"/>
                  </a:lnTo>
                  <a:lnTo>
                    <a:pt x="0" y="737615"/>
                  </a:lnTo>
                  <a:lnTo>
                    <a:pt x="2339340" y="737615"/>
                  </a:lnTo>
                  <a:lnTo>
                    <a:pt x="2339340" y="0"/>
                  </a:lnTo>
                  <a:close/>
                </a:path>
              </a:pathLst>
            </a:custGeom>
            <a:solidFill>
              <a:srgbClr val="FFFFFF"/>
            </a:solidFill>
          </p:spPr>
          <p:txBody>
            <a:bodyPr wrap="square" lIns="0" tIns="0" rIns="0" bIns="0" rtlCol="0"/>
            <a:lstStyle/>
            <a:p>
              <a:endParaRPr/>
            </a:p>
          </p:txBody>
        </p:sp>
        <p:sp>
          <p:nvSpPr>
            <p:cNvPr id="134" name="object 134"/>
            <p:cNvSpPr/>
            <p:nvPr/>
          </p:nvSpPr>
          <p:spPr>
            <a:xfrm>
              <a:off x="6426708" y="2304288"/>
              <a:ext cx="2352040" cy="751840"/>
            </a:xfrm>
            <a:custGeom>
              <a:avLst/>
              <a:gdLst/>
              <a:ahLst/>
              <a:cxnLst/>
              <a:rect l="l" t="t" r="r" b="b"/>
              <a:pathLst>
                <a:path w="2352040" h="751839">
                  <a:moveTo>
                    <a:pt x="2348484" y="0"/>
                  </a:moveTo>
                  <a:lnTo>
                    <a:pt x="3047" y="0"/>
                  </a:lnTo>
                  <a:lnTo>
                    <a:pt x="0" y="1524"/>
                  </a:lnTo>
                  <a:lnTo>
                    <a:pt x="0" y="748284"/>
                  </a:lnTo>
                  <a:lnTo>
                    <a:pt x="3047" y="751332"/>
                  </a:lnTo>
                  <a:lnTo>
                    <a:pt x="2348484" y="751332"/>
                  </a:lnTo>
                  <a:lnTo>
                    <a:pt x="2351532" y="748284"/>
                  </a:lnTo>
                  <a:lnTo>
                    <a:pt x="2351532" y="743712"/>
                  </a:lnTo>
                  <a:lnTo>
                    <a:pt x="12191" y="743712"/>
                  </a:lnTo>
                  <a:lnTo>
                    <a:pt x="6095" y="737616"/>
                  </a:lnTo>
                  <a:lnTo>
                    <a:pt x="12191" y="737616"/>
                  </a:lnTo>
                  <a:lnTo>
                    <a:pt x="12191" y="12192"/>
                  </a:lnTo>
                  <a:lnTo>
                    <a:pt x="6095" y="12192"/>
                  </a:lnTo>
                  <a:lnTo>
                    <a:pt x="12191" y="6096"/>
                  </a:lnTo>
                  <a:lnTo>
                    <a:pt x="2351532" y="6096"/>
                  </a:lnTo>
                  <a:lnTo>
                    <a:pt x="2351532" y="1524"/>
                  </a:lnTo>
                  <a:lnTo>
                    <a:pt x="2348484" y="0"/>
                  </a:lnTo>
                  <a:close/>
                </a:path>
                <a:path w="2352040" h="751839">
                  <a:moveTo>
                    <a:pt x="12191" y="737616"/>
                  </a:moveTo>
                  <a:lnTo>
                    <a:pt x="6095" y="737616"/>
                  </a:lnTo>
                  <a:lnTo>
                    <a:pt x="12191" y="743712"/>
                  </a:lnTo>
                  <a:lnTo>
                    <a:pt x="12191" y="737616"/>
                  </a:lnTo>
                  <a:close/>
                </a:path>
                <a:path w="2352040" h="751839">
                  <a:moveTo>
                    <a:pt x="2339340" y="737616"/>
                  </a:moveTo>
                  <a:lnTo>
                    <a:pt x="12191" y="737616"/>
                  </a:lnTo>
                  <a:lnTo>
                    <a:pt x="12191" y="743712"/>
                  </a:lnTo>
                  <a:lnTo>
                    <a:pt x="2339340" y="743712"/>
                  </a:lnTo>
                  <a:lnTo>
                    <a:pt x="2339340" y="737616"/>
                  </a:lnTo>
                  <a:close/>
                </a:path>
                <a:path w="2352040" h="751839">
                  <a:moveTo>
                    <a:pt x="2339340" y="6096"/>
                  </a:moveTo>
                  <a:lnTo>
                    <a:pt x="2339340" y="743712"/>
                  </a:lnTo>
                  <a:lnTo>
                    <a:pt x="2345436" y="737616"/>
                  </a:lnTo>
                  <a:lnTo>
                    <a:pt x="2351532" y="737616"/>
                  </a:lnTo>
                  <a:lnTo>
                    <a:pt x="2351532" y="12192"/>
                  </a:lnTo>
                  <a:lnTo>
                    <a:pt x="2345436" y="12192"/>
                  </a:lnTo>
                  <a:lnTo>
                    <a:pt x="2339340" y="6096"/>
                  </a:lnTo>
                  <a:close/>
                </a:path>
                <a:path w="2352040" h="751839">
                  <a:moveTo>
                    <a:pt x="2351532" y="737616"/>
                  </a:moveTo>
                  <a:lnTo>
                    <a:pt x="2345436" y="737616"/>
                  </a:lnTo>
                  <a:lnTo>
                    <a:pt x="2339340" y="743712"/>
                  </a:lnTo>
                  <a:lnTo>
                    <a:pt x="2351532" y="743712"/>
                  </a:lnTo>
                  <a:lnTo>
                    <a:pt x="2351532" y="737616"/>
                  </a:lnTo>
                  <a:close/>
                </a:path>
                <a:path w="2352040" h="751839">
                  <a:moveTo>
                    <a:pt x="12191" y="6096"/>
                  </a:moveTo>
                  <a:lnTo>
                    <a:pt x="6095" y="12192"/>
                  </a:lnTo>
                  <a:lnTo>
                    <a:pt x="12191" y="12192"/>
                  </a:lnTo>
                  <a:lnTo>
                    <a:pt x="12191" y="6096"/>
                  </a:lnTo>
                  <a:close/>
                </a:path>
                <a:path w="2352040" h="751839">
                  <a:moveTo>
                    <a:pt x="2339340" y="6096"/>
                  </a:moveTo>
                  <a:lnTo>
                    <a:pt x="12191" y="6096"/>
                  </a:lnTo>
                  <a:lnTo>
                    <a:pt x="12191" y="12192"/>
                  </a:lnTo>
                  <a:lnTo>
                    <a:pt x="2339340" y="12192"/>
                  </a:lnTo>
                  <a:lnTo>
                    <a:pt x="2339340" y="6096"/>
                  </a:lnTo>
                  <a:close/>
                </a:path>
                <a:path w="2352040" h="751839">
                  <a:moveTo>
                    <a:pt x="2351532" y="6096"/>
                  </a:moveTo>
                  <a:lnTo>
                    <a:pt x="2339340" y="6096"/>
                  </a:lnTo>
                  <a:lnTo>
                    <a:pt x="2345436" y="12192"/>
                  </a:lnTo>
                  <a:lnTo>
                    <a:pt x="2351532" y="12192"/>
                  </a:lnTo>
                  <a:lnTo>
                    <a:pt x="2351532" y="6096"/>
                  </a:lnTo>
                  <a:close/>
                </a:path>
              </a:pathLst>
            </a:custGeom>
            <a:solidFill>
              <a:srgbClr val="000000"/>
            </a:solidFill>
          </p:spPr>
          <p:txBody>
            <a:bodyPr wrap="square" lIns="0" tIns="0" rIns="0" bIns="0" rtlCol="0"/>
            <a:lstStyle/>
            <a:p>
              <a:endParaRPr/>
            </a:p>
          </p:txBody>
        </p:sp>
      </p:grpSp>
      <p:sp>
        <p:nvSpPr>
          <p:cNvPr id="135" name="object 135"/>
          <p:cNvSpPr txBox="1"/>
          <p:nvPr/>
        </p:nvSpPr>
        <p:spPr>
          <a:xfrm>
            <a:off x="6511543" y="2328164"/>
            <a:ext cx="1807210" cy="239395"/>
          </a:xfrm>
          <a:prstGeom prst="rect">
            <a:avLst/>
          </a:prstGeom>
        </p:spPr>
        <p:txBody>
          <a:bodyPr vert="horz" wrap="square" lIns="0" tIns="13335" rIns="0" bIns="0" rtlCol="0">
            <a:spAutoFit/>
          </a:bodyPr>
          <a:lstStyle/>
          <a:p>
            <a:pPr marL="367665" indent="-355600">
              <a:lnSpc>
                <a:spcPct val="100000"/>
              </a:lnSpc>
              <a:spcBef>
                <a:spcPts val="105"/>
              </a:spcBef>
              <a:buClr>
                <a:srgbClr val="5B9AD4"/>
              </a:buClr>
              <a:buChar char="■"/>
              <a:tabLst>
                <a:tab pos="367665" algn="l"/>
                <a:tab pos="368300" algn="l"/>
              </a:tabLst>
            </a:pPr>
            <a:r>
              <a:rPr sz="1400" dirty="0">
                <a:latin typeface="Noto Sans CJK JP Regular"/>
                <a:cs typeface="Noto Sans CJK JP Regular"/>
              </a:rPr>
              <a:t>対面の受診を指示</a:t>
            </a:r>
            <a:endParaRPr sz="1400">
              <a:latin typeface="Noto Sans CJK JP Regular"/>
              <a:cs typeface="Noto Sans CJK JP Regular"/>
            </a:endParaRPr>
          </a:p>
        </p:txBody>
      </p:sp>
      <p:sp>
        <p:nvSpPr>
          <p:cNvPr id="136" name="object 136"/>
          <p:cNvSpPr txBox="1"/>
          <p:nvPr/>
        </p:nvSpPr>
        <p:spPr>
          <a:xfrm>
            <a:off x="6511543" y="2541524"/>
            <a:ext cx="2164080" cy="239395"/>
          </a:xfrm>
          <a:prstGeom prst="rect">
            <a:avLst/>
          </a:prstGeom>
        </p:spPr>
        <p:txBody>
          <a:bodyPr vert="horz" wrap="square" lIns="0" tIns="13335" rIns="0" bIns="0" rtlCol="0">
            <a:spAutoFit/>
          </a:bodyPr>
          <a:lstStyle/>
          <a:p>
            <a:pPr marL="367665" indent="-355600">
              <a:lnSpc>
                <a:spcPct val="100000"/>
              </a:lnSpc>
              <a:spcBef>
                <a:spcPts val="105"/>
              </a:spcBef>
              <a:buClr>
                <a:srgbClr val="ED7C31"/>
              </a:buClr>
              <a:buChar char="■"/>
              <a:tabLst>
                <a:tab pos="367665" algn="l"/>
                <a:tab pos="368300" algn="l"/>
              </a:tabLst>
            </a:pPr>
            <a:r>
              <a:rPr sz="1400" dirty="0">
                <a:latin typeface="Noto Sans CJK JP Regular"/>
                <a:cs typeface="Noto Sans CJK JP Regular"/>
              </a:rPr>
              <a:t>自宅待機（処方あり）</a:t>
            </a:r>
            <a:endParaRPr sz="1400">
              <a:latin typeface="Noto Sans CJK JP Regular"/>
              <a:cs typeface="Noto Sans CJK JP Regular"/>
            </a:endParaRPr>
          </a:p>
        </p:txBody>
      </p:sp>
      <p:sp>
        <p:nvSpPr>
          <p:cNvPr id="137" name="object 137"/>
          <p:cNvSpPr txBox="1"/>
          <p:nvPr/>
        </p:nvSpPr>
        <p:spPr>
          <a:xfrm>
            <a:off x="6511543" y="2754883"/>
            <a:ext cx="2164080" cy="239395"/>
          </a:xfrm>
          <a:prstGeom prst="rect">
            <a:avLst/>
          </a:prstGeom>
        </p:spPr>
        <p:txBody>
          <a:bodyPr vert="horz" wrap="square" lIns="0" tIns="13335" rIns="0" bIns="0" rtlCol="0">
            <a:spAutoFit/>
          </a:bodyPr>
          <a:lstStyle/>
          <a:p>
            <a:pPr marL="367665" indent="-355600">
              <a:lnSpc>
                <a:spcPct val="100000"/>
              </a:lnSpc>
              <a:spcBef>
                <a:spcPts val="105"/>
              </a:spcBef>
              <a:buClr>
                <a:srgbClr val="A5A5A5"/>
              </a:buClr>
              <a:buChar char="■"/>
              <a:tabLst>
                <a:tab pos="367665" algn="l"/>
                <a:tab pos="368300" algn="l"/>
              </a:tabLst>
            </a:pPr>
            <a:r>
              <a:rPr sz="1400" dirty="0">
                <a:latin typeface="Noto Sans CJK JP Regular"/>
                <a:cs typeface="Noto Sans CJK JP Regular"/>
              </a:rPr>
              <a:t>自宅待機（処方なし）</a:t>
            </a:r>
            <a:endParaRPr sz="1400">
              <a:latin typeface="Noto Sans CJK JP Regular"/>
              <a:cs typeface="Noto Sans CJK JP Regul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28</a:t>
            </a:fld>
            <a:endParaRPr dirty="0"/>
          </a:p>
        </p:txBody>
      </p:sp>
      <p:sp>
        <p:nvSpPr>
          <p:cNvPr id="2" name="object 2"/>
          <p:cNvSpPr txBox="1">
            <a:spLocks noGrp="1"/>
          </p:cNvSpPr>
          <p:nvPr>
            <p:ph type="title"/>
          </p:nvPr>
        </p:nvSpPr>
        <p:spPr>
          <a:xfrm>
            <a:off x="2500376" y="3367537"/>
            <a:ext cx="6122924"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000000"/>
                </a:solidFill>
              </a:rPr>
              <a:t>⑤</a:t>
            </a:r>
            <a:r>
              <a:rPr sz="3600" spc="500" dirty="0">
                <a:solidFill>
                  <a:srgbClr val="000000"/>
                </a:solidFill>
              </a:rPr>
              <a:t> </a:t>
            </a:r>
            <a:r>
              <a:rPr sz="3600" dirty="0">
                <a:solidFill>
                  <a:srgbClr val="000000"/>
                </a:solidFill>
              </a:rPr>
              <a:t>処方薬の適切性</a:t>
            </a:r>
            <a:r>
              <a:rPr sz="3600" spc="-225" dirty="0">
                <a:solidFill>
                  <a:srgbClr val="000000"/>
                </a:solidFill>
              </a:rPr>
              <a:t>に</a:t>
            </a:r>
            <a:r>
              <a:rPr sz="3600" spc="-170" dirty="0">
                <a:solidFill>
                  <a:srgbClr val="000000"/>
                </a:solidFill>
              </a:rPr>
              <a:t>つ</a:t>
            </a:r>
            <a:r>
              <a:rPr sz="3600" spc="-200" dirty="0">
                <a:solidFill>
                  <a:srgbClr val="000000"/>
                </a:solidFill>
              </a:rPr>
              <a:t>い</a:t>
            </a:r>
            <a:r>
              <a:rPr sz="3600" spc="-355" dirty="0">
                <a:solidFill>
                  <a:srgbClr val="000000"/>
                </a:solidFill>
              </a:rPr>
              <a:t>て</a:t>
            </a:r>
            <a:endParaRPr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94632" y="416070"/>
            <a:ext cx="2073275" cy="257810"/>
          </a:xfrm>
          <a:prstGeom prst="rect">
            <a:avLst/>
          </a:prstGeom>
        </p:spPr>
        <p:txBody>
          <a:bodyPr vert="horz" wrap="square" lIns="0" tIns="11430" rIns="0" bIns="0" rtlCol="0">
            <a:spAutoFit/>
          </a:bodyPr>
          <a:lstStyle/>
          <a:p>
            <a:pPr>
              <a:lnSpc>
                <a:spcPct val="100000"/>
              </a:lnSpc>
              <a:spcBef>
                <a:spcPts val="90"/>
              </a:spcBef>
            </a:pPr>
            <a:r>
              <a:rPr sz="1600" b="0" spc="-5" dirty="0">
                <a:solidFill>
                  <a:srgbClr val="FFFFFF"/>
                </a:solidFill>
                <a:latin typeface="Noto Sans CJK JP Medium"/>
                <a:cs typeface="Noto Sans CJK JP Medium"/>
              </a:rPr>
              <a:t>処方薬</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適切性</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3" name="object 3"/>
          <p:cNvSpPr/>
          <p:nvPr/>
        </p:nvSpPr>
        <p:spPr>
          <a:xfrm>
            <a:off x="772668" y="348996"/>
            <a:ext cx="9131808" cy="399288"/>
          </a:xfrm>
          <a:prstGeom prst="rect">
            <a:avLst/>
          </a:prstGeom>
          <a:blipFill>
            <a:blip r:embed="rId2" cstate="print"/>
            <a:stretch>
              <a:fillRect/>
            </a:stretch>
          </a:blipFill>
        </p:spPr>
        <p:txBody>
          <a:bodyPr wrap="square" lIns="0" tIns="0" rIns="0" bIns="0" rtlCol="0"/>
          <a:lstStyle/>
          <a:p>
            <a:endParaRPr/>
          </a:p>
        </p:txBody>
      </p:sp>
      <p:grpSp>
        <p:nvGrpSpPr>
          <p:cNvPr id="4" name="object 4"/>
          <p:cNvGrpSpPr/>
          <p:nvPr/>
        </p:nvGrpSpPr>
        <p:grpSpPr>
          <a:xfrm>
            <a:off x="1034796" y="865632"/>
            <a:ext cx="8589645" cy="1384300"/>
            <a:chOff x="1034796" y="865632"/>
            <a:chExt cx="8589645" cy="1384300"/>
          </a:xfrm>
        </p:grpSpPr>
        <p:sp>
          <p:nvSpPr>
            <p:cNvPr id="5" name="object 5"/>
            <p:cNvSpPr/>
            <p:nvPr/>
          </p:nvSpPr>
          <p:spPr>
            <a:xfrm>
              <a:off x="1034796" y="1162812"/>
              <a:ext cx="8589645" cy="1087120"/>
            </a:xfrm>
            <a:custGeom>
              <a:avLst/>
              <a:gdLst/>
              <a:ahLst/>
              <a:cxnLst/>
              <a:rect l="l" t="t" r="r" b="b"/>
              <a:pathLst>
                <a:path w="8589645" h="1087120">
                  <a:moveTo>
                    <a:pt x="8589264" y="0"/>
                  </a:moveTo>
                  <a:lnTo>
                    <a:pt x="0" y="0"/>
                  </a:lnTo>
                  <a:lnTo>
                    <a:pt x="0" y="1086612"/>
                  </a:lnTo>
                  <a:lnTo>
                    <a:pt x="8589264" y="1086612"/>
                  </a:lnTo>
                  <a:lnTo>
                    <a:pt x="8589264" y="1082039"/>
                  </a:lnTo>
                  <a:lnTo>
                    <a:pt x="9143" y="1082039"/>
                  </a:lnTo>
                  <a:lnTo>
                    <a:pt x="4571" y="1077468"/>
                  </a:lnTo>
                  <a:lnTo>
                    <a:pt x="9143" y="1077468"/>
                  </a:lnTo>
                  <a:lnTo>
                    <a:pt x="9143" y="9144"/>
                  </a:lnTo>
                  <a:lnTo>
                    <a:pt x="4571" y="9144"/>
                  </a:lnTo>
                  <a:lnTo>
                    <a:pt x="9143" y="4572"/>
                  </a:lnTo>
                  <a:lnTo>
                    <a:pt x="8589264" y="4572"/>
                  </a:lnTo>
                  <a:lnTo>
                    <a:pt x="8589264" y="0"/>
                  </a:lnTo>
                  <a:close/>
                </a:path>
                <a:path w="8589645" h="1087120">
                  <a:moveTo>
                    <a:pt x="9143" y="1077468"/>
                  </a:moveTo>
                  <a:lnTo>
                    <a:pt x="4571" y="1077468"/>
                  </a:lnTo>
                  <a:lnTo>
                    <a:pt x="9143" y="1082039"/>
                  </a:lnTo>
                  <a:lnTo>
                    <a:pt x="9143" y="1077468"/>
                  </a:lnTo>
                  <a:close/>
                </a:path>
                <a:path w="8589645" h="1087120">
                  <a:moveTo>
                    <a:pt x="8578596" y="1077468"/>
                  </a:moveTo>
                  <a:lnTo>
                    <a:pt x="9143" y="1077468"/>
                  </a:lnTo>
                  <a:lnTo>
                    <a:pt x="9143" y="1082039"/>
                  </a:lnTo>
                  <a:lnTo>
                    <a:pt x="8578596" y="1082039"/>
                  </a:lnTo>
                  <a:lnTo>
                    <a:pt x="8578596" y="1077468"/>
                  </a:lnTo>
                  <a:close/>
                </a:path>
                <a:path w="8589645" h="1087120">
                  <a:moveTo>
                    <a:pt x="8578596" y="4572"/>
                  </a:moveTo>
                  <a:lnTo>
                    <a:pt x="8578596" y="1082039"/>
                  </a:lnTo>
                  <a:lnTo>
                    <a:pt x="8583168" y="1077468"/>
                  </a:lnTo>
                  <a:lnTo>
                    <a:pt x="8589264" y="1077468"/>
                  </a:lnTo>
                  <a:lnTo>
                    <a:pt x="8589264" y="9144"/>
                  </a:lnTo>
                  <a:lnTo>
                    <a:pt x="8583168" y="9144"/>
                  </a:lnTo>
                  <a:lnTo>
                    <a:pt x="8578596" y="4572"/>
                  </a:lnTo>
                  <a:close/>
                </a:path>
                <a:path w="8589645" h="1087120">
                  <a:moveTo>
                    <a:pt x="8589264" y="1077468"/>
                  </a:moveTo>
                  <a:lnTo>
                    <a:pt x="8583168" y="1077468"/>
                  </a:lnTo>
                  <a:lnTo>
                    <a:pt x="8578596" y="1082039"/>
                  </a:lnTo>
                  <a:lnTo>
                    <a:pt x="8589264" y="1082039"/>
                  </a:lnTo>
                  <a:lnTo>
                    <a:pt x="8589264" y="1077468"/>
                  </a:lnTo>
                  <a:close/>
                </a:path>
                <a:path w="8589645" h="1087120">
                  <a:moveTo>
                    <a:pt x="9143" y="4572"/>
                  </a:moveTo>
                  <a:lnTo>
                    <a:pt x="4571" y="9144"/>
                  </a:lnTo>
                  <a:lnTo>
                    <a:pt x="9143" y="9144"/>
                  </a:lnTo>
                  <a:lnTo>
                    <a:pt x="9143" y="4572"/>
                  </a:lnTo>
                  <a:close/>
                </a:path>
                <a:path w="8589645" h="1087120">
                  <a:moveTo>
                    <a:pt x="8578596" y="4572"/>
                  </a:moveTo>
                  <a:lnTo>
                    <a:pt x="9143" y="4572"/>
                  </a:lnTo>
                  <a:lnTo>
                    <a:pt x="9143" y="9144"/>
                  </a:lnTo>
                  <a:lnTo>
                    <a:pt x="8578596" y="9144"/>
                  </a:lnTo>
                  <a:lnTo>
                    <a:pt x="8578596" y="4572"/>
                  </a:lnTo>
                  <a:close/>
                </a:path>
                <a:path w="8589645" h="1087120">
                  <a:moveTo>
                    <a:pt x="8589264" y="4572"/>
                  </a:moveTo>
                  <a:lnTo>
                    <a:pt x="8578596" y="4572"/>
                  </a:lnTo>
                  <a:lnTo>
                    <a:pt x="8583168" y="9144"/>
                  </a:lnTo>
                  <a:lnTo>
                    <a:pt x="8589264" y="9144"/>
                  </a:lnTo>
                  <a:lnTo>
                    <a:pt x="8589264" y="4572"/>
                  </a:lnTo>
                  <a:close/>
                </a:path>
              </a:pathLst>
            </a:custGeom>
            <a:solidFill>
              <a:srgbClr val="000000"/>
            </a:solidFill>
          </p:spPr>
          <p:txBody>
            <a:bodyPr wrap="square" lIns="0" tIns="0" rIns="0" bIns="0" rtlCol="0"/>
            <a:lstStyle/>
            <a:p>
              <a:endParaRPr/>
            </a:p>
          </p:txBody>
        </p:sp>
        <p:sp>
          <p:nvSpPr>
            <p:cNvPr id="6" name="object 6"/>
            <p:cNvSpPr/>
            <p:nvPr/>
          </p:nvSpPr>
          <p:spPr>
            <a:xfrm>
              <a:off x="1039368" y="865632"/>
              <a:ext cx="3325495" cy="302260"/>
            </a:xfrm>
            <a:custGeom>
              <a:avLst/>
              <a:gdLst/>
              <a:ahLst/>
              <a:cxnLst/>
              <a:rect l="l" t="t" r="r" b="b"/>
              <a:pathLst>
                <a:path w="3325495" h="302259">
                  <a:moveTo>
                    <a:pt x="3249168" y="0"/>
                  </a:moveTo>
                  <a:lnTo>
                    <a:pt x="74675" y="0"/>
                  </a:lnTo>
                  <a:lnTo>
                    <a:pt x="0" y="301751"/>
                  </a:lnTo>
                  <a:lnTo>
                    <a:pt x="3325368" y="301751"/>
                  </a:lnTo>
                  <a:lnTo>
                    <a:pt x="3249168" y="0"/>
                  </a:lnTo>
                  <a:close/>
                </a:path>
              </a:pathLst>
            </a:custGeom>
            <a:solidFill>
              <a:srgbClr val="70AC46"/>
            </a:solidFill>
          </p:spPr>
          <p:txBody>
            <a:bodyPr wrap="square" lIns="0" tIns="0" rIns="0" bIns="0" rtlCol="0"/>
            <a:lstStyle/>
            <a:p>
              <a:endParaRPr/>
            </a:p>
          </p:txBody>
        </p:sp>
      </p:grpSp>
      <p:grpSp>
        <p:nvGrpSpPr>
          <p:cNvPr id="7" name="object 7"/>
          <p:cNvGrpSpPr/>
          <p:nvPr/>
        </p:nvGrpSpPr>
        <p:grpSpPr>
          <a:xfrm>
            <a:off x="1024127" y="2432304"/>
            <a:ext cx="8609330" cy="3205480"/>
            <a:chOff x="1024127" y="2432304"/>
            <a:chExt cx="8609330" cy="3205480"/>
          </a:xfrm>
        </p:grpSpPr>
        <p:sp>
          <p:nvSpPr>
            <p:cNvPr id="8" name="object 8"/>
            <p:cNvSpPr/>
            <p:nvPr/>
          </p:nvSpPr>
          <p:spPr>
            <a:xfrm>
              <a:off x="1039367" y="2761488"/>
              <a:ext cx="8578850" cy="2862580"/>
            </a:xfrm>
            <a:custGeom>
              <a:avLst/>
              <a:gdLst/>
              <a:ahLst/>
              <a:cxnLst/>
              <a:rect l="l" t="t" r="r" b="b"/>
              <a:pathLst>
                <a:path w="8578850" h="2862579">
                  <a:moveTo>
                    <a:pt x="8578596" y="0"/>
                  </a:moveTo>
                  <a:lnTo>
                    <a:pt x="0" y="0"/>
                  </a:lnTo>
                  <a:lnTo>
                    <a:pt x="0" y="2862072"/>
                  </a:lnTo>
                  <a:lnTo>
                    <a:pt x="8578596" y="2862072"/>
                  </a:lnTo>
                  <a:lnTo>
                    <a:pt x="8578596" y="0"/>
                  </a:lnTo>
                  <a:close/>
                </a:path>
              </a:pathLst>
            </a:custGeom>
            <a:solidFill>
              <a:srgbClr val="DDEBF6"/>
            </a:solidFill>
          </p:spPr>
          <p:txBody>
            <a:bodyPr wrap="square" lIns="0" tIns="0" rIns="0" bIns="0" rtlCol="0"/>
            <a:lstStyle/>
            <a:p>
              <a:endParaRPr/>
            </a:p>
          </p:txBody>
        </p:sp>
        <p:sp>
          <p:nvSpPr>
            <p:cNvPr id="9" name="object 9"/>
            <p:cNvSpPr/>
            <p:nvPr/>
          </p:nvSpPr>
          <p:spPr>
            <a:xfrm>
              <a:off x="1024127" y="2746248"/>
              <a:ext cx="8609330" cy="2891155"/>
            </a:xfrm>
            <a:custGeom>
              <a:avLst/>
              <a:gdLst/>
              <a:ahLst/>
              <a:cxnLst/>
              <a:rect l="l" t="t" r="r" b="b"/>
              <a:pathLst>
                <a:path w="8609330" h="2891154">
                  <a:moveTo>
                    <a:pt x="8602980" y="0"/>
                  </a:moveTo>
                  <a:lnTo>
                    <a:pt x="6096" y="0"/>
                  </a:lnTo>
                  <a:lnTo>
                    <a:pt x="0" y="7620"/>
                  </a:lnTo>
                  <a:lnTo>
                    <a:pt x="0" y="2884932"/>
                  </a:lnTo>
                  <a:lnTo>
                    <a:pt x="6096" y="2891028"/>
                  </a:lnTo>
                  <a:lnTo>
                    <a:pt x="8602980" y="2891028"/>
                  </a:lnTo>
                  <a:lnTo>
                    <a:pt x="8609076" y="2884932"/>
                  </a:lnTo>
                  <a:lnTo>
                    <a:pt x="8609076" y="2877312"/>
                  </a:lnTo>
                  <a:lnTo>
                    <a:pt x="28956" y="2877312"/>
                  </a:lnTo>
                  <a:lnTo>
                    <a:pt x="15240" y="2863596"/>
                  </a:lnTo>
                  <a:lnTo>
                    <a:pt x="28956" y="2863596"/>
                  </a:lnTo>
                  <a:lnTo>
                    <a:pt x="28956" y="28956"/>
                  </a:lnTo>
                  <a:lnTo>
                    <a:pt x="15240" y="28956"/>
                  </a:lnTo>
                  <a:lnTo>
                    <a:pt x="28956" y="15239"/>
                  </a:lnTo>
                  <a:lnTo>
                    <a:pt x="8609076" y="15239"/>
                  </a:lnTo>
                  <a:lnTo>
                    <a:pt x="8609076" y="7620"/>
                  </a:lnTo>
                  <a:lnTo>
                    <a:pt x="8602980" y="0"/>
                  </a:lnTo>
                  <a:close/>
                </a:path>
                <a:path w="8609330" h="2891154">
                  <a:moveTo>
                    <a:pt x="28956" y="2863596"/>
                  </a:moveTo>
                  <a:lnTo>
                    <a:pt x="15240" y="2863596"/>
                  </a:lnTo>
                  <a:lnTo>
                    <a:pt x="28956" y="2877312"/>
                  </a:lnTo>
                  <a:lnTo>
                    <a:pt x="28956" y="2863596"/>
                  </a:lnTo>
                  <a:close/>
                </a:path>
                <a:path w="8609330" h="2891154">
                  <a:moveTo>
                    <a:pt x="8580120" y="2863596"/>
                  </a:moveTo>
                  <a:lnTo>
                    <a:pt x="28956" y="2863596"/>
                  </a:lnTo>
                  <a:lnTo>
                    <a:pt x="28956" y="2877312"/>
                  </a:lnTo>
                  <a:lnTo>
                    <a:pt x="8580120" y="2877312"/>
                  </a:lnTo>
                  <a:lnTo>
                    <a:pt x="8580120" y="2863596"/>
                  </a:lnTo>
                  <a:close/>
                </a:path>
                <a:path w="8609330" h="2891154">
                  <a:moveTo>
                    <a:pt x="8580120" y="15239"/>
                  </a:moveTo>
                  <a:lnTo>
                    <a:pt x="8580120" y="2877312"/>
                  </a:lnTo>
                  <a:lnTo>
                    <a:pt x="8593836" y="2863596"/>
                  </a:lnTo>
                  <a:lnTo>
                    <a:pt x="8609076" y="2863596"/>
                  </a:lnTo>
                  <a:lnTo>
                    <a:pt x="8609076" y="28956"/>
                  </a:lnTo>
                  <a:lnTo>
                    <a:pt x="8593836" y="28956"/>
                  </a:lnTo>
                  <a:lnTo>
                    <a:pt x="8580120" y="15239"/>
                  </a:lnTo>
                  <a:close/>
                </a:path>
                <a:path w="8609330" h="2891154">
                  <a:moveTo>
                    <a:pt x="8609076" y="2863596"/>
                  </a:moveTo>
                  <a:lnTo>
                    <a:pt x="8593836" y="2863596"/>
                  </a:lnTo>
                  <a:lnTo>
                    <a:pt x="8580120" y="2877312"/>
                  </a:lnTo>
                  <a:lnTo>
                    <a:pt x="8609076" y="2877312"/>
                  </a:lnTo>
                  <a:lnTo>
                    <a:pt x="8609076" y="2863596"/>
                  </a:lnTo>
                  <a:close/>
                </a:path>
                <a:path w="8609330" h="2891154">
                  <a:moveTo>
                    <a:pt x="28956" y="15239"/>
                  </a:moveTo>
                  <a:lnTo>
                    <a:pt x="15240" y="28956"/>
                  </a:lnTo>
                  <a:lnTo>
                    <a:pt x="28956" y="28956"/>
                  </a:lnTo>
                  <a:lnTo>
                    <a:pt x="28956" y="15239"/>
                  </a:lnTo>
                  <a:close/>
                </a:path>
                <a:path w="8609330" h="2891154">
                  <a:moveTo>
                    <a:pt x="8580120" y="15239"/>
                  </a:moveTo>
                  <a:lnTo>
                    <a:pt x="28956" y="15239"/>
                  </a:lnTo>
                  <a:lnTo>
                    <a:pt x="28956" y="28956"/>
                  </a:lnTo>
                  <a:lnTo>
                    <a:pt x="8580120" y="28956"/>
                  </a:lnTo>
                  <a:lnTo>
                    <a:pt x="8580120" y="15239"/>
                  </a:lnTo>
                  <a:close/>
                </a:path>
                <a:path w="8609330" h="2891154">
                  <a:moveTo>
                    <a:pt x="8609076" y="15239"/>
                  </a:moveTo>
                  <a:lnTo>
                    <a:pt x="8580120" y="15239"/>
                  </a:lnTo>
                  <a:lnTo>
                    <a:pt x="8593836" y="28956"/>
                  </a:lnTo>
                  <a:lnTo>
                    <a:pt x="8609076" y="28956"/>
                  </a:lnTo>
                  <a:lnTo>
                    <a:pt x="8609076" y="15239"/>
                  </a:lnTo>
                  <a:close/>
                </a:path>
              </a:pathLst>
            </a:custGeom>
            <a:solidFill>
              <a:srgbClr val="0070BF"/>
            </a:solidFill>
          </p:spPr>
          <p:txBody>
            <a:bodyPr wrap="square" lIns="0" tIns="0" rIns="0" bIns="0" rtlCol="0"/>
            <a:lstStyle/>
            <a:p>
              <a:endParaRPr/>
            </a:p>
          </p:txBody>
        </p:sp>
        <p:sp>
          <p:nvSpPr>
            <p:cNvPr id="10" name="object 10"/>
            <p:cNvSpPr/>
            <p:nvPr/>
          </p:nvSpPr>
          <p:spPr>
            <a:xfrm>
              <a:off x="1039367" y="2432304"/>
              <a:ext cx="1858010" cy="276225"/>
            </a:xfrm>
            <a:custGeom>
              <a:avLst/>
              <a:gdLst/>
              <a:ahLst/>
              <a:cxnLst/>
              <a:rect l="l" t="t" r="r" b="b"/>
              <a:pathLst>
                <a:path w="1858010" h="276225">
                  <a:moveTo>
                    <a:pt x="1812036" y="0"/>
                  </a:moveTo>
                  <a:lnTo>
                    <a:pt x="45719" y="0"/>
                  </a:lnTo>
                  <a:lnTo>
                    <a:pt x="27646" y="3714"/>
                  </a:lnTo>
                  <a:lnTo>
                    <a:pt x="13144" y="13715"/>
                  </a:lnTo>
                  <a:lnTo>
                    <a:pt x="3500" y="28289"/>
                  </a:lnTo>
                  <a:lnTo>
                    <a:pt x="0" y="45719"/>
                  </a:lnTo>
                  <a:lnTo>
                    <a:pt x="0" y="230123"/>
                  </a:lnTo>
                  <a:lnTo>
                    <a:pt x="3500" y="247554"/>
                  </a:lnTo>
                  <a:lnTo>
                    <a:pt x="13144" y="262127"/>
                  </a:lnTo>
                  <a:lnTo>
                    <a:pt x="27646" y="272129"/>
                  </a:lnTo>
                  <a:lnTo>
                    <a:pt x="45719" y="275843"/>
                  </a:lnTo>
                  <a:lnTo>
                    <a:pt x="1812036" y="275843"/>
                  </a:lnTo>
                  <a:lnTo>
                    <a:pt x="1830109" y="272129"/>
                  </a:lnTo>
                  <a:lnTo>
                    <a:pt x="1844611" y="262127"/>
                  </a:lnTo>
                  <a:lnTo>
                    <a:pt x="1854255" y="247554"/>
                  </a:lnTo>
                  <a:lnTo>
                    <a:pt x="1857756" y="230123"/>
                  </a:lnTo>
                  <a:lnTo>
                    <a:pt x="1857756" y="45719"/>
                  </a:lnTo>
                  <a:lnTo>
                    <a:pt x="1854255" y="28289"/>
                  </a:lnTo>
                  <a:lnTo>
                    <a:pt x="1844611" y="13715"/>
                  </a:lnTo>
                  <a:lnTo>
                    <a:pt x="1830109" y="3714"/>
                  </a:lnTo>
                  <a:lnTo>
                    <a:pt x="1812036" y="0"/>
                  </a:lnTo>
                  <a:close/>
                </a:path>
              </a:pathLst>
            </a:custGeom>
            <a:solidFill>
              <a:srgbClr val="70AC46"/>
            </a:solidFill>
          </p:spPr>
          <p:txBody>
            <a:bodyPr wrap="square" lIns="0" tIns="0" rIns="0" bIns="0" rtlCol="0"/>
            <a:lstStyle/>
            <a:p>
              <a:endParaRPr/>
            </a:p>
          </p:txBody>
        </p:sp>
      </p:grpSp>
      <p:sp>
        <p:nvSpPr>
          <p:cNvPr id="11" name="object 11"/>
          <p:cNvSpPr txBox="1"/>
          <p:nvPr/>
        </p:nvSpPr>
        <p:spPr>
          <a:xfrm>
            <a:off x="1116583" y="415543"/>
            <a:ext cx="8409305" cy="5083175"/>
          </a:xfrm>
          <a:prstGeom prst="rect">
            <a:avLst/>
          </a:prstGeom>
        </p:spPr>
        <p:txBody>
          <a:bodyPr vert="horz" wrap="square" lIns="0" tIns="12065" rIns="0" bIns="0" rtlCol="0">
            <a:spAutoFit/>
          </a:bodyPr>
          <a:lstStyle/>
          <a:p>
            <a:pPr marL="19685" algn="ctr">
              <a:lnSpc>
                <a:spcPct val="100000"/>
              </a:lnSpc>
              <a:spcBef>
                <a:spcPts val="95"/>
              </a:spcBef>
            </a:pPr>
            <a:r>
              <a:rPr sz="1600" b="0" spc="-5" dirty="0">
                <a:solidFill>
                  <a:srgbClr val="FFFFFF"/>
                </a:solidFill>
                <a:latin typeface="Noto Sans CJK JP Medium"/>
                <a:cs typeface="Noto Sans CJK JP Medium"/>
              </a:rPr>
              <a:t>処方薬</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適切性</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dirty="0">
              <a:latin typeface="Noto Sans CJK JP Medium"/>
              <a:cs typeface="Noto Sans CJK JP Medium"/>
            </a:endParaRPr>
          </a:p>
          <a:p>
            <a:pPr>
              <a:lnSpc>
                <a:spcPct val="100000"/>
              </a:lnSpc>
              <a:spcBef>
                <a:spcPts val="80"/>
              </a:spcBef>
            </a:pPr>
            <a:endParaRPr sz="1400" dirty="0">
              <a:latin typeface="Noto Sans CJK JP Medium"/>
              <a:cs typeface="Noto Sans CJK JP Medium"/>
            </a:endParaRPr>
          </a:p>
          <a:p>
            <a:pPr marL="225425">
              <a:lnSpc>
                <a:spcPct val="100000"/>
              </a:lnSpc>
              <a:tabLst>
                <a:tab pos="553085" algn="l"/>
                <a:tab pos="553720" algn="l"/>
              </a:tabLst>
            </a:pPr>
            <a:r>
              <a:rPr lang="ja-JP" altLang="en-US" sz="1400" spc="-5">
                <a:solidFill>
                  <a:srgbClr val="FFFFFF"/>
                </a:solidFill>
                <a:latin typeface="Noto Sans CJK JP Regular"/>
                <a:cs typeface="Noto Sans CJK JP Regular"/>
              </a:rPr>
              <a:t>○</a:t>
            </a:r>
            <a:r>
              <a:rPr sz="1400" spc="-5" dirty="0">
                <a:solidFill>
                  <a:srgbClr val="FFFFFF"/>
                </a:solidFill>
                <a:latin typeface="Noto Sans CJK JP Regular"/>
                <a:cs typeface="Noto Sans CJK JP Regular"/>
              </a:rPr>
              <a:t>４月１０</a:t>
            </a:r>
            <a:r>
              <a:rPr sz="1400" spc="-20" dirty="0">
                <a:solidFill>
                  <a:srgbClr val="FFFFFF"/>
                </a:solidFill>
                <a:latin typeface="Noto Sans CJK JP Regular"/>
                <a:cs typeface="Noto Sans CJK JP Regular"/>
              </a:rPr>
              <a:t>日</a:t>
            </a:r>
            <a:r>
              <a:rPr sz="1400" spc="-5" dirty="0">
                <a:solidFill>
                  <a:srgbClr val="FFFFFF"/>
                </a:solidFill>
                <a:latin typeface="Noto Sans CJK JP Regular"/>
                <a:cs typeface="Noto Sans CJK JP Regular"/>
              </a:rPr>
              <a:t>付</a:t>
            </a:r>
            <a:r>
              <a:rPr sz="1400" spc="-20" dirty="0">
                <a:solidFill>
                  <a:srgbClr val="FFFFFF"/>
                </a:solidFill>
                <a:latin typeface="Noto Sans CJK JP Regular"/>
                <a:cs typeface="Noto Sans CJK JP Regular"/>
              </a:rPr>
              <a:t>け事</a:t>
            </a:r>
            <a:r>
              <a:rPr sz="1400" spc="-5" dirty="0">
                <a:solidFill>
                  <a:srgbClr val="FFFFFF"/>
                </a:solidFill>
                <a:latin typeface="Noto Sans CJK JP Regular"/>
                <a:cs typeface="Noto Sans CJK JP Regular"/>
              </a:rPr>
              <a:t>務</a:t>
            </a:r>
            <a:r>
              <a:rPr sz="1400" spc="-20" dirty="0">
                <a:solidFill>
                  <a:srgbClr val="FFFFFF"/>
                </a:solidFill>
                <a:latin typeface="Noto Sans CJK JP Regular"/>
                <a:cs typeface="Noto Sans CJK JP Regular"/>
              </a:rPr>
              <a:t>連絡の</a:t>
            </a:r>
            <a:r>
              <a:rPr sz="1400" spc="-5" dirty="0">
                <a:solidFill>
                  <a:srgbClr val="FFFFFF"/>
                </a:solidFill>
                <a:latin typeface="Noto Sans CJK JP Regular"/>
                <a:cs typeface="Noto Sans CJK JP Regular"/>
              </a:rPr>
              <a:t>記載</a:t>
            </a:r>
            <a:endParaRPr sz="1400" dirty="0">
              <a:latin typeface="Noto Sans CJK JP Regular"/>
              <a:cs typeface="Noto Sans CJK JP Regular"/>
            </a:endParaRPr>
          </a:p>
          <a:p>
            <a:pPr marL="192405" marR="64135" indent="-180340" algn="just">
              <a:lnSpc>
                <a:spcPct val="100200"/>
              </a:lnSpc>
              <a:spcBef>
                <a:spcPts val="680"/>
              </a:spcBef>
            </a:pPr>
            <a:r>
              <a:rPr sz="1600" spc="-5" dirty="0">
                <a:latin typeface="Noto Sans CJK JP Regular"/>
                <a:cs typeface="Noto Sans CJK JP Regular"/>
              </a:rPr>
              <a:t>〇</a:t>
            </a:r>
            <a:r>
              <a:rPr sz="1600" spc="125" dirty="0">
                <a:latin typeface="Noto Sans CJK JP Regular"/>
                <a:cs typeface="Noto Sans CJK JP Regular"/>
              </a:rPr>
              <a:t> </a:t>
            </a:r>
            <a:r>
              <a:rPr sz="1600" spc="-5" dirty="0">
                <a:latin typeface="Noto Sans CJK JP Regular"/>
                <a:cs typeface="Noto Sans CJK JP Regular"/>
              </a:rPr>
              <a:t>患者から電話等により診療等の求め</a:t>
            </a:r>
            <a:r>
              <a:rPr sz="1600" spc="5" dirty="0">
                <a:latin typeface="Noto Sans CJK JP Regular"/>
                <a:cs typeface="Noto Sans CJK JP Regular"/>
              </a:rPr>
              <a:t>を</a:t>
            </a:r>
            <a:r>
              <a:rPr sz="1600" spc="-5" dirty="0">
                <a:latin typeface="Noto Sans CJK JP Regular"/>
                <a:cs typeface="Noto Sans CJK JP Regular"/>
              </a:rPr>
              <a:t>受け</a:t>
            </a:r>
            <a:r>
              <a:rPr sz="1600" spc="5" dirty="0">
                <a:latin typeface="Noto Sans CJK JP Regular"/>
                <a:cs typeface="Noto Sans CJK JP Regular"/>
              </a:rPr>
              <a:t>た</a:t>
            </a:r>
            <a:r>
              <a:rPr sz="1600" spc="-5" dirty="0">
                <a:latin typeface="Noto Sans CJK JP Regular"/>
                <a:cs typeface="Noto Sans CJK JP Regular"/>
              </a:rPr>
              <a:t>場合</a:t>
            </a:r>
            <a:r>
              <a:rPr sz="1600" spc="5" dirty="0">
                <a:latin typeface="Noto Sans CJK JP Regular"/>
                <a:cs typeface="Noto Sans CJK JP Regular"/>
              </a:rPr>
              <a:t>に</a:t>
            </a:r>
            <a:r>
              <a:rPr sz="1600" spc="-5" dirty="0">
                <a:latin typeface="Noto Sans CJK JP Regular"/>
                <a:cs typeface="Noto Sans CJK JP Regular"/>
              </a:rPr>
              <a:t>おい</a:t>
            </a:r>
            <a:r>
              <a:rPr sz="1600" spc="5" dirty="0">
                <a:latin typeface="Noto Sans CJK JP Regular"/>
                <a:cs typeface="Noto Sans CJK JP Regular"/>
              </a:rPr>
              <a:t>て</a:t>
            </a:r>
            <a:r>
              <a:rPr sz="1600" spc="-5" dirty="0">
                <a:latin typeface="Noto Sans CJK JP Regular"/>
                <a:cs typeface="Noto Sans CJK JP Regular"/>
              </a:rPr>
              <a:t>、診</a:t>
            </a:r>
            <a:r>
              <a:rPr sz="1600" spc="5" dirty="0">
                <a:latin typeface="Noto Sans CJK JP Regular"/>
                <a:cs typeface="Noto Sans CJK JP Regular"/>
              </a:rPr>
              <a:t>療</a:t>
            </a:r>
            <a:r>
              <a:rPr sz="1600" spc="-5" dirty="0">
                <a:latin typeface="Noto Sans CJK JP Regular"/>
                <a:cs typeface="Noto Sans CJK JP Regular"/>
              </a:rPr>
              <a:t>等の</a:t>
            </a:r>
            <a:r>
              <a:rPr sz="1600" spc="5" dirty="0">
                <a:latin typeface="Noto Sans CJK JP Regular"/>
                <a:cs typeface="Noto Sans CJK JP Regular"/>
              </a:rPr>
              <a:t>求</a:t>
            </a:r>
            <a:r>
              <a:rPr sz="1600" spc="-5" dirty="0">
                <a:latin typeface="Noto Sans CJK JP Regular"/>
                <a:cs typeface="Noto Sans CJK JP Regular"/>
              </a:rPr>
              <a:t>めを</a:t>
            </a:r>
            <a:r>
              <a:rPr sz="1600" spc="5" dirty="0">
                <a:latin typeface="Noto Sans CJK JP Regular"/>
                <a:cs typeface="Noto Sans CJK JP Regular"/>
              </a:rPr>
              <a:t>受</a:t>
            </a:r>
            <a:r>
              <a:rPr sz="1600" spc="-5" dirty="0">
                <a:latin typeface="Noto Sans CJK JP Regular"/>
                <a:cs typeface="Noto Sans CJK JP Regular"/>
              </a:rPr>
              <a:t>けた</a:t>
            </a:r>
            <a:r>
              <a:rPr sz="1600" spc="5" dirty="0">
                <a:latin typeface="Noto Sans CJK JP Regular"/>
                <a:cs typeface="Noto Sans CJK JP Regular"/>
              </a:rPr>
              <a:t>医</a:t>
            </a:r>
            <a:r>
              <a:rPr sz="1600" spc="-5" dirty="0">
                <a:latin typeface="Noto Sans CJK JP Regular"/>
                <a:cs typeface="Noto Sans CJK JP Regular"/>
              </a:rPr>
              <a:t>療 機関の医師は、当該医師が電話や</a:t>
            </a:r>
            <a:r>
              <a:rPr sz="1600" spc="5" dirty="0">
                <a:latin typeface="Noto Sans CJK JP Regular"/>
                <a:cs typeface="Noto Sans CJK JP Regular"/>
              </a:rPr>
              <a:t>情</a:t>
            </a:r>
            <a:r>
              <a:rPr sz="1600" spc="-5" dirty="0">
                <a:latin typeface="Noto Sans CJK JP Regular"/>
                <a:cs typeface="Noto Sans CJK JP Regular"/>
              </a:rPr>
              <a:t>報通</a:t>
            </a:r>
            <a:r>
              <a:rPr sz="1600" spc="5" dirty="0">
                <a:latin typeface="Noto Sans CJK JP Regular"/>
                <a:cs typeface="Noto Sans CJK JP Regular"/>
              </a:rPr>
              <a:t>信</a:t>
            </a:r>
            <a:r>
              <a:rPr sz="1600" spc="-5" dirty="0">
                <a:latin typeface="Noto Sans CJK JP Regular"/>
                <a:cs typeface="Noto Sans CJK JP Regular"/>
              </a:rPr>
              <a:t>機器</a:t>
            </a:r>
            <a:r>
              <a:rPr sz="1600" spc="5" dirty="0">
                <a:latin typeface="Noto Sans CJK JP Regular"/>
                <a:cs typeface="Noto Sans CJK JP Regular"/>
              </a:rPr>
              <a:t>を</a:t>
            </a:r>
            <a:r>
              <a:rPr sz="1600" spc="-5" dirty="0">
                <a:latin typeface="Noto Sans CJK JP Regular"/>
                <a:cs typeface="Noto Sans CJK JP Regular"/>
              </a:rPr>
              <a:t>用い</a:t>
            </a:r>
            <a:r>
              <a:rPr sz="1600" spc="5" dirty="0">
                <a:latin typeface="Noto Sans CJK JP Regular"/>
                <a:cs typeface="Noto Sans CJK JP Regular"/>
              </a:rPr>
              <a:t>た</a:t>
            </a:r>
            <a:r>
              <a:rPr sz="1600" spc="-5" dirty="0">
                <a:latin typeface="Noto Sans CJK JP Regular"/>
                <a:cs typeface="Noto Sans CJK JP Regular"/>
              </a:rPr>
              <a:t>診療</a:t>
            </a:r>
            <a:r>
              <a:rPr sz="1600" spc="5" dirty="0">
                <a:latin typeface="Noto Sans CJK JP Regular"/>
                <a:cs typeface="Noto Sans CJK JP Regular"/>
              </a:rPr>
              <a:t>に</a:t>
            </a:r>
            <a:r>
              <a:rPr sz="1600" spc="-5" dirty="0">
                <a:latin typeface="Noto Sans CJK JP Regular"/>
                <a:cs typeface="Noto Sans CJK JP Regular"/>
              </a:rPr>
              <a:t>より</a:t>
            </a:r>
            <a:r>
              <a:rPr sz="1600" b="0" u="sng" spc="5" dirty="0">
                <a:solidFill>
                  <a:srgbClr val="FF0000"/>
                </a:solidFill>
                <a:uFill>
                  <a:solidFill>
                    <a:srgbClr val="FF0000"/>
                  </a:solidFill>
                </a:uFill>
                <a:latin typeface="Noto Sans CJK JP Medium"/>
                <a:cs typeface="Noto Sans CJK JP Medium"/>
              </a:rPr>
              <a:t>診</a:t>
            </a:r>
            <a:r>
              <a:rPr sz="1600" b="0" u="sng" spc="-5" dirty="0">
                <a:solidFill>
                  <a:srgbClr val="FF0000"/>
                </a:solidFill>
                <a:uFill>
                  <a:solidFill>
                    <a:srgbClr val="FF0000"/>
                  </a:solidFill>
                </a:uFill>
                <a:latin typeface="Noto Sans CJK JP Medium"/>
                <a:cs typeface="Noto Sans CJK JP Medium"/>
              </a:rPr>
              <a:t>断や</a:t>
            </a:r>
            <a:r>
              <a:rPr sz="1600" b="0" u="sng" spc="5" dirty="0">
                <a:solidFill>
                  <a:srgbClr val="FF0000"/>
                </a:solidFill>
                <a:uFill>
                  <a:solidFill>
                    <a:srgbClr val="FF0000"/>
                  </a:solidFill>
                </a:uFill>
                <a:latin typeface="Noto Sans CJK JP Medium"/>
                <a:cs typeface="Noto Sans CJK JP Medium"/>
              </a:rPr>
              <a:t>処</a:t>
            </a:r>
            <a:r>
              <a:rPr sz="1600" b="0" u="sng" spc="-5" dirty="0">
                <a:solidFill>
                  <a:srgbClr val="FF0000"/>
                </a:solidFill>
                <a:uFill>
                  <a:solidFill>
                    <a:srgbClr val="FF0000"/>
                  </a:solidFill>
                </a:uFill>
                <a:latin typeface="Noto Sans CJK JP Medium"/>
                <a:cs typeface="Noto Sans CJK JP Medium"/>
              </a:rPr>
              <a:t>方が</a:t>
            </a:r>
            <a:r>
              <a:rPr sz="1600" b="0" u="sng" spc="5" dirty="0">
                <a:solidFill>
                  <a:srgbClr val="FF0000"/>
                </a:solidFill>
                <a:uFill>
                  <a:solidFill>
                    <a:srgbClr val="FF0000"/>
                  </a:solidFill>
                </a:uFill>
                <a:latin typeface="Noto Sans CJK JP Medium"/>
                <a:cs typeface="Noto Sans CJK JP Medium"/>
              </a:rPr>
              <a:t>当</a:t>
            </a:r>
            <a:r>
              <a:rPr sz="1600" b="0" u="sng" spc="-5" dirty="0">
                <a:solidFill>
                  <a:srgbClr val="FF0000"/>
                </a:solidFill>
                <a:uFill>
                  <a:solidFill>
                    <a:srgbClr val="FF0000"/>
                  </a:solidFill>
                </a:uFill>
                <a:latin typeface="Noto Sans CJK JP Medium"/>
                <a:cs typeface="Noto Sans CJK JP Medium"/>
              </a:rPr>
              <a:t>該医</a:t>
            </a:r>
            <a:r>
              <a:rPr sz="1600" b="0" u="sng" spc="5" dirty="0">
                <a:solidFill>
                  <a:srgbClr val="FF0000"/>
                </a:solidFill>
                <a:uFill>
                  <a:solidFill>
                    <a:srgbClr val="FF0000"/>
                  </a:solidFill>
                </a:uFill>
                <a:latin typeface="Noto Sans CJK JP Medium"/>
                <a:cs typeface="Noto Sans CJK JP Medium"/>
              </a:rPr>
              <a:t>師 </a:t>
            </a:r>
            <a:r>
              <a:rPr sz="1600" b="0" u="sng" spc="-5" dirty="0">
                <a:solidFill>
                  <a:srgbClr val="FF0000"/>
                </a:solidFill>
                <a:uFill>
                  <a:solidFill>
                    <a:srgbClr val="FF0000"/>
                  </a:solidFill>
                </a:uFill>
                <a:latin typeface="Noto Sans CJK JP Medium"/>
                <a:cs typeface="Noto Sans CJK JP Medium"/>
              </a:rPr>
              <a:t>の責任の下で医学的に可能である</a:t>
            </a:r>
            <a:r>
              <a:rPr sz="1600" b="0" u="sng" spc="5" dirty="0">
                <a:solidFill>
                  <a:srgbClr val="FF0000"/>
                </a:solidFill>
                <a:uFill>
                  <a:solidFill>
                    <a:srgbClr val="FF0000"/>
                  </a:solidFill>
                </a:uFill>
                <a:latin typeface="Noto Sans CJK JP Medium"/>
                <a:cs typeface="Noto Sans CJK JP Medium"/>
              </a:rPr>
              <a:t>と</a:t>
            </a:r>
            <a:r>
              <a:rPr sz="1600" b="0" u="sng" spc="-5" dirty="0">
                <a:solidFill>
                  <a:srgbClr val="FF0000"/>
                </a:solidFill>
                <a:uFill>
                  <a:solidFill>
                    <a:srgbClr val="FF0000"/>
                  </a:solidFill>
                </a:uFill>
                <a:latin typeface="Noto Sans CJK JP Medium"/>
                <a:cs typeface="Noto Sans CJK JP Medium"/>
              </a:rPr>
              <a:t>判断</a:t>
            </a:r>
            <a:r>
              <a:rPr sz="1600" b="0" u="sng" spc="5" dirty="0">
                <a:solidFill>
                  <a:srgbClr val="FF0000"/>
                </a:solidFill>
                <a:uFill>
                  <a:solidFill>
                    <a:srgbClr val="FF0000"/>
                  </a:solidFill>
                </a:uFill>
                <a:latin typeface="Noto Sans CJK JP Medium"/>
                <a:cs typeface="Noto Sans CJK JP Medium"/>
              </a:rPr>
              <a:t>し</a:t>
            </a:r>
            <a:r>
              <a:rPr sz="1600" b="0" u="sng" spc="-5" dirty="0">
                <a:solidFill>
                  <a:srgbClr val="FF0000"/>
                </a:solidFill>
                <a:uFill>
                  <a:solidFill>
                    <a:srgbClr val="FF0000"/>
                  </a:solidFill>
                </a:uFill>
                <a:latin typeface="Noto Sans CJK JP Medium"/>
                <a:cs typeface="Noto Sans CJK JP Medium"/>
              </a:rPr>
              <a:t>た範</a:t>
            </a:r>
            <a:r>
              <a:rPr sz="1600" b="0" u="sng" spc="5" dirty="0">
                <a:solidFill>
                  <a:srgbClr val="FF0000"/>
                </a:solidFill>
                <a:uFill>
                  <a:solidFill>
                    <a:srgbClr val="FF0000"/>
                  </a:solidFill>
                </a:uFill>
                <a:latin typeface="Noto Sans CJK JP Medium"/>
                <a:cs typeface="Noto Sans CJK JP Medium"/>
              </a:rPr>
              <a:t>囲</a:t>
            </a:r>
            <a:r>
              <a:rPr sz="1600" b="0" u="sng" spc="-5" dirty="0">
                <a:solidFill>
                  <a:srgbClr val="FF0000"/>
                </a:solidFill>
                <a:uFill>
                  <a:solidFill>
                    <a:srgbClr val="FF0000"/>
                  </a:solidFill>
                </a:uFill>
                <a:latin typeface="Noto Sans CJK JP Medium"/>
                <a:cs typeface="Noto Sans CJK JP Medium"/>
              </a:rPr>
              <a:t>にお</a:t>
            </a:r>
            <a:r>
              <a:rPr sz="1600" b="0" u="sng" spc="5" dirty="0">
                <a:solidFill>
                  <a:srgbClr val="FF0000"/>
                </a:solidFill>
                <a:uFill>
                  <a:solidFill>
                    <a:srgbClr val="FF0000"/>
                  </a:solidFill>
                </a:uFill>
                <a:latin typeface="Noto Sans CJK JP Medium"/>
                <a:cs typeface="Noto Sans CJK JP Medium"/>
              </a:rPr>
              <a:t>い</a:t>
            </a:r>
            <a:r>
              <a:rPr sz="1600" b="0" u="sng" spc="-5" dirty="0">
                <a:solidFill>
                  <a:srgbClr val="FF0000"/>
                </a:solidFill>
                <a:uFill>
                  <a:solidFill>
                    <a:srgbClr val="FF0000"/>
                  </a:solidFill>
                </a:uFill>
                <a:latin typeface="Noto Sans CJK JP Medium"/>
                <a:cs typeface="Noto Sans CJK JP Medium"/>
              </a:rPr>
              <a:t>て、</a:t>
            </a:r>
            <a:r>
              <a:rPr sz="1600" spc="5" dirty="0">
                <a:latin typeface="Noto Sans CJK JP Regular"/>
                <a:cs typeface="Noto Sans CJK JP Regular"/>
              </a:rPr>
              <a:t>初</a:t>
            </a:r>
            <a:r>
              <a:rPr sz="1600" spc="-5" dirty="0">
                <a:latin typeface="Noto Sans CJK JP Regular"/>
                <a:cs typeface="Noto Sans CJK JP Regular"/>
              </a:rPr>
              <a:t>診か</a:t>
            </a:r>
            <a:r>
              <a:rPr sz="1600" spc="5" dirty="0">
                <a:latin typeface="Noto Sans CJK JP Regular"/>
                <a:cs typeface="Noto Sans CJK JP Regular"/>
              </a:rPr>
              <a:t>ら</a:t>
            </a:r>
            <a:r>
              <a:rPr sz="1600" spc="-5" dirty="0">
                <a:latin typeface="Noto Sans CJK JP Regular"/>
                <a:cs typeface="Noto Sans CJK JP Regular"/>
              </a:rPr>
              <a:t>電話</a:t>
            </a:r>
            <a:r>
              <a:rPr sz="1600" spc="5" dirty="0">
                <a:latin typeface="Noto Sans CJK JP Regular"/>
                <a:cs typeface="Noto Sans CJK JP Regular"/>
              </a:rPr>
              <a:t>や</a:t>
            </a:r>
            <a:r>
              <a:rPr sz="1600" spc="-5" dirty="0">
                <a:latin typeface="Noto Sans CJK JP Regular"/>
                <a:cs typeface="Noto Sans CJK JP Regular"/>
              </a:rPr>
              <a:t>情報</a:t>
            </a:r>
            <a:r>
              <a:rPr sz="1600" spc="5" dirty="0">
                <a:latin typeface="Noto Sans CJK JP Regular"/>
                <a:cs typeface="Noto Sans CJK JP Regular"/>
              </a:rPr>
              <a:t>通</a:t>
            </a:r>
            <a:r>
              <a:rPr sz="1600" spc="-5" dirty="0">
                <a:latin typeface="Noto Sans CJK JP Regular"/>
                <a:cs typeface="Noto Sans CJK JP Regular"/>
              </a:rPr>
              <a:t>信機器 を用いた診療により診断や処方を</a:t>
            </a:r>
            <a:r>
              <a:rPr sz="1600" spc="5" dirty="0">
                <a:latin typeface="Noto Sans CJK JP Regular"/>
                <a:cs typeface="Noto Sans CJK JP Regular"/>
              </a:rPr>
              <a:t>し</a:t>
            </a:r>
            <a:r>
              <a:rPr sz="1600" spc="-5" dirty="0">
                <a:latin typeface="Noto Sans CJK JP Regular"/>
                <a:cs typeface="Noto Sans CJK JP Regular"/>
              </a:rPr>
              <a:t>て差</a:t>
            </a:r>
            <a:r>
              <a:rPr sz="1600" spc="5" dirty="0">
                <a:latin typeface="Noto Sans CJK JP Regular"/>
                <a:cs typeface="Noto Sans CJK JP Regular"/>
              </a:rPr>
              <a:t>し</a:t>
            </a:r>
            <a:r>
              <a:rPr sz="1600" spc="-5" dirty="0">
                <a:latin typeface="Noto Sans CJK JP Regular"/>
                <a:cs typeface="Noto Sans CJK JP Regular"/>
              </a:rPr>
              <a:t>支え</a:t>
            </a:r>
            <a:r>
              <a:rPr sz="1600" spc="5" dirty="0">
                <a:latin typeface="Noto Sans CJK JP Regular"/>
                <a:cs typeface="Noto Sans CJK JP Regular"/>
              </a:rPr>
              <a:t>な</a:t>
            </a:r>
            <a:r>
              <a:rPr sz="1600" spc="-5" dirty="0">
                <a:latin typeface="Noto Sans CJK JP Regular"/>
                <a:cs typeface="Noto Sans CJK JP Regular"/>
              </a:rPr>
              <a:t>いこ</a:t>
            </a:r>
            <a:r>
              <a:rPr sz="1600" spc="5" dirty="0">
                <a:latin typeface="Noto Sans CJK JP Regular"/>
                <a:cs typeface="Noto Sans CJK JP Regular"/>
              </a:rPr>
              <a:t>と</a:t>
            </a:r>
            <a:r>
              <a:rPr sz="1600" spc="-5" dirty="0">
                <a:latin typeface="Noto Sans CJK JP Regular"/>
                <a:cs typeface="Noto Sans CJK JP Regular"/>
              </a:rPr>
              <a:t>。</a:t>
            </a:r>
            <a:endParaRPr sz="1600" dirty="0">
              <a:latin typeface="Noto Sans CJK JP Regular"/>
              <a:cs typeface="Noto Sans CJK JP Regular"/>
            </a:endParaRPr>
          </a:p>
          <a:p>
            <a:pPr>
              <a:lnSpc>
                <a:spcPct val="100000"/>
              </a:lnSpc>
              <a:spcBef>
                <a:spcPts val="75"/>
              </a:spcBef>
            </a:pPr>
            <a:endParaRPr dirty="0">
              <a:latin typeface="Noto Sans CJK JP Regular"/>
              <a:cs typeface="Noto Sans CJK JP Regular"/>
            </a:endParaRPr>
          </a:p>
          <a:p>
            <a:pPr marL="213360">
              <a:lnSpc>
                <a:spcPct val="100000"/>
              </a:lnSpc>
              <a:tabLst>
                <a:tab pos="568325" algn="l"/>
              </a:tabLst>
            </a:pPr>
            <a:r>
              <a:rPr sz="1400" dirty="0">
                <a:solidFill>
                  <a:srgbClr val="FFFFFF"/>
                </a:solidFill>
                <a:latin typeface="Noto Sans CJK JP Regular"/>
                <a:cs typeface="Noto Sans CJK JP Regular"/>
              </a:rPr>
              <a:t>◯	検証事項</a:t>
            </a:r>
            <a:endParaRPr sz="1400" dirty="0">
              <a:latin typeface="Noto Sans CJK JP Regular"/>
              <a:cs typeface="Noto Sans CJK JP Regular"/>
            </a:endParaRPr>
          </a:p>
          <a:p>
            <a:pPr marL="12065" marR="5080" indent="254000" algn="just">
              <a:lnSpc>
                <a:spcPct val="150000"/>
              </a:lnSpc>
              <a:spcBef>
                <a:spcPts val="610"/>
              </a:spcBef>
            </a:pPr>
            <a:r>
              <a:rPr sz="2000" dirty="0">
                <a:latin typeface="kiloji"/>
                <a:cs typeface="kiloji"/>
              </a:rPr>
              <a:t>実施</a:t>
            </a:r>
            <a:r>
              <a:rPr sz="2000" spc="-15" dirty="0">
                <a:latin typeface="kiloji"/>
                <a:cs typeface="kiloji"/>
              </a:rPr>
              <a:t>さ</a:t>
            </a:r>
            <a:r>
              <a:rPr sz="2000" dirty="0">
                <a:latin typeface="kiloji"/>
                <a:cs typeface="kiloji"/>
              </a:rPr>
              <a:t>れ</a:t>
            </a:r>
            <a:r>
              <a:rPr sz="2000" spc="-15" dirty="0">
                <a:latin typeface="kiloji"/>
                <a:cs typeface="kiloji"/>
              </a:rPr>
              <a:t>た</a:t>
            </a:r>
            <a:r>
              <a:rPr sz="2000" dirty="0">
                <a:latin typeface="kiloji"/>
                <a:cs typeface="kiloji"/>
              </a:rPr>
              <a:t>初診か</a:t>
            </a:r>
            <a:r>
              <a:rPr sz="2000" spc="-15" dirty="0">
                <a:latin typeface="kiloji"/>
                <a:cs typeface="kiloji"/>
              </a:rPr>
              <a:t>ら</a:t>
            </a:r>
            <a:r>
              <a:rPr sz="2000" dirty="0">
                <a:latin typeface="kiloji"/>
                <a:cs typeface="kiloji"/>
              </a:rPr>
              <a:t>の</a:t>
            </a:r>
            <a:r>
              <a:rPr sz="2000" spc="-15" dirty="0">
                <a:latin typeface="kiloji"/>
                <a:cs typeface="kiloji"/>
              </a:rPr>
              <a:t>電</a:t>
            </a:r>
            <a:r>
              <a:rPr sz="2000" dirty="0">
                <a:latin typeface="kiloji"/>
                <a:cs typeface="kiloji"/>
              </a:rPr>
              <a:t>話診療</a:t>
            </a:r>
            <a:r>
              <a:rPr sz="2000" spc="-15" dirty="0">
                <a:latin typeface="kiloji"/>
                <a:cs typeface="kiloji"/>
              </a:rPr>
              <a:t>及</a:t>
            </a:r>
            <a:r>
              <a:rPr sz="2000" dirty="0">
                <a:latin typeface="kiloji"/>
                <a:cs typeface="kiloji"/>
              </a:rPr>
              <a:t>び</a:t>
            </a:r>
            <a:r>
              <a:rPr sz="2000" spc="-15" dirty="0">
                <a:latin typeface="kiloji"/>
                <a:cs typeface="kiloji"/>
              </a:rPr>
              <a:t>オ</a:t>
            </a:r>
            <a:r>
              <a:rPr sz="2000" dirty="0">
                <a:latin typeface="kiloji"/>
                <a:cs typeface="kiloji"/>
              </a:rPr>
              <a:t>ンライ</a:t>
            </a:r>
            <a:r>
              <a:rPr sz="2000" spc="-15" dirty="0">
                <a:latin typeface="kiloji"/>
                <a:cs typeface="kiloji"/>
              </a:rPr>
              <a:t>ン</a:t>
            </a:r>
            <a:r>
              <a:rPr sz="2000" dirty="0">
                <a:latin typeface="kiloji"/>
                <a:cs typeface="kiloji"/>
              </a:rPr>
              <a:t>診</a:t>
            </a:r>
            <a:r>
              <a:rPr sz="2000" spc="-15" dirty="0">
                <a:latin typeface="kiloji"/>
                <a:cs typeface="kiloji"/>
              </a:rPr>
              <a:t>療</a:t>
            </a:r>
            <a:r>
              <a:rPr sz="2000" dirty="0">
                <a:latin typeface="kiloji"/>
                <a:cs typeface="kiloji"/>
              </a:rPr>
              <a:t>につい</a:t>
            </a:r>
            <a:r>
              <a:rPr sz="2000" spc="-15" dirty="0">
                <a:latin typeface="kiloji"/>
                <a:cs typeface="kiloji"/>
              </a:rPr>
              <a:t>て</a:t>
            </a:r>
            <a:r>
              <a:rPr sz="2000" dirty="0">
                <a:latin typeface="kiloji"/>
                <a:cs typeface="kiloji"/>
              </a:rPr>
              <a:t>、</a:t>
            </a:r>
            <a:r>
              <a:rPr sz="2000" spc="-15" dirty="0">
                <a:latin typeface="kiloji"/>
                <a:cs typeface="kiloji"/>
              </a:rPr>
              <a:t>ど</a:t>
            </a:r>
            <a:r>
              <a:rPr sz="2000" dirty="0">
                <a:latin typeface="kiloji"/>
                <a:cs typeface="kiloji"/>
              </a:rPr>
              <a:t>のよう な薬剤</a:t>
            </a:r>
            <a:r>
              <a:rPr sz="2000" spc="-15" dirty="0">
                <a:latin typeface="kiloji"/>
                <a:cs typeface="kiloji"/>
              </a:rPr>
              <a:t>の</a:t>
            </a:r>
            <a:r>
              <a:rPr sz="2000" dirty="0">
                <a:latin typeface="kiloji"/>
                <a:cs typeface="kiloji"/>
              </a:rPr>
              <a:t>処</a:t>
            </a:r>
            <a:r>
              <a:rPr sz="2000" spc="-15" dirty="0">
                <a:latin typeface="kiloji"/>
                <a:cs typeface="kiloji"/>
              </a:rPr>
              <a:t>方</a:t>
            </a:r>
            <a:r>
              <a:rPr sz="2000" dirty="0">
                <a:latin typeface="kiloji"/>
                <a:cs typeface="kiloji"/>
              </a:rPr>
              <a:t>があっ</a:t>
            </a:r>
            <a:r>
              <a:rPr sz="2000" spc="-15" dirty="0">
                <a:latin typeface="kiloji"/>
                <a:cs typeface="kiloji"/>
              </a:rPr>
              <a:t>た</a:t>
            </a:r>
            <a:r>
              <a:rPr sz="2000" dirty="0">
                <a:latin typeface="kiloji"/>
                <a:cs typeface="kiloji"/>
              </a:rPr>
              <a:t>か</a:t>
            </a:r>
            <a:r>
              <a:rPr sz="2000" spc="-15" dirty="0">
                <a:latin typeface="kiloji"/>
                <a:cs typeface="kiloji"/>
              </a:rPr>
              <a:t>に</a:t>
            </a:r>
            <a:r>
              <a:rPr sz="2000" dirty="0">
                <a:latin typeface="kiloji"/>
                <a:cs typeface="kiloji"/>
              </a:rPr>
              <a:t>ついて</a:t>
            </a:r>
            <a:r>
              <a:rPr sz="2000" spc="-15" dirty="0">
                <a:latin typeface="kiloji"/>
                <a:cs typeface="kiloji"/>
              </a:rPr>
              <a:t>以</a:t>
            </a:r>
            <a:r>
              <a:rPr sz="2000" dirty="0">
                <a:latin typeface="kiloji"/>
                <a:cs typeface="kiloji"/>
              </a:rPr>
              <a:t>下</a:t>
            </a:r>
            <a:r>
              <a:rPr sz="2000" spc="-15" dirty="0">
                <a:latin typeface="kiloji"/>
                <a:cs typeface="kiloji"/>
              </a:rPr>
              <a:t>の</a:t>
            </a:r>
            <a:r>
              <a:rPr sz="2000" dirty="0">
                <a:latin typeface="kiloji"/>
                <a:cs typeface="kiloji"/>
              </a:rPr>
              <a:t>視点か</a:t>
            </a:r>
            <a:r>
              <a:rPr sz="2000" spc="-15" dirty="0">
                <a:latin typeface="kiloji"/>
                <a:cs typeface="kiloji"/>
              </a:rPr>
              <a:t>ら</a:t>
            </a:r>
            <a:r>
              <a:rPr sz="2000" dirty="0">
                <a:latin typeface="kiloji"/>
                <a:cs typeface="kiloji"/>
              </a:rPr>
              <a:t>整</a:t>
            </a:r>
            <a:r>
              <a:rPr sz="2000" spc="-15" dirty="0">
                <a:latin typeface="kiloji"/>
                <a:cs typeface="kiloji"/>
              </a:rPr>
              <a:t>理</a:t>
            </a:r>
            <a:r>
              <a:rPr sz="2000" dirty="0">
                <a:latin typeface="kiloji"/>
                <a:cs typeface="kiloji"/>
              </a:rPr>
              <a:t>し、必</a:t>
            </a:r>
            <a:r>
              <a:rPr sz="2000" spc="-15" dirty="0">
                <a:latin typeface="kiloji"/>
                <a:cs typeface="kiloji"/>
              </a:rPr>
              <a:t>要</a:t>
            </a:r>
            <a:r>
              <a:rPr sz="2000" dirty="0">
                <a:latin typeface="kiloji"/>
                <a:cs typeface="kiloji"/>
              </a:rPr>
              <a:t>な</a:t>
            </a:r>
            <a:r>
              <a:rPr sz="2000" spc="-15" dirty="0">
                <a:latin typeface="kiloji"/>
                <a:cs typeface="kiloji"/>
              </a:rPr>
              <a:t>医</a:t>
            </a:r>
            <a:r>
              <a:rPr sz="2000" dirty="0">
                <a:latin typeface="kiloji"/>
                <a:cs typeface="kiloji"/>
              </a:rPr>
              <a:t>療が適 切に提</a:t>
            </a:r>
            <a:r>
              <a:rPr sz="2000" spc="-15" dirty="0">
                <a:latin typeface="kiloji"/>
                <a:cs typeface="kiloji"/>
              </a:rPr>
              <a:t>供</a:t>
            </a:r>
            <a:r>
              <a:rPr sz="2000" dirty="0">
                <a:latin typeface="kiloji"/>
                <a:cs typeface="kiloji"/>
              </a:rPr>
              <a:t>さ</a:t>
            </a:r>
            <a:r>
              <a:rPr sz="2000" spc="-15" dirty="0">
                <a:latin typeface="kiloji"/>
                <a:cs typeface="kiloji"/>
              </a:rPr>
              <a:t>れ</a:t>
            </a:r>
            <a:r>
              <a:rPr sz="2000" dirty="0">
                <a:latin typeface="kiloji"/>
                <a:cs typeface="kiloji"/>
              </a:rPr>
              <a:t>ている</a:t>
            </a:r>
            <a:r>
              <a:rPr sz="2000" spc="-15" dirty="0">
                <a:latin typeface="kiloji"/>
                <a:cs typeface="kiloji"/>
              </a:rPr>
              <a:t>か</a:t>
            </a:r>
            <a:r>
              <a:rPr sz="2000" dirty="0">
                <a:latin typeface="kiloji"/>
                <a:cs typeface="kiloji"/>
              </a:rPr>
              <a:t>ど</a:t>
            </a:r>
            <a:r>
              <a:rPr sz="2000" spc="-15" dirty="0">
                <a:latin typeface="kiloji"/>
                <a:cs typeface="kiloji"/>
              </a:rPr>
              <a:t>う</a:t>
            </a:r>
            <a:r>
              <a:rPr sz="2000" dirty="0">
                <a:latin typeface="kiloji"/>
                <a:cs typeface="kiloji"/>
              </a:rPr>
              <a:t>か検証</a:t>
            </a:r>
            <a:r>
              <a:rPr sz="2000" spc="-15" dirty="0">
                <a:latin typeface="kiloji"/>
                <a:cs typeface="kiloji"/>
              </a:rPr>
              <a:t>す</a:t>
            </a:r>
            <a:r>
              <a:rPr sz="2000" dirty="0">
                <a:latin typeface="kiloji"/>
                <a:cs typeface="kiloji"/>
              </a:rPr>
              <a:t>る。</a:t>
            </a:r>
          </a:p>
          <a:p>
            <a:pPr marL="984885" lvl="1" indent="-516255">
              <a:lnSpc>
                <a:spcPct val="100000"/>
              </a:lnSpc>
              <a:spcBef>
                <a:spcPts val="1200"/>
              </a:spcBef>
              <a:buAutoNum type="alphaLcPeriod"/>
              <a:tabLst>
                <a:tab pos="984885" algn="l"/>
                <a:tab pos="985519" algn="l"/>
              </a:tabLst>
            </a:pPr>
            <a:r>
              <a:rPr sz="2000" b="0" dirty="0">
                <a:latin typeface="MS Gothic" panose="020B0609070205080204" pitchFamily="49" charset="-128"/>
                <a:ea typeface="MS Gothic" panose="020B0609070205080204" pitchFamily="49" charset="-128"/>
                <a:cs typeface="Noto Sans CJK JP Medium"/>
              </a:rPr>
              <a:t>処方</a:t>
            </a:r>
            <a:r>
              <a:rPr sz="2000" b="0" spc="-430" dirty="0">
                <a:latin typeface="MS Gothic" panose="020B0609070205080204" pitchFamily="49" charset="-128"/>
                <a:ea typeface="MS Gothic" panose="020B0609070205080204" pitchFamily="49" charset="-128"/>
                <a:cs typeface="Noto Sans CJK JP Medium"/>
              </a:rPr>
              <a:t>さ</a:t>
            </a:r>
            <a:r>
              <a:rPr sz="2000" b="0" spc="-325" dirty="0">
                <a:latin typeface="MS Gothic" panose="020B0609070205080204" pitchFamily="49" charset="-128"/>
                <a:ea typeface="MS Gothic" panose="020B0609070205080204" pitchFamily="49" charset="-128"/>
                <a:cs typeface="Noto Sans CJK JP Medium"/>
              </a:rPr>
              <a:t>れ</a:t>
            </a:r>
            <a:r>
              <a:rPr sz="2000" b="0" spc="-340" dirty="0">
                <a:latin typeface="MS Gothic" panose="020B0609070205080204" pitchFamily="49" charset="-128"/>
                <a:ea typeface="MS Gothic" panose="020B0609070205080204" pitchFamily="49" charset="-128"/>
                <a:cs typeface="Noto Sans CJK JP Medium"/>
              </a:rPr>
              <a:t>た</a:t>
            </a:r>
            <a:r>
              <a:rPr sz="2000" b="0" dirty="0">
                <a:latin typeface="MS Gothic" panose="020B0609070205080204" pitchFamily="49" charset="-128"/>
                <a:ea typeface="MS Gothic" panose="020B0609070205080204" pitchFamily="49" charset="-128"/>
                <a:cs typeface="Noto Sans CJK JP Medium"/>
              </a:rPr>
              <a:t>医薬品</a:t>
            </a:r>
            <a:r>
              <a:rPr sz="2000" b="0" spc="-170" dirty="0">
                <a:latin typeface="MS Gothic" panose="020B0609070205080204" pitchFamily="49" charset="-128"/>
                <a:ea typeface="MS Gothic" panose="020B0609070205080204" pitchFamily="49" charset="-128"/>
                <a:cs typeface="Noto Sans CJK JP Medium"/>
              </a:rPr>
              <a:t>の</a:t>
            </a:r>
            <a:r>
              <a:rPr sz="2000" b="0" dirty="0">
                <a:latin typeface="MS Gothic" panose="020B0609070205080204" pitchFamily="49" charset="-128"/>
                <a:ea typeface="MS Gothic" panose="020B0609070205080204" pitchFamily="49" charset="-128"/>
                <a:cs typeface="Noto Sans CJK JP Medium"/>
              </a:rPr>
              <a:t>概況</a:t>
            </a:r>
            <a:endParaRPr sz="2000" dirty="0">
              <a:latin typeface="MS Gothic" panose="020B0609070205080204" pitchFamily="49" charset="-128"/>
              <a:ea typeface="MS Gothic" panose="020B0609070205080204" pitchFamily="49" charset="-128"/>
              <a:cs typeface="Noto Sans CJK JP Medium"/>
            </a:endParaRPr>
          </a:p>
          <a:p>
            <a:pPr marL="984885" lvl="1" indent="-516255">
              <a:lnSpc>
                <a:spcPct val="100000"/>
              </a:lnSpc>
              <a:spcBef>
                <a:spcPts val="1200"/>
              </a:spcBef>
              <a:buAutoNum type="alphaLcPeriod"/>
              <a:tabLst>
                <a:tab pos="984885" algn="l"/>
                <a:tab pos="985519" algn="l"/>
              </a:tabLst>
            </a:pPr>
            <a:r>
              <a:rPr sz="2000" b="0" dirty="0">
                <a:latin typeface="Noto Sans CJK JP Medium"/>
                <a:cs typeface="Noto Sans CJK JP Medium"/>
              </a:rPr>
              <a:t>処方日数</a:t>
            </a:r>
            <a:endParaRPr sz="2000" dirty="0">
              <a:latin typeface="Noto Sans CJK JP Medium"/>
              <a:cs typeface="Noto Sans CJK JP Medium"/>
            </a:endParaRPr>
          </a:p>
          <a:p>
            <a:pPr marL="984885" lvl="1" indent="-516255">
              <a:lnSpc>
                <a:spcPct val="100000"/>
              </a:lnSpc>
              <a:spcBef>
                <a:spcPts val="1200"/>
              </a:spcBef>
              <a:buAutoNum type="alphaLcPeriod"/>
              <a:tabLst>
                <a:tab pos="984885" algn="l"/>
                <a:tab pos="985519" algn="l"/>
              </a:tabLst>
            </a:pPr>
            <a:r>
              <a:rPr sz="2000" b="0" dirty="0" err="1">
                <a:latin typeface="Noto Sans CJK JP Medium"/>
                <a:cs typeface="Noto Sans CJK JP Medium"/>
              </a:rPr>
              <a:t>使用</a:t>
            </a:r>
            <a:r>
              <a:rPr sz="2000" b="0" spc="-515" dirty="0" err="1">
                <a:latin typeface="Noto Sans CJK JP Medium"/>
                <a:cs typeface="Noto Sans CJK JP Medium"/>
              </a:rPr>
              <a:t>し</a:t>
            </a:r>
            <a:r>
              <a:rPr sz="2000" b="0" spc="-340" dirty="0" err="1">
                <a:latin typeface="Noto Sans CJK JP Medium"/>
                <a:cs typeface="Noto Sans CJK JP Medium"/>
              </a:rPr>
              <a:t>た</a:t>
            </a:r>
            <a:r>
              <a:rPr lang="en-US" sz="2000" b="0" spc="-340" dirty="0">
                <a:latin typeface="Noto Sans CJK JP Medium"/>
                <a:cs typeface="Noto Sans CJK JP Medium"/>
              </a:rPr>
              <a:t>  </a:t>
            </a:r>
            <a:r>
              <a:rPr sz="2000" b="0" dirty="0" err="1">
                <a:latin typeface="Noto Sans CJK JP Medium"/>
                <a:cs typeface="Noto Sans CJK JP Medium"/>
              </a:rPr>
              <a:t>機器</a:t>
            </a:r>
            <a:endParaRPr sz="2000" dirty="0">
              <a:latin typeface="Noto Sans CJK JP Medium"/>
              <a:cs typeface="Noto Sans CJK JP Medium"/>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28444" y="367270"/>
            <a:ext cx="6629400" cy="342900"/>
          </a:xfrm>
          <a:prstGeom prst="rect">
            <a:avLst/>
          </a:prstGeom>
        </p:spPr>
        <p:txBody>
          <a:bodyPr vert="horz" wrap="square" lIns="0" tIns="13335" rIns="0" bIns="0" rtlCol="0">
            <a:spAutoFit/>
          </a:bodyPr>
          <a:lstStyle/>
          <a:p>
            <a:pPr>
              <a:lnSpc>
                <a:spcPct val="100000"/>
              </a:lnSpc>
              <a:spcBef>
                <a:spcPts val="105"/>
              </a:spcBef>
            </a:pPr>
            <a:r>
              <a:rPr sz="1800" dirty="0">
                <a:solidFill>
                  <a:srgbClr val="FFFFFF"/>
                </a:solidFill>
                <a:latin typeface="Noto Sans CJK JP Black"/>
                <a:cs typeface="Noto Sans CJK JP Black"/>
              </a:rPr>
              <a:t>時限的・特例的な取扱いに対応する医療機関の数（都道府県別）</a:t>
            </a:r>
            <a:endParaRPr sz="1800">
              <a:latin typeface="Noto Sans CJK JP Black"/>
              <a:cs typeface="Noto Sans CJK JP Black"/>
            </a:endParaRPr>
          </a:p>
        </p:txBody>
      </p:sp>
      <p:sp>
        <p:nvSpPr>
          <p:cNvPr id="3" name="object 3"/>
          <p:cNvSpPr/>
          <p:nvPr/>
        </p:nvSpPr>
        <p:spPr>
          <a:xfrm>
            <a:off x="772668" y="365760"/>
            <a:ext cx="9144000" cy="376427"/>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015744" y="368300"/>
            <a:ext cx="66548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Noto Sans CJK JP Black"/>
                <a:cs typeface="Noto Sans CJK JP Black"/>
              </a:rPr>
              <a:t>時限的・特例的な取扱いに対応する医療機関の数（都道府県別）</a:t>
            </a:r>
            <a:endParaRPr sz="1800">
              <a:latin typeface="Noto Sans CJK JP Black"/>
              <a:cs typeface="Noto Sans CJK JP Black"/>
            </a:endParaRPr>
          </a:p>
        </p:txBody>
      </p:sp>
      <p:sp>
        <p:nvSpPr>
          <p:cNvPr id="5" name="object 5"/>
          <p:cNvSpPr txBox="1"/>
          <p:nvPr/>
        </p:nvSpPr>
        <p:spPr>
          <a:xfrm>
            <a:off x="9105392" y="6642607"/>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rlito"/>
                <a:cs typeface="Carlito"/>
              </a:rPr>
              <a:t>3</a:t>
            </a:r>
            <a:endParaRPr sz="1200">
              <a:latin typeface="Carlito"/>
              <a:cs typeface="Carlito"/>
            </a:endParaRPr>
          </a:p>
        </p:txBody>
      </p:sp>
      <p:sp>
        <p:nvSpPr>
          <p:cNvPr id="6" name="object 6"/>
          <p:cNvSpPr txBox="1"/>
          <p:nvPr/>
        </p:nvSpPr>
        <p:spPr>
          <a:xfrm>
            <a:off x="1291844" y="1078484"/>
            <a:ext cx="711517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Noto Sans CJK JP Regular"/>
                <a:cs typeface="Noto Sans CJK JP Regular"/>
              </a:rPr>
              <a:t>医療機関数（全体・初診別、都道府県別、人口</a:t>
            </a:r>
            <a:r>
              <a:rPr sz="1800" spc="-5" dirty="0">
                <a:latin typeface="Carlito"/>
                <a:cs typeface="Carlito"/>
              </a:rPr>
              <a:t>10</a:t>
            </a:r>
            <a:r>
              <a:rPr sz="1800" dirty="0">
                <a:latin typeface="Noto Sans CJK JP Regular"/>
                <a:cs typeface="Noto Sans CJK JP Regular"/>
              </a:rPr>
              <a:t>万対比）７月末時点</a:t>
            </a:r>
            <a:endParaRPr sz="1800">
              <a:latin typeface="Noto Sans CJK JP Regular"/>
              <a:cs typeface="Noto Sans CJK JP Regular"/>
            </a:endParaRPr>
          </a:p>
        </p:txBody>
      </p:sp>
      <p:grpSp>
        <p:nvGrpSpPr>
          <p:cNvPr id="7" name="object 7"/>
          <p:cNvGrpSpPr/>
          <p:nvPr/>
        </p:nvGrpSpPr>
        <p:grpSpPr>
          <a:xfrm>
            <a:off x="1207008" y="1498091"/>
            <a:ext cx="8318500" cy="4718685"/>
            <a:chOff x="1207008" y="1498091"/>
            <a:chExt cx="8318500" cy="4718685"/>
          </a:xfrm>
        </p:grpSpPr>
        <p:sp>
          <p:nvSpPr>
            <p:cNvPr id="8" name="object 8"/>
            <p:cNvSpPr/>
            <p:nvPr/>
          </p:nvSpPr>
          <p:spPr>
            <a:xfrm>
              <a:off x="1207008" y="1498091"/>
              <a:ext cx="8318500" cy="4718685"/>
            </a:xfrm>
            <a:custGeom>
              <a:avLst/>
              <a:gdLst/>
              <a:ahLst/>
              <a:cxnLst/>
              <a:rect l="l" t="t" r="r" b="b"/>
              <a:pathLst>
                <a:path w="8318500" h="4718685">
                  <a:moveTo>
                    <a:pt x="8317992" y="0"/>
                  </a:moveTo>
                  <a:lnTo>
                    <a:pt x="0" y="0"/>
                  </a:lnTo>
                  <a:lnTo>
                    <a:pt x="0" y="4718304"/>
                  </a:lnTo>
                  <a:lnTo>
                    <a:pt x="8317992" y="4718304"/>
                  </a:lnTo>
                  <a:lnTo>
                    <a:pt x="8317992" y="4712208"/>
                  </a:lnTo>
                  <a:lnTo>
                    <a:pt x="13715" y="4712208"/>
                  </a:lnTo>
                  <a:lnTo>
                    <a:pt x="7620" y="4706112"/>
                  </a:lnTo>
                  <a:lnTo>
                    <a:pt x="13715" y="4706112"/>
                  </a:lnTo>
                  <a:lnTo>
                    <a:pt x="13715" y="13715"/>
                  </a:lnTo>
                  <a:lnTo>
                    <a:pt x="7619" y="13715"/>
                  </a:lnTo>
                  <a:lnTo>
                    <a:pt x="13715" y="7619"/>
                  </a:lnTo>
                  <a:lnTo>
                    <a:pt x="8317992" y="7619"/>
                  </a:lnTo>
                  <a:lnTo>
                    <a:pt x="8317992" y="0"/>
                  </a:lnTo>
                  <a:close/>
                </a:path>
                <a:path w="8318500" h="4718685">
                  <a:moveTo>
                    <a:pt x="13715" y="4706112"/>
                  </a:moveTo>
                  <a:lnTo>
                    <a:pt x="7620" y="4706112"/>
                  </a:lnTo>
                  <a:lnTo>
                    <a:pt x="13715" y="4712208"/>
                  </a:lnTo>
                  <a:lnTo>
                    <a:pt x="13715" y="4706112"/>
                  </a:lnTo>
                  <a:close/>
                </a:path>
                <a:path w="8318500" h="4718685">
                  <a:moveTo>
                    <a:pt x="8304276" y="4706112"/>
                  </a:moveTo>
                  <a:lnTo>
                    <a:pt x="13715" y="4706112"/>
                  </a:lnTo>
                  <a:lnTo>
                    <a:pt x="13715" y="4712208"/>
                  </a:lnTo>
                  <a:lnTo>
                    <a:pt x="8304276" y="4712208"/>
                  </a:lnTo>
                  <a:lnTo>
                    <a:pt x="8304276" y="4706112"/>
                  </a:lnTo>
                  <a:close/>
                </a:path>
                <a:path w="8318500" h="4718685">
                  <a:moveTo>
                    <a:pt x="8304276" y="7619"/>
                  </a:moveTo>
                  <a:lnTo>
                    <a:pt x="8304276" y="4712208"/>
                  </a:lnTo>
                  <a:lnTo>
                    <a:pt x="8311896" y="4706112"/>
                  </a:lnTo>
                  <a:lnTo>
                    <a:pt x="8317992" y="4706112"/>
                  </a:lnTo>
                  <a:lnTo>
                    <a:pt x="8317992" y="13715"/>
                  </a:lnTo>
                  <a:lnTo>
                    <a:pt x="8311896" y="13715"/>
                  </a:lnTo>
                  <a:lnTo>
                    <a:pt x="8304276" y="7619"/>
                  </a:lnTo>
                  <a:close/>
                </a:path>
                <a:path w="8318500" h="4718685">
                  <a:moveTo>
                    <a:pt x="8317992" y="4706112"/>
                  </a:moveTo>
                  <a:lnTo>
                    <a:pt x="8311896" y="4706112"/>
                  </a:lnTo>
                  <a:lnTo>
                    <a:pt x="8304276" y="4712208"/>
                  </a:lnTo>
                  <a:lnTo>
                    <a:pt x="8317992" y="4712208"/>
                  </a:lnTo>
                  <a:lnTo>
                    <a:pt x="8317992" y="4706112"/>
                  </a:lnTo>
                  <a:close/>
                </a:path>
                <a:path w="8318500" h="4718685">
                  <a:moveTo>
                    <a:pt x="13715" y="7619"/>
                  </a:moveTo>
                  <a:lnTo>
                    <a:pt x="7619" y="13715"/>
                  </a:lnTo>
                  <a:lnTo>
                    <a:pt x="13715" y="13715"/>
                  </a:lnTo>
                  <a:lnTo>
                    <a:pt x="13715" y="7619"/>
                  </a:lnTo>
                  <a:close/>
                </a:path>
                <a:path w="8318500" h="4718685">
                  <a:moveTo>
                    <a:pt x="8304276" y="7619"/>
                  </a:moveTo>
                  <a:lnTo>
                    <a:pt x="13715" y="7619"/>
                  </a:lnTo>
                  <a:lnTo>
                    <a:pt x="13715" y="13715"/>
                  </a:lnTo>
                  <a:lnTo>
                    <a:pt x="8304276" y="13715"/>
                  </a:lnTo>
                  <a:lnTo>
                    <a:pt x="8304276" y="7619"/>
                  </a:lnTo>
                  <a:close/>
                </a:path>
                <a:path w="8318500" h="4718685">
                  <a:moveTo>
                    <a:pt x="8317992" y="7619"/>
                  </a:moveTo>
                  <a:lnTo>
                    <a:pt x="8304276" y="7619"/>
                  </a:lnTo>
                  <a:lnTo>
                    <a:pt x="8311896" y="13715"/>
                  </a:lnTo>
                  <a:lnTo>
                    <a:pt x="8317992" y="13715"/>
                  </a:lnTo>
                  <a:lnTo>
                    <a:pt x="8317992" y="7619"/>
                  </a:lnTo>
                  <a:close/>
                </a:path>
              </a:pathLst>
            </a:custGeom>
            <a:solidFill>
              <a:srgbClr val="41709C"/>
            </a:solidFill>
          </p:spPr>
          <p:txBody>
            <a:bodyPr wrap="square" lIns="0" tIns="0" rIns="0" bIns="0" rtlCol="0"/>
            <a:lstStyle/>
            <a:p>
              <a:endParaRPr/>
            </a:p>
          </p:txBody>
        </p:sp>
        <p:sp>
          <p:nvSpPr>
            <p:cNvPr id="9" name="object 9"/>
            <p:cNvSpPr/>
            <p:nvPr/>
          </p:nvSpPr>
          <p:spPr>
            <a:xfrm>
              <a:off x="1895856" y="1903475"/>
              <a:ext cx="5288280" cy="3211195"/>
            </a:xfrm>
            <a:custGeom>
              <a:avLst/>
              <a:gdLst/>
              <a:ahLst/>
              <a:cxnLst/>
              <a:rect l="l" t="t" r="r" b="b"/>
              <a:pathLst>
                <a:path w="5288280" h="3211195">
                  <a:moveTo>
                    <a:pt x="10668" y="0"/>
                  </a:moveTo>
                  <a:lnTo>
                    <a:pt x="0" y="0"/>
                  </a:lnTo>
                  <a:lnTo>
                    <a:pt x="0" y="3211068"/>
                  </a:lnTo>
                  <a:lnTo>
                    <a:pt x="10668" y="3211068"/>
                  </a:lnTo>
                  <a:lnTo>
                    <a:pt x="10668" y="0"/>
                  </a:lnTo>
                  <a:close/>
                </a:path>
                <a:path w="5288280" h="3211195">
                  <a:moveTo>
                    <a:pt x="85344" y="0"/>
                  </a:moveTo>
                  <a:lnTo>
                    <a:pt x="74676" y="0"/>
                  </a:lnTo>
                  <a:lnTo>
                    <a:pt x="74676" y="1969008"/>
                  </a:lnTo>
                  <a:lnTo>
                    <a:pt x="85344" y="1969008"/>
                  </a:lnTo>
                  <a:lnTo>
                    <a:pt x="85344" y="0"/>
                  </a:lnTo>
                  <a:close/>
                </a:path>
                <a:path w="5288280" h="3211195">
                  <a:moveTo>
                    <a:pt x="161544" y="0"/>
                  </a:moveTo>
                  <a:lnTo>
                    <a:pt x="150876" y="0"/>
                  </a:lnTo>
                  <a:lnTo>
                    <a:pt x="150876" y="3211068"/>
                  </a:lnTo>
                  <a:lnTo>
                    <a:pt x="161544" y="3211068"/>
                  </a:lnTo>
                  <a:lnTo>
                    <a:pt x="161544" y="0"/>
                  </a:lnTo>
                  <a:close/>
                </a:path>
                <a:path w="5288280" h="3211195">
                  <a:moveTo>
                    <a:pt x="236220" y="0"/>
                  </a:moveTo>
                  <a:lnTo>
                    <a:pt x="225552" y="0"/>
                  </a:lnTo>
                  <a:lnTo>
                    <a:pt x="225552" y="2895600"/>
                  </a:lnTo>
                  <a:lnTo>
                    <a:pt x="236220" y="2895600"/>
                  </a:lnTo>
                  <a:lnTo>
                    <a:pt x="236220" y="0"/>
                  </a:lnTo>
                  <a:close/>
                </a:path>
                <a:path w="5288280" h="3211195">
                  <a:moveTo>
                    <a:pt x="312420" y="0"/>
                  </a:moveTo>
                  <a:lnTo>
                    <a:pt x="301752" y="0"/>
                  </a:lnTo>
                  <a:lnTo>
                    <a:pt x="301752" y="3211068"/>
                  </a:lnTo>
                  <a:lnTo>
                    <a:pt x="312420" y="3211068"/>
                  </a:lnTo>
                  <a:lnTo>
                    <a:pt x="312420" y="0"/>
                  </a:lnTo>
                  <a:close/>
                </a:path>
                <a:path w="5288280" h="3211195">
                  <a:moveTo>
                    <a:pt x="387096" y="0"/>
                  </a:moveTo>
                  <a:lnTo>
                    <a:pt x="376428" y="0"/>
                  </a:lnTo>
                  <a:lnTo>
                    <a:pt x="376428" y="3019044"/>
                  </a:lnTo>
                  <a:lnTo>
                    <a:pt x="387096" y="3019044"/>
                  </a:lnTo>
                  <a:lnTo>
                    <a:pt x="387096" y="0"/>
                  </a:lnTo>
                  <a:close/>
                </a:path>
                <a:path w="5288280" h="3211195">
                  <a:moveTo>
                    <a:pt x="463296" y="0"/>
                  </a:moveTo>
                  <a:lnTo>
                    <a:pt x="452628" y="0"/>
                  </a:lnTo>
                  <a:lnTo>
                    <a:pt x="452628" y="3211068"/>
                  </a:lnTo>
                  <a:lnTo>
                    <a:pt x="463296" y="3211068"/>
                  </a:lnTo>
                  <a:lnTo>
                    <a:pt x="463296" y="0"/>
                  </a:lnTo>
                  <a:close/>
                </a:path>
                <a:path w="5288280" h="3211195">
                  <a:moveTo>
                    <a:pt x="537972" y="0"/>
                  </a:moveTo>
                  <a:lnTo>
                    <a:pt x="527304" y="0"/>
                  </a:lnTo>
                  <a:lnTo>
                    <a:pt x="527304" y="2831592"/>
                  </a:lnTo>
                  <a:lnTo>
                    <a:pt x="537972" y="2831592"/>
                  </a:lnTo>
                  <a:lnTo>
                    <a:pt x="537972" y="0"/>
                  </a:lnTo>
                  <a:close/>
                </a:path>
                <a:path w="5288280" h="3211195">
                  <a:moveTo>
                    <a:pt x="614172" y="0"/>
                  </a:moveTo>
                  <a:lnTo>
                    <a:pt x="603504" y="0"/>
                  </a:lnTo>
                  <a:lnTo>
                    <a:pt x="603504" y="3211068"/>
                  </a:lnTo>
                  <a:lnTo>
                    <a:pt x="614172" y="3211068"/>
                  </a:lnTo>
                  <a:lnTo>
                    <a:pt x="614172" y="0"/>
                  </a:lnTo>
                  <a:close/>
                </a:path>
                <a:path w="5288280" h="3211195">
                  <a:moveTo>
                    <a:pt x="688848" y="0"/>
                  </a:moveTo>
                  <a:lnTo>
                    <a:pt x="678180" y="0"/>
                  </a:lnTo>
                  <a:lnTo>
                    <a:pt x="678180" y="2979420"/>
                  </a:lnTo>
                  <a:lnTo>
                    <a:pt x="688848" y="2979420"/>
                  </a:lnTo>
                  <a:lnTo>
                    <a:pt x="688848" y="0"/>
                  </a:lnTo>
                  <a:close/>
                </a:path>
                <a:path w="5288280" h="3211195">
                  <a:moveTo>
                    <a:pt x="765048" y="0"/>
                  </a:moveTo>
                  <a:lnTo>
                    <a:pt x="754380" y="0"/>
                  </a:lnTo>
                  <a:lnTo>
                    <a:pt x="754380" y="3211068"/>
                  </a:lnTo>
                  <a:lnTo>
                    <a:pt x="765048" y="3211068"/>
                  </a:lnTo>
                  <a:lnTo>
                    <a:pt x="765048" y="0"/>
                  </a:lnTo>
                  <a:close/>
                </a:path>
                <a:path w="5288280" h="3211195">
                  <a:moveTo>
                    <a:pt x="839724" y="0"/>
                  </a:moveTo>
                  <a:lnTo>
                    <a:pt x="829056" y="0"/>
                  </a:lnTo>
                  <a:lnTo>
                    <a:pt x="829056" y="2671572"/>
                  </a:lnTo>
                  <a:lnTo>
                    <a:pt x="839724" y="2671572"/>
                  </a:lnTo>
                  <a:lnTo>
                    <a:pt x="839724" y="0"/>
                  </a:lnTo>
                  <a:close/>
                </a:path>
                <a:path w="5288280" h="3211195">
                  <a:moveTo>
                    <a:pt x="915924" y="0"/>
                  </a:moveTo>
                  <a:lnTo>
                    <a:pt x="905256" y="0"/>
                  </a:lnTo>
                  <a:lnTo>
                    <a:pt x="905256" y="3211068"/>
                  </a:lnTo>
                  <a:lnTo>
                    <a:pt x="915924" y="3211068"/>
                  </a:lnTo>
                  <a:lnTo>
                    <a:pt x="915924" y="0"/>
                  </a:lnTo>
                  <a:close/>
                </a:path>
                <a:path w="5288280" h="3211195">
                  <a:moveTo>
                    <a:pt x="990600" y="0"/>
                  </a:moveTo>
                  <a:lnTo>
                    <a:pt x="979932" y="0"/>
                  </a:lnTo>
                  <a:lnTo>
                    <a:pt x="979932" y="2878836"/>
                  </a:lnTo>
                  <a:lnTo>
                    <a:pt x="990600" y="2878836"/>
                  </a:lnTo>
                  <a:lnTo>
                    <a:pt x="990600" y="0"/>
                  </a:lnTo>
                  <a:close/>
                </a:path>
                <a:path w="5288280" h="3211195">
                  <a:moveTo>
                    <a:pt x="1066800" y="0"/>
                  </a:moveTo>
                  <a:lnTo>
                    <a:pt x="1056132" y="0"/>
                  </a:lnTo>
                  <a:lnTo>
                    <a:pt x="1056132" y="3211068"/>
                  </a:lnTo>
                  <a:lnTo>
                    <a:pt x="1066800" y="3211068"/>
                  </a:lnTo>
                  <a:lnTo>
                    <a:pt x="1066800" y="0"/>
                  </a:lnTo>
                  <a:close/>
                </a:path>
                <a:path w="5288280" h="3211195">
                  <a:moveTo>
                    <a:pt x="1141476" y="0"/>
                  </a:moveTo>
                  <a:lnTo>
                    <a:pt x="1130808" y="0"/>
                  </a:lnTo>
                  <a:lnTo>
                    <a:pt x="1130808" y="2712720"/>
                  </a:lnTo>
                  <a:lnTo>
                    <a:pt x="1141476" y="2712720"/>
                  </a:lnTo>
                  <a:lnTo>
                    <a:pt x="1141476" y="0"/>
                  </a:lnTo>
                  <a:close/>
                </a:path>
                <a:path w="5288280" h="3211195">
                  <a:moveTo>
                    <a:pt x="1216152" y="0"/>
                  </a:moveTo>
                  <a:lnTo>
                    <a:pt x="1205484" y="0"/>
                  </a:lnTo>
                  <a:lnTo>
                    <a:pt x="1205484" y="3211068"/>
                  </a:lnTo>
                  <a:lnTo>
                    <a:pt x="1216152" y="3211068"/>
                  </a:lnTo>
                  <a:lnTo>
                    <a:pt x="1216152" y="0"/>
                  </a:lnTo>
                  <a:close/>
                </a:path>
                <a:path w="5288280" h="3211195">
                  <a:moveTo>
                    <a:pt x="1292352" y="0"/>
                  </a:moveTo>
                  <a:lnTo>
                    <a:pt x="1281684" y="0"/>
                  </a:lnTo>
                  <a:lnTo>
                    <a:pt x="1281684" y="2918460"/>
                  </a:lnTo>
                  <a:lnTo>
                    <a:pt x="1292352" y="2918460"/>
                  </a:lnTo>
                  <a:lnTo>
                    <a:pt x="1292352" y="0"/>
                  </a:lnTo>
                  <a:close/>
                </a:path>
                <a:path w="5288280" h="3211195">
                  <a:moveTo>
                    <a:pt x="1367028" y="0"/>
                  </a:moveTo>
                  <a:lnTo>
                    <a:pt x="1356347" y="0"/>
                  </a:lnTo>
                  <a:lnTo>
                    <a:pt x="1356347" y="3211068"/>
                  </a:lnTo>
                  <a:lnTo>
                    <a:pt x="1367028" y="3211068"/>
                  </a:lnTo>
                  <a:lnTo>
                    <a:pt x="1367028" y="0"/>
                  </a:lnTo>
                  <a:close/>
                </a:path>
                <a:path w="5288280" h="3211195">
                  <a:moveTo>
                    <a:pt x="1443228" y="0"/>
                  </a:moveTo>
                  <a:lnTo>
                    <a:pt x="1432547" y="0"/>
                  </a:lnTo>
                  <a:lnTo>
                    <a:pt x="1432547" y="2695956"/>
                  </a:lnTo>
                  <a:lnTo>
                    <a:pt x="1443228" y="2695956"/>
                  </a:lnTo>
                  <a:lnTo>
                    <a:pt x="1443228" y="0"/>
                  </a:lnTo>
                  <a:close/>
                </a:path>
                <a:path w="5288280" h="3211195">
                  <a:moveTo>
                    <a:pt x="1517904" y="0"/>
                  </a:moveTo>
                  <a:lnTo>
                    <a:pt x="1507236" y="0"/>
                  </a:lnTo>
                  <a:lnTo>
                    <a:pt x="1507236" y="3211068"/>
                  </a:lnTo>
                  <a:lnTo>
                    <a:pt x="1517904" y="3211068"/>
                  </a:lnTo>
                  <a:lnTo>
                    <a:pt x="1517904" y="0"/>
                  </a:lnTo>
                  <a:close/>
                </a:path>
                <a:path w="5288280" h="3211195">
                  <a:moveTo>
                    <a:pt x="1594104" y="0"/>
                  </a:moveTo>
                  <a:lnTo>
                    <a:pt x="1583436" y="0"/>
                  </a:lnTo>
                  <a:lnTo>
                    <a:pt x="1583436" y="2092452"/>
                  </a:lnTo>
                  <a:lnTo>
                    <a:pt x="1594104" y="2092452"/>
                  </a:lnTo>
                  <a:lnTo>
                    <a:pt x="1594104" y="0"/>
                  </a:lnTo>
                  <a:close/>
                </a:path>
                <a:path w="5288280" h="3211195">
                  <a:moveTo>
                    <a:pt x="1668780" y="0"/>
                  </a:moveTo>
                  <a:lnTo>
                    <a:pt x="1658112" y="0"/>
                  </a:lnTo>
                  <a:lnTo>
                    <a:pt x="1658112" y="3211068"/>
                  </a:lnTo>
                  <a:lnTo>
                    <a:pt x="1668780" y="3211068"/>
                  </a:lnTo>
                  <a:lnTo>
                    <a:pt x="1668780" y="0"/>
                  </a:lnTo>
                  <a:close/>
                </a:path>
                <a:path w="5288280" h="3211195">
                  <a:moveTo>
                    <a:pt x="1744980" y="0"/>
                  </a:moveTo>
                  <a:lnTo>
                    <a:pt x="1734312" y="0"/>
                  </a:lnTo>
                  <a:lnTo>
                    <a:pt x="1734312" y="2034540"/>
                  </a:lnTo>
                  <a:lnTo>
                    <a:pt x="1744980" y="2034540"/>
                  </a:lnTo>
                  <a:lnTo>
                    <a:pt x="1744980" y="0"/>
                  </a:lnTo>
                  <a:close/>
                </a:path>
                <a:path w="5288280" h="3211195">
                  <a:moveTo>
                    <a:pt x="1819656" y="0"/>
                  </a:moveTo>
                  <a:lnTo>
                    <a:pt x="1808988" y="0"/>
                  </a:lnTo>
                  <a:lnTo>
                    <a:pt x="1808988" y="3211068"/>
                  </a:lnTo>
                  <a:lnTo>
                    <a:pt x="1819656" y="3211068"/>
                  </a:lnTo>
                  <a:lnTo>
                    <a:pt x="1819656" y="0"/>
                  </a:lnTo>
                  <a:close/>
                </a:path>
                <a:path w="5288280" h="3211195">
                  <a:moveTo>
                    <a:pt x="1895856" y="0"/>
                  </a:moveTo>
                  <a:lnTo>
                    <a:pt x="1885188" y="0"/>
                  </a:lnTo>
                  <a:lnTo>
                    <a:pt x="1885188" y="65532"/>
                  </a:lnTo>
                  <a:lnTo>
                    <a:pt x="1895856" y="65532"/>
                  </a:lnTo>
                  <a:lnTo>
                    <a:pt x="1895856" y="0"/>
                  </a:lnTo>
                  <a:close/>
                </a:path>
                <a:path w="5288280" h="3211195">
                  <a:moveTo>
                    <a:pt x="1970532" y="0"/>
                  </a:moveTo>
                  <a:lnTo>
                    <a:pt x="1959864" y="0"/>
                  </a:lnTo>
                  <a:lnTo>
                    <a:pt x="1959864" y="3211068"/>
                  </a:lnTo>
                  <a:lnTo>
                    <a:pt x="1970532" y="3211068"/>
                  </a:lnTo>
                  <a:lnTo>
                    <a:pt x="1970532" y="0"/>
                  </a:lnTo>
                  <a:close/>
                </a:path>
                <a:path w="5288280" h="3211195">
                  <a:moveTo>
                    <a:pt x="2046732" y="0"/>
                  </a:moveTo>
                  <a:lnTo>
                    <a:pt x="2036064" y="0"/>
                  </a:lnTo>
                  <a:lnTo>
                    <a:pt x="2036064" y="1592580"/>
                  </a:lnTo>
                  <a:lnTo>
                    <a:pt x="2046732" y="1592580"/>
                  </a:lnTo>
                  <a:lnTo>
                    <a:pt x="2046732" y="0"/>
                  </a:lnTo>
                  <a:close/>
                </a:path>
                <a:path w="5288280" h="3211195">
                  <a:moveTo>
                    <a:pt x="2121408" y="0"/>
                  </a:moveTo>
                  <a:lnTo>
                    <a:pt x="2110740" y="0"/>
                  </a:lnTo>
                  <a:lnTo>
                    <a:pt x="2110740" y="3211068"/>
                  </a:lnTo>
                  <a:lnTo>
                    <a:pt x="2121408" y="3211068"/>
                  </a:lnTo>
                  <a:lnTo>
                    <a:pt x="2121408" y="0"/>
                  </a:lnTo>
                  <a:close/>
                </a:path>
                <a:path w="5288280" h="3211195">
                  <a:moveTo>
                    <a:pt x="2197608" y="0"/>
                  </a:moveTo>
                  <a:lnTo>
                    <a:pt x="2186940" y="0"/>
                  </a:lnTo>
                  <a:lnTo>
                    <a:pt x="2186940" y="2630424"/>
                  </a:lnTo>
                  <a:lnTo>
                    <a:pt x="2197608" y="2630424"/>
                  </a:lnTo>
                  <a:lnTo>
                    <a:pt x="2197608" y="0"/>
                  </a:lnTo>
                  <a:close/>
                </a:path>
                <a:path w="5288280" h="3211195">
                  <a:moveTo>
                    <a:pt x="2272284" y="0"/>
                  </a:moveTo>
                  <a:lnTo>
                    <a:pt x="2261616" y="0"/>
                  </a:lnTo>
                  <a:lnTo>
                    <a:pt x="2261616" y="3211068"/>
                  </a:lnTo>
                  <a:lnTo>
                    <a:pt x="2272284" y="3211068"/>
                  </a:lnTo>
                  <a:lnTo>
                    <a:pt x="2272284" y="0"/>
                  </a:lnTo>
                  <a:close/>
                </a:path>
                <a:path w="5288280" h="3211195">
                  <a:moveTo>
                    <a:pt x="2348484" y="0"/>
                  </a:moveTo>
                  <a:lnTo>
                    <a:pt x="2337816" y="0"/>
                  </a:lnTo>
                  <a:lnTo>
                    <a:pt x="2337816" y="2834640"/>
                  </a:lnTo>
                  <a:lnTo>
                    <a:pt x="2348484" y="2834640"/>
                  </a:lnTo>
                  <a:lnTo>
                    <a:pt x="2348484" y="0"/>
                  </a:lnTo>
                  <a:close/>
                </a:path>
                <a:path w="5288280" h="3211195">
                  <a:moveTo>
                    <a:pt x="2423160" y="0"/>
                  </a:moveTo>
                  <a:lnTo>
                    <a:pt x="2412492" y="0"/>
                  </a:lnTo>
                  <a:lnTo>
                    <a:pt x="2412492" y="3211068"/>
                  </a:lnTo>
                  <a:lnTo>
                    <a:pt x="2423160" y="3211068"/>
                  </a:lnTo>
                  <a:lnTo>
                    <a:pt x="2423160" y="0"/>
                  </a:lnTo>
                  <a:close/>
                </a:path>
                <a:path w="5288280" h="3211195">
                  <a:moveTo>
                    <a:pt x="2497836" y="0"/>
                  </a:moveTo>
                  <a:lnTo>
                    <a:pt x="2487168" y="0"/>
                  </a:lnTo>
                  <a:lnTo>
                    <a:pt x="2487168" y="2926080"/>
                  </a:lnTo>
                  <a:lnTo>
                    <a:pt x="2497836" y="2926080"/>
                  </a:lnTo>
                  <a:lnTo>
                    <a:pt x="2497836" y="0"/>
                  </a:lnTo>
                  <a:close/>
                </a:path>
                <a:path w="5288280" h="3211195">
                  <a:moveTo>
                    <a:pt x="2574036" y="0"/>
                  </a:moveTo>
                  <a:lnTo>
                    <a:pt x="2563368" y="0"/>
                  </a:lnTo>
                  <a:lnTo>
                    <a:pt x="2563368" y="3211068"/>
                  </a:lnTo>
                  <a:lnTo>
                    <a:pt x="2574036" y="3211068"/>
                  </a:lnTo>
                  <a:lnTo>
                    <a:pt x="2574036" y="0"/>
                  </a:lnTo>
                  <a:close/>
                </a:path>
                <a:path w="5288280" h="3211195">
                  <a:moveTo>
                    <a:pt x="2648712" y="0"/>
                  </a:moveTo>
                  <a:lnTo>
                    <a:pt x="2638044" y="0"/>
                  </a:lnTo>
                  <a:lnTo>
                    <a:pt x="2638044" y="2933700"/>
                  </a:lnTo>
                  <a:lnTo>
                    <a:pt x="2648712" y="2933700"/>
                  </a:lnTo>
                  <a:lnTo>
                    <a:pt x="2648712" y="0"/>
                  </a:lnTo>
                  <a:close/>
                </a:path>
                <a:path w="5288280" h="3211195">
                  <a:moveTo>
                    <a:pt x="2724912" y="0"/>
                  </a:moveTo>
                  <a:lnTo>
                    <a:pt x="2714244" y="0"/>
                  </a:lnTo>
                  <a:lnTo>
                    <a:pt x="2714244" y="3211068"/>
                  </a:lnTo>
                  <a:lnTo>
                    <a:pt x="2724912" y="3211068"/>
                  </a:lnTo>
                  <a:lnTo>
                    <a:pt x="2724912" y="0"/>
                  </a:lnTo>
                  <a:close/>
                </a:path>
                <a:path w="5288280" h="3211195">
                  <a:moveTo>
                    <a:pt x="2799588" y="0"/>
                  </a:moveTo>
                  <a:lnTo>
                    <a:pt x="2788920" y="0"/>
                  </a:lnTo>
                  <a:lnTo>
                    <a:pt x="2788920" y="3012948"/>
                  </a:lnTo>
                  <a:lnTo>
                    <a:pt x="2799588" y="3012948"/>
                  </a:lnTo>
                  <a:lnTo>
                    <a:pt x="2799588" y="0"/>
                  </a:lnTo>
                  <a:close/>
                </a:path>
                <a:path w="5288280" h="3211195">
                  <a:moveTo>
                    <a:pt x="2875788" y="0"/>
                  </a:moveTo>
                  <a:lnTo>
                    <a:pt x="2865120" y="0"/>
                  </a:lnTo>
                  <a:lnTo>
                    <a:pt x="2865120" y="3211068"/>
                  </a:lnTo>
                  <a:lnTo>
                    <a:pt x="2875788" y="3211068"/>
                  </a:lnTo>
                  <a:lnTo>
                    <a:pt x="2875788" y="0"/>
                  </a:lnTo>
                  <a:close/>
                </a:path>
                <a:path w="5288280" h="3211195">
                  <a:moveTo>
                    <a:pt x="2950464" y="0"/>
                  </a:moveTo>
                  <a:lnTo>
                    <a:pt x="2939796" y="0"/>
                  </a:lnTo>
                  <a:lnTo>
                    <a:pt x="2939796" y="2414016"/>
                  </a:lnTo>
                  <a:lnTo>
                    <a:pt x="2950464" y="2414016"/>
                  </a:lnTo>
                  <a:lnTo>
                    <a:pt x="2950464" y="0"/>
                  </a:lnTo>
                  <a:close/>
                </a:path>
                <a:path w="5288280" h="3211195">
                  <a:moveTo>
                    <a:pt x="3026664" y="0"/>
                  </a:moveTo>
                  <a:lnTo>
                    <a:pt x="3015996" y="0"/>
                  </a:lnTo>
                  <a:lnTo>
                    <a:pt x="3015996" y="3211068"/>
                  </a:lnTo>
                  <a:lnTo>
                    <a:pt x="3026664" y="3211068"/>
                  </a:lnTo>
                  <a:lnTo>
                    <a:pt x="3026664" y="0"/>
                  </a:lnTo>
                  <a:close/>
                </a:path>
                <a:path w="5288280" h="3211195">
                  <a:moveTo>
                    <a:pt x="3101340" y="0"/>
                  </a:moveTo>
                  <a:lnTo>
                    <a:pt x="3090672" y="0"/>
                  </a:lnTo>
                  <a:lnTo>
                    <a:pt x="3090672" y="2653284"/>
                  </a:lnTo>
                  <a:lnTo>
                    <a:pt x="3101340" y="2653284"/>
                  </a:lnTo>
                  <a:lnTo>
                    <a:pt x="3101340" y="0"/>
                  </a:lnTo>
                  <a:close/>
                </a:path>
                <a:path w="5288280" h="3211195">
                  <a:moveTo>
                    <a:pt x="3177540" y="0"/>
                  </a:moveTo>
                  <a:lnTo>
                    <a:pt x="3166872" y="0"/>
                  </a:lnTo>
                  <a:lnTo>
                    <a:pt x="3166872" y="3211068"/>
                  </a:lnTo>
                  <a:lnTo>
                    <a:pt x="3177540" y="3211068"/>
                  </a:lnTo>
                  <a:lnTo>
                    <a:pt x="3177540" y="0"/>
                  </a:lnTo>
                  <a:close/>
                </a:path>
                <a:path w="5288280" h="3211195">
                  <a:moveTo>
                    <a:pt x="3252216" y="0"/>
                  </a:moveTo>
                  <a:lnTo>
                    <a:pt x="3241548" y="0"/>
                  </a:lnTo>
                  <a:lnTo>
                    <a:pt x="3241548" y="2554224"/>
                  </a:lnTo>
                  <a:lnTo>
                    <a:pt x="3252216" y="2554224"/>
                  </a:lnTo>
                  <a:lnTo>
                    <a:pt x="3252216" y="0"/>
                  </a:lnTo>
                  <a:close/>
                </a:path>
                <a:path w="5288280" h="3211195">
                  <a:moveTo>
                    <a:pt x="3328416" y="0"/>
                  </a:moveTo>
                  <a:lnTo>
                    <a:pt x="3317748" y="0"/>
                  </a:lnTo>
                  <a:lnTo>
                    <a:pt x="3317748" y="3211068"/>
                  </a:lnTo>
                  <a:lnTo>
                    <a:pt x="3328416" y="3211068"/>
                  </a:lnTo>
                  <a:lnTo>
                    <a:pt x="3328416" y="0"/>
                  </a:lnTo>
                  <a:close/>
                </a:path>
                <a:path w="5288280" h="3211195">
                  <a:moveTo>
                    <a:pt x="3403092" y="0"/>
                  </a:moveTo>
                  <a:lnTo>
                    <a:pt x="3392424" y="0"/>
                  </a:lnTo>
                  <a:lnTo>
                    <a:pt x="3392424" y="1563624"/>
                  </a:lnTo>
                  <a:lnTo>
                    <a:pt x="3403092" y="1563624"/>
                  </a:lnTo>
                  <a:lnTo>
                    <a:pt x="3403092" y="0"/>
                  </a:lnTo>
                  <a:close/>
                </a:path>
                <a:path w="5288280" h="3211195">
                  <a:moveTo>
                    <a:pt x="3479292" y="0"/>
                  </a:moveTo>
                  <a:lnTo>
                    <a:pt x="3468624" y="0"/>
                  </a:lnTo>
                  <a:lnTo>
                    <a:pt x="3468624" y="3211068"/>
                  </a:lnTo>
                  <a:lnTo>
                    <a:pt x="3479292" y="3211068"/>
                  </a:lnTo>
                  <a:lnTo>
                    <a:pt x="3479292" y="0"/>
                  </a:lnTo>
                  <a:close/>
                </a:path>
                <a:path w="5288280" h="3211195">
                  <a:moveTo>
                    <a:pt x="3553968" y="0"/>
                  </a:moveTo>
                  <a:lnTo>
                    <a:pt x="3543300" y="0"/>
                  </a:lnTo>
                  <a:lnTo>
                    <a:pt x="3543300" y="3037332"/>
                  </a:lnTo>
                  <a:lnTo>
                    <a:pt x="3553968" y="3037332"/>
                  </a:lnTo>
                  <a:lnTo>
                    <a:pt x="3553968" y="0"/>
                  </a:lnTo>
                  <a:close/>
                </a:path>
                <a:path w="5288280" h="3211195">
                  <a:moveTo>
                    <a:pt x="3630168" y="0"/>
                  </a:moveTo>
                  <a:lnTo>
                    <a:pt x="3619500" y="0"/>
                  </a:lnTo>
                  <a:lnTo>
                    <a:pt x="3619500" y="3211068"/>
                  </a:lnTo>
                  <a:lnTo>
                    <a:pt x="3630168" y="3211068"/>
                  </a:lnTo>
                  <a:lnTo>
                    <a:pt x="3630168" y="0"/>
                  </a:lnTo>
                  <a:close/>
                </a:path>
                <a:path w="5288280" h="3211195">
                  <a:moveTo>
                    <a:pt x="3704844" y="0"/>
                  </a:moveTo>
                  <a:lnTo>
                    <a:pt x="3694176" y="0"/>
                  </a:lnTo>
                  <a:lnTo>
                    <a:pt x="3694176" y="3022092"/>
                  </a:lnTo>
                  <a:lnTo>
                    <a:pt x="3704844" y="3022092"/>
                  </a:lnTo>
                  <a:lnTo>
                    <a:pt x="3704844" y="0"/>
                  </a:lnTo>
                  <a:close/>
                </a:path>
                <a:path w="5288280" h="3211195">
                  <a:moveTo>
                    <a:pt x="3779520" y="0"/>
                  </a:moveTo>
                  <a:lnTo>
                    <a:pt x="3768852" y="0"/>
                  </a:lnTo>
                  <a:lnTo>
                    <a:pt x="3768852" y="3211068"/>
                  </a:lnTo>
                  <a:lnTo>
                    <a:pt x="3779520" y="3211068"/>
                  </a:lnTo>
                  <a:lnTo>
                    <a:pt x="3779520" y="0"/>
                  </a:lnTo>
                  <a:close/>
                </a:path>
                <a:path w="5288280" h="3211195">
                  <a:moveTo>
                    <a:pt x="3855720" y="0"/>
                  </a:moveTo>
                  <a:lnTo>
                    <a:pt x="3845052" y="0"/>
                  </a:lnTo>
                  <a:lnTo>
                    <a:pt x="3845052" y="3054096"/>
                  </a:lnTo>
                  <a:lnTo>
                    <a:pt x="3855720" y="3054096"/>
                  </a:lnTo>
                  <a:lnTo>
                    <a:pt x="3855720" y="0"/>
                  </a:lnTo>
                  <a:close/>
                </a:path>
                <a:path w="5288280" h="3211195">
                  <a:moveTo>
                    <a:pt x="3930396" y="0"/>
                  </a:moveTo>
                  <a:lnTo>
                    <a:pt x="3919728" y="0"/>
                  </a:lnTo>
                  <a:lnTo>
                    <a:pt x="3919728" y="3211068"/>
                  </a:lnTo>
                  <a:lnTo>
                    <a:pt x="3930396" y="3211068"/>
                  </a:lnTo>
                  <a:lnTo>
                    <a:pt x="3930396" y="0"/>
                  </a:lnTo>
                  <a:close/>
                </a:path>
                <a:path w="5288280" h="3211195">
                  <a:moveTo>
                    <a:pt x="4006596" y="0"/>
                  </a:moveTo>
                  <a:lnTo>
                    <a:pt x="3995928" y="0"/>
                  </a:lnTo>
                  <a:lnTo>
                    <a:pt x="3995928" y="1869948"/>
                  </a:lnTo>
                  <a:lnTo>
                    <a:pt x="4006596" y="1869948"/>
                  </a:lnTo>
                  <a:lnTo>
                    <a:pt x="4006596" y="0"/>
                  </a:lnTo>
                  <a:close/>
                </a:path>
                <a:path w="5288280" h="3211195">
                  <a:moveTo>
                    <a:pt x="4081272" y="0"/>
                  </a:moveTo>
                  <a:lnTo>
                    <a:pt x="4070604" y="0"/>
                  </a:lnTo>
                  <a:lnTo>
                    <a:pt x="4070604" y="3211068"/>
                  </a:lnTo>
                  <a:lnTo>
                    <a:pt x="4081272" y="3211068"/>
                  </a:lnTo>
                  <a:lnTo>
                    <a:pt x="4081272" y="0"/>
                  </a:lnTo>
                  <a:close/>
                </a:path>
                <a:path w="5288280" h="3211195">
                  <a:moveTo>
                    <a:pt x="4157472" y="0"/>
                  </a:moveTo>
                  <a:lnTo>
                    <a:pt x="4146804" y="0"/>
                  </a:lnTo>
                  <a:lnTo>
                    <a:pt x="4146804" y="2034540"/>
                  </a:lnTo>
                  <a:lnTo>
                    <a:pt x="4157472" y="2034540"/>
                  </a:lnTo>
                  <a:lnTo>
                    <a:pt x="4157472" y="0"/>
                  </a:lnTo>
                  <a:close/>
                </a:path>
                <a:path w="5288280" h="3211195">
                  <a:moveTo>
                    <a:pt x="4232148" y="0"/>
                  </a:moveTo>
                  <a:lnTo>
                    <a:pt x="4221480" y="0"/>
                  </a:lnTo>
                  <a:lnTo>
                    <a:pt x="4221480" y="3211068"/>
                  </a:lnTo>
                  <a:lnTo>
                    <a:pt x="4232148" y="3211068"/>
                  </a:lnTo>
                  <a:lnTo>
                    <a:pt x="4232148" y="0"/>
                  </a:lnTo>
                  <a:close/>
                </a:path>
                <a:path w="5288280" h="3211195">
                  <a:moveTo>
                    <a:pt x="4308348" y="0"/>
                  </a:moveTo>
                  <a:lnTo>
                    <a:pt x="4297680" y="0"/>
                  </a:lnTo>
                  <a:lnTo>
                    <a:pt x="4297680" y="2883408"/>
                  </a:lnTo>
                  <a:lnTo>
                    <a:pt x="4308348" y="2883408"/>
                  </a:lnTo>
                  <a:lnTo>
                    <a:pt x="4308348" y="0"/>
                  </a:lnTo>
                  <a:close/>
                </a:path>
                <a:path w="5288280" h="3211195">
                  <a:moveTo>
                    <a:pt x="4383024" y="0"/>
                  </a:moveTo>
                  <a:lnTo>
                    <a:pt x="4372356" y="0"/>
                  </a:lnTo>
                  <a:lnTo>
                    <a:pt x="4372356" y="3211068"/>
                  </a:lnTo>
                  <a:lnTo>
                    <a:pt x="4383024" y="3211068"/>
                  </a:lnTo>
                  <a:lnTo>
                    <a:pt x="4383024" y="0"/>
                  </a:lnTo>
                  <a:close/>
                </a:path>
                <a:path w="5288280" h="3211195">
                  <a:moveTo>
                    <a:pt x="4459224" y="0"/>
                  </a:moveTo>
                  <a:lnTo>
                    <a:pt x="4448556" y="0"/>
                  </a:lnTo>
                  <a:lnTo>
                    <a:pt x="4448556" y="3037332"/>
                  </a:lnTo>
                  <a:lnTo>
                    <a:pt x="4459224" y="3037332"/>
                  </a:lnTo>
                  <a:lnTo>
                    <a:pt x="4459224" y="0"/>
                  </a:lnTo>
                  <a:close/>
                </a:path>
                <a:path w="5288280" h="3211195">
                  <a:moveTo>
                    <a:pt x="4533900" y="0"/>
                  </a:moveTo>
                  <a:lnTo>
                    <a:pt x="4523232" y="0"/>
                  </a:lnTo>
                  <a:lnTo>
                    <a:pt x="4523232" y="3211068"/>
                  </a:lnTo>
                  <a:lnTo>
                    <a:pt x="4533900" y="3211068"/>
                  </a:lnTo>
                  <a:lnTo>
                    <a:pt x="4533900" y="0"/>
                  </a:lnTo>
                  <a:close/>
                </a:path>
                <a:path w="5288280" h="3211195">
                  <a:moveTo>
                    <a:pt x="4610100" y="0"/>
                  </a:moveTo>
                  <a:lnTo>
                    <a:pt x="4599432" y="0"/>
                  </a:lnTo>
                  <a:lnTo>
                    <a:pt x="4599432" y="3055620"/>
                  </a:lnTo>
                  <a:lnTo>
                    <a:pt x="4610100" y="3055620"/>
                  </a:lnTo>
                  <a:lnTo>
                    <a:pt x="4610100" y="0"/>
                  </a:lnTo>
                  <a:close/>
                </a:path>
                <a:path w="5288280" h="3211195">
                  <a:moveTo>
                    <a:pt x="4684763" y="0"/>
                  </a:moveTo>
                  <a:lnTo>
                    <a:pt x="4674108" y="0"/>
                  </a:lnTo>
                  <a:lnTo>
                    <a:pt x="4674108" y="3211068"/>
                  </a:lnTo>
                  <a:lnTo>
                    <a:pt x="4684763" y="3211068"/>
                  </a:lnTo>
                  <a:lnTo>
                    <a:pt x="4684763" y="0"/>
                  </a:lnTo>
                  <a:close/>
                </a:path>
                <a:path w="5288280" h="3211195">
                  <a:moveTo>
                    <a:pt x="4760963" y="0"/>
                  </a:moveTo>
                  <a:lnTo>
                    <a:pt x="4750308" y="0"/>
                  </a:lnTo>
                  <a:lnTo>
                    <a:pt x="4750308" y="3037332"/>
                  </a:lnTo>
                  <a:lnTo>
                    <a:pt x="4760963" y="3037332"/>
                  </a:lnTo>
                  <a:lnTo>
                    <a:pt x="4760963" y="0"/>
                  </a:lnTo>
                  <a:close/>
                </a:path>
                <a:path w="5288280" h="3211195">
                  <a:moveTo>
                    <a:pt x="4835652" y="0"/>
                  </a:moveTo>
                  <a:lnTo>
                    <a:pt x="4824984" y="0"/>
                  </a:lnTo>
                  <a:lnTo>
                    <a:pt x="4824984" y="3211068"/>
                  </a:lnTo>
                  <a:lnTo>
                    <a:pt x="4835652" y="3211068"/>
                  </a:lnTo>
                  <a:lnTo>
                    <a:pt x="4835652" y="0"/>
                  </a:lnTo>
                  <a:close/>
                </a:path>
                <a:path w="5288280" h="3211195">
                  <a:moveTo>
                    <a:pt x="4911852" y="0"/>
                  </a:moveTo>
                  <a:lnTo>
                    <a:pt x="4901184" y="0"/>
                  </a:lnTo>
                  <a:lnTo>
                    <a:pt x="4901184" y="3095244"/>
                  </a:lnTo>
                  <a:lnTo>
                    <a:pt x="4911852" y="3095244"/>
                  </a:lnTo>
                  <a:lnTo>
                    <a:pt x="4911852" y="0"/>
                  </a:lnTo>
                  <a:close/>
                </a:path>
                <a:path w="5288280" h="3211195">
                  <a:moveTo>
                    <a:pt x="4986528" y="0"/>
                  </a:moveTo>
                  <a:lnTo>
                    <a:pt x="4975860" y="0"/>
                  </a:lnTo>
                  <a:lnTo>
                    <a:pt x="4975860" y="3211068"/>
                  </a:lnTo>
                  <a:lnTo>
                    <a:pt x="4986528" y="3211068"/>
                  </a:lnTo>
                  <a:lnTo>
                    <a:pt x="4986528" y="0"/>
                  </a:lnTo>
                  <a:close/>
                </a:path>
                <a:path w="5288280" h="3211195">
                  <a:moveTo>
                    <a:pt x="5061204" y="0"/>
                  </a:moveTo>
                  <a:lnTo>
                    <a:pt x="5050536" y="0"/>
                  </a:lnTo>
                  <a:lnTo>
                    <a:pt x="5050536" y="2497836"/>
                  </a:lnTo>
                  <a:lnTo>
                    <a:pt x="5061204" y="2497836"/>
                  </a:lnTo>
                  <a:lnTo>
                    <a:pt x="5061204" y="0"/>
                  </a:lnTo>
                  <a:close/>
                </a:path>
                <a:path w="5288280" h="3211195">
                  <a:moveTo>
                    <a:pt x="5137404" y="0"/>
                  </a:moveTo>
                  <a:lnTo>
                    <a:pt x="5126736" y="0"/>
                  </a:lnTo>
                  <a:lnTo>
                    <a:pt x="5126736" y="3211068"/>
                  </a:lnTo>
                  <a:lnTo>
                    <a:pt x="5137404" y="3211068"/>
                  </a:lnTo>
                  <a:lnTo>
                    <a:pt x="5137404" y="0"/>
                  </a:lnTo>
                  <a:close/>
                </a:path>
                <a:path w="5288280" h="3211195">
                  <a:moveTo>
                    <a:pt x="5212080" y="0"/>
                  </a:moveTo>
                  <a:lnTo>
                    <a:pt x="5201412" y="0"/>
                  </a:lnTo>
                  <a:lnTo>
                    <a:pt x="5201412" y="3025140"/>
                  </a:lnTo>
                  <a:lnTo>
                    <a:pt x="5212080" y="3025140"/>
                  </a:lnTo>
                  <a:lnTo>
                    <a:pt x="5212080" y="0"/>
                  </a:lnTo>
                  <a:close/>
                </a:path>
                <a:path w="5288280" h="3211195">
                  <a:moveTo>
                    <a:pt x="5288280" y="0"/>
                  </a:moveTo>
                  <a:lnTo>
                    <a:pt x="5277612" y="0"/>
                  </a:lnTo>
                  <a:lnTo>
                    <a:pt x="5277612" y="3211068"/>
                  </a:lnTo>
                  <a:lnTo>
                    <a:pt x="5288280" y="3211068"/>
                  </a:lnTo>
                  <a:lnTo>
                    <a:pt x="5288280" y="0"/>
                  </a:lnTo>
                  <a:close/>
                </a:path>
              </a:pathLst>
            </a:custGeom>
            <a:solidFill>
              <a:srgbClr val="F2F2F2"/>
            </a:solidFill>
          </p:spPr>
          <p:txBody>
            <a:bodyPr wrap="square" lIns="0" tIns="0" rIns="0" bIns="0" rtlCol="0"/>
            <a:lstStyle/>
            <a:p>
              <a:endParaRPr/>
            </a:p>
          </p:txBody>
        </p:sp>
        <p:sp>
          <p:nvSpPr>
            <p:cNvPr id="10" name="object 10"/>
            <p:cNvSpPr/>
            <p:nvPr/>
          </p:nvSpPr>
          <p:spPr>
            <a:xfrm>
              <a:off x="7173468" y="1903475"/>
              <a:ext cx="1819910" cy="3211195"/>
            </a:xfrm>
            <a:custGeom>
              <a:avLst/>
              <a:gdLst/>
              <a:ahLst/>
              <a:cxnLst/>
              <a:rect l="l" t="t" r="r" b="b"/>
              <a:pathLst>
                <a:path w="1819909" h="3211195">
                  <a:moveTo>
                    <a:pt x="10668" y="0"/>
                  </a:moveTo>
                  <a:lnTo>
                    <a:pt x="0" y="0"/>
                  </a:lnTo>
                  <a:lnTo>
                    <a:pt x="0" y="3211068"/>
                  </a:lnTo>
                  <a:lnTo>
                    <a:pt x="10668" y="3211068"/>
                  </a:lnTo>
                  <a:lnTo>
                    <a:pt x="10668" y="0"/>
                  </a:lnTo>
                  <a:close/>
                </a:path>
                <a:path w="1819909" h="3211195">
                  <a:moveTo>
                    <a:pt x="85344" y="0"/>
                  </a:moveTo>
                  <a:lnTo>
                    <a:pt x="74676" y="0"/>
                  </a:lnTo>
                  <a:lnTo>
                    <a:pt x="74676" y="2892552"/>
                  </a:lnTo>
                  <a:lnTo>
                    <a:pt x="85344" y="2892552"/>
                  </a:lnTo>
                  <a:lnTo>
                    <a:pt x="85344" y="0"/>
                  </a:lnTo>
                  <a:close/>
                </a:path>
                <a:path w="1819909" h="3211195">
                  <a:moveTo>
                    <a:pt x="161544" y="0"/>
                  </a:moveTo>
                  <a:lnTo>
                    <a:pt x="150876" y="0"/>
                  </a:lnTo>
                  <a:lnTo>
                    <a:pt x="150876" y="3211068"/>
                  </a:lnTo>
                  <a:lnTo>
                    <a:pt x="161544" y="3211068"/>
                  </a:lnTo>
                  <a:lnTo>
                    <a:pt x="161544" y="0"/>
                  </a:lnTo>
                  <a:close/>
                </a:path>
                <a:path w="1819909" h="3211195">
                  <a:moveTo>
                    <a:pt x="236220" y="0"/>
                  </a:moveTo>
                  <a:lnTo>
                    <a:pt x="225552" y="0"/>
                  </a:lnTo>
                  <a:lnTo>
                    <a:pt x="225552" y="2938272"/>
                  </a:lnTo>
                  <a:lnTo>
                    <a:pt x="236220" y="2938272"/>
                  </a:lnTo>
                  <a:lnTo>
                    <a:pt x="236220" y="0"/>
                  </a:lnTo>
                  <a:close/>
                </a:path>
                <a:path w="1819909" h="3211195">
                  <a:moveTo>
                    <a:pt x="312420" y="0"/>
                  </a:moveTo>
                  <a:lnTo>
                    <a:pt x="301752" y="0"/>
                  </a:lnTo>
                  <a:lnTo>
                    <a:pt x="301752" y="3211068"/>
                  </a:lnTo>
                  <a:lnTo>
                    <a:pt x="312420" y="3211068"/>
                  </a:lnTo>
                  <a:lnTo>
                    <a:pt x="312420" y="0"/>
                  </a:lnTo>
                  <a:close/>
                </a:path>
                <a:path w="1819909" h="3211195">
                  <a:moveTo>
                    <a:pt x="387096" y="0"/>
                  </a:moveTo>
                  <a:lnTo>
                    <a:pt x="376428" y="0"/>
                  </a:lnTo>
                  <a:lnTo>
                    <a:pt x="376428" y="2973324"/>
                  </a:lnTo>
                  <a:lnTo>
                    <a:pt x="387096" y="2973324"/>
                  </a:lnTo>
                  <a:lnTo>
                    <a:pt x="387096" y="0"/>
                  </a:lnTo>
                  <a:close/>
                </a:path>
                <a:path w="1819909" h="3211195">
                  <a:moveTo>
                    <a:pt x="463296" y="0"/>
                  </a:moveTo>
                  <a:lnTo>
                    <a:pt x="452628" y="0"/>
                  </a:lnTo>
                  <a:lnTo>
                    <a:pt x="452628" y="3211068"/>
                  </a:lnTo>
                  <a:lnTo>
                    <a:pt x="463296" y="3211068"/>
                  </a:lnTo>
                  <a:lnTo>
                    <a:pt x="463296" y="0"/>
                  </a:lnTo>
                  <a:close/>
                </a:path>
                <a:path w="1819909" h="3211195">
                  <a:moveTo>
                    <a:pt x="537972" y="0"/>
                  </a:moveTo>
                  <a:lnTo>
                    <a:pt x="527304" y="0"/>
                  </a:lnTo>
                  <a:lnTo>
                    <a:pt x="527304" y="2921508"/>
                  </a:lnTo>
                  <a:lnTo>
                    <a:pt x="537972" y="2921508"/>
                  </a:lnTo>
                  <a:lnTo>
                    <a:pt x="537972" y="0"/>
                  </a:lnTo>
                  <a:close/>
                </a:path>
                <a:path w="1819909" h="3211195">
                  <a:moveTo>
                    <a:pt x="614172" y="0"/>
                  </a:moveTo>
                  <a:lnTo>
                    <a:pt x="603504" y="0"/>
                  </a:lnTo>
                  <a:lnTo>
                    <a:pt x="603504" y="3211068"/>
                  </a:lnTo>
                  <a:lnTo>
                    <a:pt x="614172" y="3211068"/>
                  </a:lnTo>
                  <a:lnTo>
                    <a:pt x="614172" y="0"/>
                  </a:lnTo>
                  <a:close/>
                </a:path>
                <a:path w="1819909" h="3211195">
                  <a:moveTo>
                    <a:pt x="688848" y="0"/>
                  </a:moveTo>
                  <a:lnTo>
                    <a:pt x="678180" y="0"/>
                  </a:lnTo>
                  <a:lnTo>
                    <a:pt x="678180" y="2455164"/>
                  </a:lnTo>
                  <a:lnTo>
                    <a:pt x="688848" y="2455164"/>
                  </a:lnTo>
                  <a:lnTo>
                    <a:pt x="688848" y="0"/>
                  </a:lnTo>
                  <a:close/>
                </a:path>
                <a:path w="1819909" h="3211195">
                  <a:moveTo>
                    <a:pt x="765048" y="0"/>
                  </a:moveTo>
                  <a:lnTo>
                    <a:pt x="754380" y="0"/>
                  </a:lnTo>
                  <a:lnTo>
                    <a:pt x="754380" y="3211068"/>
                  </a:lnTo>
                  <a:lnTo>
                    <a:pt x="765048" y="3211068"/>
                  </a:lnTo>
                  <a:lnTo>
                    <a:pt x="765048" y="0"/>
                  </a:lnTo>
                  <a:close/>
                </a:path>
                <a:path w="1819909" h="3211195">
                  <a:moveTo>
                    <a:pt x="839724" y="0"/>
                  </a:moveTo>
                  <a:lnTo>
                    <a:pt x="829056" y="0"/>
                  </a:lnTo>
                  <a:lnTo>
                    <a:pt x="829056" y="3060192"/>
                  </a:lnTo>
                  <a:lnTo>
                    <a:pt x="839724" y="3060192"/>
                  </a:lnTo>
                  <a:lnTo>
                    <a:pt x="839724" y="0"/>
                  </a:lnTo>
                  <a:close/>
                </a:path>
                <a:path w="1819909" h="3211195">
                  <a:moveTo>
                    <a:pt x="915924" y="0"/>
                  </a:moveTo>
                  <a:lnTo>
                    <a:pt x="905256" y="0"/>
                  </a:lnTo>
                  <a:lnTo>
                    <a:pt x="905256" y="3211068"/>
                  </a:lnTo>
                  <a:lnTo>
                    <a:pt x="915924" y="3211068"/>
                  </a:lnTo>
                  <a:lnTo>
                    <a:pt x="915924" y="0"/>
                  </a:lnTo>
                  <a:close/>
                </a:path>
                <a:path w="1819909" h="3211195">
                  <a:moveTo>
                    <a:pt x="990600" y="0"/>
                  </a:moveTo>
                  <a:lnTo>
                    <a:pt x="979932" y="0"/>
                  </a:lnTo>
                  <a:lnTo>
                    <a:pt x="979932" y="2740152"/>
                  </a:lnTo>
                  <a:lnTo>
                    <a:pt x="990600" y="2740152"/>
                  </a:lnTo>
                  <a:lnTo>
                    <a:pt x="990600" y="0"/>
                  </a:lnTo>
                  <a:close/>
                </a:path>
                <a:path w="1819909" h="3211195">
                  <a:moveTo>
                    <a:pt x="1065276" y="0"/>
                  </a:moveTo>
                  <a:lnTo>
                    <a:pt x="1054608" y="0"/>
                  </a:lnTo>
                  <a:lnTo>
                    <a:pt x="1054608" y="3211068"/>
                  </a:lnTo>
                  <a:lnTo>
                    <a:pt x="1065276" y="3211068"/>
                  </a:lnTo>
                  <a:lnTo>
                    <a:pt x="1065276" y="0"/>
                  </a:lnTo>
                  <a:close/>
                </a:path>
                <a:path w="1819909" h="3211195">
                  <a:moveTo>
                    <a:pt x="1141476" y="0"/>
                  </a:moveTo>
                  <a:lnTo>
                    <a:pt x="1130808" y="0"/>
                  </a:lnTo>
                  <a:lnTo>
                    <a:pt x="1130808" y="2968752"/>
                  </a:lnTo>
                  <a:lnTo>
                    <a:pt x="1141476" y="2968752"/>
                  </a:lnTo>
                  <a:lnTo>
                    <a:pt x="1141476" y="0"/>
                  </a:lnTo>
                  <a:close/>
                </a:path>
                <a:path w="1819909" h="3211195">
                  <a:moveTo>
                    <a:pt x="1216152" y="0"/>
                  </a:moveTo>
                  <a:lnTo>
                    <a:pt x="1205484" y="0"/>
                  </a:lnTo>
                  <a:lnTo>
                    <a:pt x="1205484" y="3211068"/>
                  </a:lnTo>
                  <a:lnTo>
                    <a:pt x="1216152" y="3211068"/>
                  </a:lnTo>
                  <a:lnTo>
                    <a:pt x="1216152" y="0"/>
                  </a:lnTo>
                  <a:close/>
                </a:path>
                <a:path w="1819909" h="3211195">
                  <a:moveTo>
                    <a:pt x="1292352" y="0"/>
                  </a:moveTo>
                  <a:lnTo>
                    <a:pt x="1281684" y="0"/>
                  </a:lnTo>
                  <a:lnTo>
                    <a:pt x="1281684" y="2974848"/>
                  </a:lnTo>
                  <a:lnTo>
                    <a:pt x="1292352" y="2974848"/>
                  </a:lnTo>
                  <a:lnTo>
                    <a:pt x="1292352" y="0"/>
                  </a:lnTo>
                  <a:close/>
                </a:path>
                <a:path w="1819909" h="3211195">
                  <a:moveTo>
                    <a:pt x="1367028" y="0"/>
                  </a:moveTo>
                  <a:lnTo>
                    <a:pt x="1356360" y="0"/>
                  </a:lnTo>
                  <a:lnTo>
                    <a:pt x="1356360" y="3211068"/>
                  </a:lnTo>
                  <a:lnTo>
                    <a:pt x="1367028" y="3211068"/>
                  </a:lnTo>
                  <a:lnTo>
                    <a:pt x="1367028" y="0"/>
                  </a:lnTo>
                  <a:close/>
                </a:path>
                <a:path w="1819909" h="3211195">
                  <a:moveTo>
                    <a:pt x="1443228" y="0"/>
                  </a:moveTo>
                  <a:lnTo>
                    <a:pt x="1432560" y="0"/>
                  </a:lnTo>
                  <a:lnTo>
                    <a:pt x="1432560" y="3000756"/>
                  </a:lnTo>
                  <a:lnTo>
                    <a:pt x="1443228" y="3000756"/>
                  </a:lnTo>
                  <a:lnTo>
                    <a:pt x="1443228" y="0"/>
                  </a:lnTo>
                  <a:close/>
                </a:path>
                <a:path w="1819909" h="3211195">
                  <a:moveTo>
                    <a:pt x="1517904" y="0"/>
                  </a:moveTo>
                  <a:lnTo>
                    <a:pt x="1507236" y="0"/>
                  </a:lnTo>
                  <a:lnTo>
                    <a:pt x="1507236" y="3211068"/>
                  </a:lnTo>
                  <a:lnTo>
                    <a:pt x="1517904" y="3211068"/>
                  </a:lnTo>
                  <a:lnTo>
                    <a:pt x="1517904" y="0"/>
                  </a:lnTo>
                  <a:close/>
                </a:path>
                <a:path w="1819909" h="3211195">
                  <a:moveTo>
                    <a:pt x="1594104" y="0"/>
                  </a:moveTo>
                  <a:lnTo>
                    <a:pt x="1583436" y="0"/>
                  </a:lnTo>
                  <a:lnTo>
                    <a:pt x="1583436" y="2950464"/>
                  </a:lnTo>
                  <a:lnTo>
                    <a:pt x="1594104" y="2950464"/>
                  </a:lnTo>
                  <a:lnTo>
                    <a:pt x="1594104" y="0"/>
                  </a:lnTo>
                  <a:close/>
                </a:path>
                <a:path w="1819909" h="3211195">
                  <a:moveTo>
                    <a:pt x="1668780" y="0"/>
                  </a:moveTo>
                  <a:lnTo>
                    <a:pt x="1658112" y="0"/>
                  </a:lnTo>
                  <a:lnTo>
                    <a:pt x="1658112" y="3211068"/>
                  </a:lnTo>
                  <a:lnTo>
                    <a:pt x="1668780" y="3211068"/>
                  </a:lnTo>
                  <a:lnTo>
                    <a:pt x="1668780" y="0"/>
                  </a:lnTo>
                  <a:close/>
                </a:path>
                <a:path w="1819909" h="3211195">
                  <a:moveTo>
                    <a:pt x="1744980" y="0"/>
                  </a:moveTo>
                  <a:lnTo>
                    <a:pt x="1734312" y="0"/>
                  </a:lnTo>
                  <a:lnTo>
                    <a:pt x="1734312" y="3128772"/>
                  </a:lnTo>
                  <a:lnTo>
                    <a:pt x="1744980" y="3128772"/>
                  </a:lnTo>
                  <a:lnTo>
                    <a:pt x="1744980" y="0"/>
                  </a:lnTo>
                  <a:close/>
                </a:path>
                <a:path w="1819909" h="3211195">
                  <a:moveTo>
                    <a:pt x="1819656" y="0"/>
                  </a:moveTo>
                  <a:lnTo>
                    <a:pt x="1810512" y="0"/>
                  </a:lnTo>
                  <a:lnTo>
                    <a:pt x="1810512" y="3211068"/>
                  </a:lnTo>
                  <a:lnTo>
                    <a:pt x="1819656" y="3211068"/>
                  </a:lnTo>
                  <a:lnTo>
                    <a:pt x="1819656" y="0"/>
                  </a:lnTo>
                  <a:close/>
                </a:path>
              </a:pathLst>
            </a:custGeom>
            <a:solidFill>
              <a:srgbClr val="F2F2F2"/>
            </a:solidFill>
          </p:spPr>
          <p:txBody>
            <a:bodyPr wrap="square" lIns="0" tIns="0" rIns="0" bIns="0" rtlCol="0"/>
            <a:lstStyle/>
            <a:p>
              <a:endParaRPr/>
            </a:p>
          </p:txBody>
        </p:sp>
        <p:sp>
          <p:nvSpPr>
            <p:cNvPr id="11" name="object 11"/>
            <p:cNvSpPr/>
            <p:nvPr/>
          </p:nvSpPr>
          <p:spPr>
            <a:xfrm>
              <a:off x="1900428" y="1976627"/>
              <a:ext cx="7088505" cy="2752725"/>
            </a:xfrm>
            <a:custGeom>
              <a:avLst/>
              <a:gdLst/>
              <a:ahLst/>
              <a:cxnLst/>
              <a:rect l="l" t="t" r="r" b="b"/>
              <a:pathLst>
                <a:path w="7088505" h="2752725">
                  <a:moveTo>
                    <a:pt x="15240" y="2741676"/>
                  </a:moveTo>
                  <a:lnTo>
                    <a:pt x="0" y="2741676"/>
                  </a:lnTo>
                  <a:lnTo>
                    <a:pt x="0" y="2752344"/>
                  </a:lnTo>
                  <a:lnTo>
                    <a:pt x="15240" y="2752344"/>
                  </a:lnTo>
                  <a:lnTo>
                    <a:pt x="15240" y="2741676"/>
                  </a:lnTo>
                  <a:close/>
                </a:path>
                <a:path w="7088505" h="2752725">
                  <a:moveTo>
                    <a:pt x="15240" y="2350008"/>
                  </a:moveTo>
                  <a:lnTo>
                    <a:pt x="0" y="2350008"/>
                  </a:lnTo>
                  <a:lnTo>
                    <a:pt x="0" y="2360676"/>
                  </a:lnTo>
                  <a:lnTo>
                    <a:pt x="15240" y="2360676"/>
                  </a:lnTo>
                  <a:lnTo>
                    <a:pt x="15240" y="2350008"/>
                  </a:lnTo>
                  <a:close/>
                </a:path>
                <a:path w="7088505" h="2752725">
                  <a:moveTo>
                    <a:pt x="15240" y="1958340"/>
                  </a:moveTo>
                  <a:lnTo>
                    <a:pt x="0" y="1958340"/>
                  </a:lnTo>
                  <a:lnTo>
                    <a:pt x="0" y="1969008"/>
                  </a:lnTo>
                  <a:lnTo>
                    <a:pt x="15240" y="1969008"/>
                  </a:lnTo>
                  <a:lnTo>
                    <a:pt x="15240" y="1958340"/>
                  </a:lnTo>
                  <a:close/>
                </a:path>
                <a:path w="7088505" h="2752725">
                  <a:moveTo>
                    <a:pt x="769620" y="2741676"/>
                  </a:moveTo>
                  <a:lnTo>
                    <a:pt x="94488" y="2741676"/>
                  </a:lnTo>
                  <a:lnTo>
                    <a:pt x="94488" y="2752344"/>
                  </a:lnTo>
                  <a:lnTo>
                    <a:pt x="769620" y="2752344"/>
                  </a:lnTo>
                  <a:lnTo>
                    <a:pt x="769620" y="2741676"/>
                  </a:lnTo>
                  <a:close/>
                </a:path>
                <a:path w="7088505" h="2752725">
                  <a:moveTo>
                    <a:pt x="1071372" y="2741676"/>
                  </a:moveTo>
                  <a:lnTo>
                    <a:pt x="848868" y="2741676"/>
                  </a:lnTo>
                  <a:lnTo>
                    <a:pt x="848868" y="2752344"/>
                  </a:lnTo>
                  <a:lnTo>
                    <a:pt x="1071372" y="2752344"/>
                  </a:lnTo>
                  <a:lnTo>
                    <a:pt x="1071372" y="2741676"/>
                  </a:lnTo>
                  <a:close/>
                </a:path>
                <a:path w="7088505" h="2752725">
                  <a:moveTo>
                    <a:pt x="1373124" y="2741676"/>
                  </a:moveTo>
                  <a:lnTo>
                    <a:pt x="1150620" y="2741676"/>
                  </a:lnTo>
                  <a:lnTo>
                    <a:pt x="1150620" y="2752344"/>
                  </a:lnTo>
                  <a:lnTo>
                    <a:pt x="1373124" y="2752344"/>
                  </a:lnTo>
                  <a:lnTo>
                    <a:pt x="1373124" y="2741676"/>
                  </a:lnTo>
                  <a:close/>
                </a:path>
                <a:path w="7088505" h="2752725">
                  <a:moveTo>
                    <a:pt x="1524000" y="2741676"/>
                  </a:moveTo>
                  <a:lnTo>
                    <a:pt x="1452372" y="2741676"/>
                  </a:lnTo>
                  <a:lnTo>
                    <a:pt x="1452372" y="2752344"/>
                  </a:lnTo>
                  <a:lnTo>
                    <a:pt x="1524000" y="2752344"/>
                  </a:lnTo>
                  <a:lnTo>
                    <a:pt x="1524000" y="2741676"/>
                  </a:lnTo>
                  <a:close/>
                </a:path>
                <a:path w="7088505" h="2752725">
                  <a:moveTo>
                    <a:pt x="1524000" y="2350008"/>
                  </a:moveTo>
                  <a:lnTo>
                    <a:pt x="94488" y="2350008"/>
                  </a:lnTo>
                  <a:lnTo>
                    <a:pt x="94488" y="2360676"/>
                  </a:lnTo>
                  <a:lnTo>
                    <a:pt x="1524000" y="2360676"/>
                  </a:lnTo>
                  <a:lnTo>
                    <a:pt x="1524000" y="2350008"/>
                  </a:lnTo>
                  <a:close/>
                </a:path>
                <a:path w="7088505" h="2752725">
                  <a:moveTo>
                    <a:pt x="1674876" y="2741676"/>
                  </a:moveTo>
                  <a:lnTo>
                    <a:pt x="1642872" y="2741676"/>
                  </a:lnTo>
                  <a:lnTo>
                    <a:pt x="1642872" y="2752344"/>
                  </a:lnTo>
                  <a:lnTo>
                    <a:pt x="1674876" y="2752344"/>
                  </a:lnTo>
                  <a:lnTo>
                    <a:pt x="1674876" y="2741676"/>
                  </a:lnTo>
                  <a:close/>
                </a:path>
                <a:path w="7088505" h="2752725">
                  <a:moveTo>
                    <a:pt x="1674876" y="2350008"/>
                  </a:moveTo>
                  <a:lnTo>
                    <a:pt x="1603248" y="2350008"/>
                  </a:lnTo>
                  <a:lnTo>
                    <a:pt x="1603248" y="2360676"/>
                  </a:lnTo>
                  <a:lnTo>
                    <a:pt x="1674876" y="2360676"/>
                  </a:lnTo>
                  <a:lnTo>
                    <a:pt x="1674876" y="2350008"/>
                  </a:lnTo>
                  <a:close/>
                </a:path>
                <a:path w="7088505" h="2752725">
                  <a:moveTo>
                    <a:pt x="1825752" y="2741676"/>
                  </a:moveTo>
                  <a:lnTo>
                    <a:pt x="1793748" y="2741676"/>
                  </a:lnTo>
                  <a:lnTo>
                    <a:pt x="1793748" y="2752344"/>
                  </a:lnTo>
                  <a:lnTo>
                    <a:pt x="1825752" y="2752344"/>
                  </a:lnTo>
                  <a:lnTo>
                    <a:pt x="1825752" y="2741676"/>
                  </a:lnTo>
                  <a:close/>
                </a:path>
                <a:path w="7088505" h="2752725">
                  <a:moveTo>
                    <a:pt x="1825752" y="2350008"/>
                  </a:moveTo>
                  <a:lnTo>
                    <a:pt x="1754124" y="2350008"/>
                  </a:lnTo>
                  <a:lnTo>
                    <a:pt x="1754124" y="2360676"/>
                  </a:lnTo>
                  <a:lnTo>
                    <a:pt x="1825752" y="2360676"/>
                  </a:lnTo>
                  <a:lnTo>
                    <a:pt x="1825752" y="2350008"/>
                  </a:lnTo>
                  <a:close/>
                </a:path>
                <a:path w="7088505" h="2752725">
                  <a:moveTo>
                    <a:pt x="1825752" y="1958340"/>
                  </a:moveTo>
                  <a:lnTo>
                    <a:pt x="94488" y="1958340"/>
                  </a:lnTo>
                  <a:lnTo>
                    <a:pt x="94488" y="1961388"/>
                  </a:lnTo>
                  <a:lnTo>
                    <a:pt x="94488" y="1969008"/>
                  </a:lnTo>
                  <a:lnTo>
                    <a:pt x="1825752" y="1969008"/>
                  </a:lnTo>
                  <a:lnTo>
                    <a:pt x="1825752" y="1961388"/>
                  </a:lnTo>
                  <a:lnTo>
                    <a:pt x="1825752" y="1958340"/>
                  </a:lnTo>
                  <a:close/>
                </a:path>
                <a:path w="7088505" h="2752725">
                  <a:moveTo>
                    <a:pt x="1825752" y="1566672"/>
                  </a:moveTo>
                  <a:lnTo>
                    <a:pt x="0" y="1566672"/>
                  </a:lnTo>
                  <a:lnTo>
                    <a:pt x="0" y="1577340"/>
                  </a:lnTo>
                  <a:lnTo>
                    <a:pt x="1825752" y="1577340"/>
                  </a:lnTo>
                  <a:lnTo>
                    <a:pt x="1825752" y="1566672"/>
                  </a:lnTo>
                  <a:close/>
                </a:path>
                <a:path w="7088505" h="2752725">
                  <a:moveTo>
                    <a:pt x="1825752" y="1175004"/>
                  </a:moveTo>
                  <a:lnTo>
                    <a:pt x="0" y="1175004"/>
                  </a:lnTo>
                  <a:lnTo>
                    <a:pt x="0" y="1185672"/>
                  </a:lnTo>
                  <a:lnTo>
                    <a:pt x="1825752" y="1185672"/>
                  </a:lnTo>
                  <a:lnTo>
                    <a:pt x="1825752" y="1175004"/>
                  </a:lnTo>
                  <a:close/>
                </a:path>
                <a:path w="7088505" h="2752725">
                  <a:moveTo>
                    <a:pt x="1825752" y="783336"/>
                  </a:moveTo>
                  <a:lnTo>
                    <a:pt x="0" y="783336"/>
                  </a:lnTo>
                  <a:lnTo>
                    <a:pt x="0" y="794004"/>
                  </a:lnTo>
                  <a:lnTo>
                    <a:pt x="1825752" y="794004"/>
                  </a:lnTo>
                  <a:lnTo>
                    <a:pt x="1825752" y="783336"/>
                  </a:lnTo>
                  <a:close/>
                </a:path>
                <a:path w="7088505" h="2752725">
                  <a:moveTo>
                    <a:pt x="1825752" y="391668"/>
                  </a:moveTo>
                  <a:lnTo>
                    <a:pt x="0" y="391668"/>
                  </a:lnTo>
                  <a:lnTo>
                    <a:pt x="0" y="402336"/>
                  </a:lnTo>
                  <a:lnTo>
                    <a:pt x="1825752" y="402336"/>
                  </a:lnTo>
                  <a:lnTo>
                    <a:pt x="1825752" y="391668"/>
                  </a:lnTo>
                  <a:close/>
                </a:path>
                <a:path w="7088505" h="2752725">
                  <a:moveTo>
                    <a:pt x="1825752" y="0"/>
                  </a:moveTo>
                  <a:lnTo>
                    <a:pt x="0" y="0"/>
                  </a:lnTo>
                  <a:lnTo>
                    <a:pt x="0" y="9144"/>
                  </a:lnTo>
                  <a:lnTo>
                    <a:pt x="1825752" y="9144"/>
                  </a:lnTo>
                  <a:lnTo>
                    <a:pt x="1825752" y="0"/>
                  </a:lnTo>
                  <a:close/>
                </a:path>
                <a:path w="7088505" h="2752725">
                  <a:moveTo>
                    <a:pt x="1976628" y="2741676"/>
                  </a:moveTo>
                  <a:lnTo>
                    <a:pt x="1944624" y="2741676"/>
                  </a:lnTo>
                  <a:lnTo>
                    <a:pt x="1944624" y="2752344"/>
                  </a:lnTo>
                  <a:lnTo>
                    <a:pt x="1976628" y="2752344"/>
                  </a:lnTo>
                  <a:lnTo>
                    <a:pt x="1976628" y="2741676"/>
                  </a:lnTo>
                  <a:close/>
                </a:path>
                <a:path w="7088505" h="2752725">
                  <a:moveTo>
                    <a:pt x="1976628" y="2350008"/>
                  </a:moveTo>
                  <a:lnTo>
                    <a:pt x="1944624" y="2350008"/>
                  </a:lnTo>
                  <a:lnTo>
                    <a:pt x="1944624" y="2360676"/>
                  </a:lnTo>
                  <a:lnTo>
                    <a:pt x="1976628" y="2360676"/>
                  </a:lnTo>
                  <a:lnTo>
                    <a:pt x="1976628" y="2350008"/>
                  </a:lnTo>
                  <a:close/>
                </a:path>
                <a:path w="7088505" h="2752725">
                  <a:moveTo>
                    <a:pt x="1976628" y="1958340"/>
                  </a:moveTo>
                  <a:lnTo>
                    <a:pt x="1944624" y="1958340"/>
                  </a:lnTo>
                  <a:lnTo>
                    <a:pt x="1944624" y="1961388"/>
                  </a:lnTo>
                  <a:lnTo>
                    <a:pt x="1944624" y="1969008"/>
                  </a:lnTo>
                  <a:lnTo>
                    <a:pt x="1976628" y="1969008"/>
                  </a:lnTo>
                  <a:lnTo>
                    <a:pt x="1976628" y="1961388"/>
                  </a:lnTo>
                  <a:lnTo>
                    <a:pt x="1976628" y="1958340"/>
                  </a:lnTo>
                  <a:close/>
                </a:path>
                <a:path w="7088505" h="2752725">
                  <a:moveTo>
                    <a:pt x="1976628" y="1566672"/>
                  </a:moveTo>
                  <a:lnTo>
                    <a:pt x="1905000" y="1566672"/>
                  </a:lnTo>
                  <a:lnTo>
                    <a:pt x="1905000" y="1572768"/>
                  </a:lnTo>
                  <a:lnTo>
                    <a:pt x="1905000" y="1577340"/>
                  </a:lnTo>
                  <a:lnTo>
                    <a:pt x="1976628" y="1577340"/>
                  </a:lnTo>
                  <a:lnTo>
                    <a:pt x="1976628" y="1572768"/>
                  </a:lnTo>
                  <a:lnTo>
                    <a:pt x="1976628" y="1566672"/>
                  </a:lnTo>
                  <a:close/>
                </a:path>
                <a:path w="7088505" h="2752725">
                  <a:moveTo>
                    <a:pt x="2127504" y="2741676"/>
                  </a:moveTo>
                  <a:lnTo>
                    <a:pt x="2095500" y="2741676"/>
                  </a:lnTo>
                  <a:lnTo>
                    <a:pt x="2095500" y="2752344"/>
                  </a:lnTo>
                  <a:lnTo>
                    <a:pt x="2127504" y="2752344"/>
                  </a:lnTo>
                  <a:lnTo>
                    <a:pt x="2127504" y="2741676"/>
                  </a:lnTo>
                  <a:close/>
                </a:path>
                <a:path w="7088505" h="2752725">
                  <a:moveTo>
                    <a:pt x="2880360" y="2741676"/>
                  </a:moveTo>
                  <a:lnTo>
                    <a:pt x="2206752" y="2741676"/>
                  </a:lnTo>
                  <a:lnTo>
                    <a:pt x="2206752" y="2752344"/>
                  </a:lnTo>
                  <a:lnTo>
                    <a:pt x="2880360" y="2752344"/>
                  </a:lnTo>
                  <a:lnTo>
                    <a:pt x="2880360" y="2741676"/>
                  </a:lnTo>
                  <a:close/>
                </a:path>
                <a:path w="7088505" h="2752725">
                  <a:moveTo>
                    <a:pt x="2880360" y="2350008"/>
                  </a:moveTo>
                  <a:lnTo>
                    <a:pt x="2055876" y="2350008"/>
                  </a:lnTo>
                  <a:lnTo>
                    <a:pt x="2055876" y="2357628"/>
                  </a:lnTo>
                  <a:lnTo>
                    <a:pt x="2055876" y="2360676"/>
                  </a:lnTo>
                  <a:lnTo>
                    <a:pt x="2880360" y="2360676"/>
                  </a:lnTo>
                  <a:lnTo>
                    <a:pt x="2880360" y="2357628"/>
                  </a:lnTo>
                  <a:lnTo>
                    <a:pt x="2880360" y="2350008"/>
                  </a:lnTo>
                  <a:close/>
                </a:path>
                <a:path w="7088505" h="2752725">
                  <a:moveTo>
                    <a:pt x="3031236" y="2741676"/>
                  </a:moveTo>
                  <a:lnTo>
                    <a:pt x="2959608" y="2741676"/>
                  </a:lnTo>
                  <a:lnTo>
                    <a:pt x="2959608" y="2752344"/>
                  </a:lnTo>
                  <a:lnTo>
                    <a:pt x="3031236" y="2752344"/>
                  </a:lnTo>
                  <a:lnTo>
                    <a:pt x="3031236" y="2741676"/>
                  </a:lnTo>
                  <a:close/>
                </a:path>
                <a:path w="7088505" h="2752725">
                  <a:moveTo>
                    <a:pt x="3182112" y="2741676"/>
                  </a:moveTo>
                  <a:lnTo>
                    <a:pt x="3110484" y="2741676"/>
                  </a:lnTo>
                  <a:lnTo>
                    <a:pt x="3110484" y="2752344"/>
                  </a:lnTo>
                  <a:lnTo>
                    <a:pt x="3182112" y="2752344"/>
                  </a:lnTo>
                  <a:lnTo>
                    <a:pt x="3182112" y="2741676"/>
                  </a:lnTo>
                  <a:close/>
                </a:path>
                <a:path w="7088505" h="2752725">
                  <a:moveTo>
                    <a:pt x="3332988" y="2741676"/>
                  </a:moveTo>
                  <a:lnTo>
                    <a:pt x="3261360" y="2741676"/>
                  </a:lnTo>
                  <a:lnTo>
                    <a:pt x="3261360" y="2752344"/>
                  </a:lnTo>
                  <a:lnTo>
                    <a:pt x="3332988" y="2752344"/>
                  </a:lnTo>
                  <a:lnTo>
                    <a:pt x="3332988" y="2741676"/>
                  </a:lnTo>
                  <a:close/>
                </a:path>
                <a:path w="7088505" h="2752725">
                  <a:moveTo>
                    <a:pt x="3332988" y="2350008"/>
                  </a:moveTo>
                  <a:lnTo>
                    <a:pt x="2959608" y="2350008"/>
                  </a:lnTo>
                  <a:lnTo>
                    <a:pt x="2959608" y="2360676"/>
                  </a:lnTo>
                  <a:lnTo>
                    <a:pt x="3332988" y="2360676"/>
                  </a:lnTo>
                  <a:lnTo>
                    <a:pt x="3332988" y="2350008"/>
                  </a:lnTo>
                  <a:close/>
                </a:path>
                <a:path w="7088505" h="2752725">
                  <a:moveTo>
                    <a:pt x="3332988" y="1958340"/>
                  </a:moveTo>
                  <a:lnTo>
                    <a:pt x="2055876" y="1958340"/>
                  </a:lnTo>
                  <a:lnTo>
                    <a:pt x="2055876" y="1961388"/>
                  </a:lnTo>
                  <a:lnTo>
                    <a:pt x="2055876" y="1969008"/>
                  </a:lnTo>
                  <a:lnTo>
                    <a:pt x="3332988" y="1969008"/>
                  </a:lnTo>
                  <a:lnTo>
                    <a:pt x="3332988" y="1961388"/>
                  </a:lnTo>
                  <a:lnTo>
                    <a:pt x="3332988" y="1958340"/>
                  </a:lnTo>
                  <a:close/>
                </a:path>
                <a:path w="7088505" h="2752725">
                  <a:moveTo>
                    <a:pt x="3332988" y="1566672"/>
                  </a:moveTo>
                  <a:lnTo>
                    <a:pt x="2055876" y="1566672"/>
                  </a:lnTo>
                  <a:lnTo>
                    <a:pt x="2055876" y="1577340"/>
                  </a:lnTo>
                  <a:lnTo>
                    <a:pt x="3332988" y="1577340"/>
                  </a:lnTo>
                  <a:lnTo>
                    <a:pt x="3332988" y="1566672"/>
                  </a:lnTo>
                  <a:close/>
                </a:path>
                <a:path w="7088505" h="2752725">
                  <a:moveTo>
                    <a:pt x="3936492" y="2741676"/>
                  </a:moveTo>
                  <a:lnTo>
                    <a:pt x="3451860" y="2741676"/>
                  </a:lnTo>
                  <a:lnTo>
                    <a:pt x="3451860" y="2752344"/>
                  </a:lnTo>
                  <a:lnTo>
                    <a:pt x="3936492" y="2752344"/>
                  </a:lnTo>
                  <a:lnTo>
                    <a:pt x="3936492" y="2741676"/>
                  </a:lnTo>
                  <a:close/>
                </a:path>
                <a:path w="7088505" h="2752725">
                  <a:moveTo>
                    <a:pt x="3936492" y="2350008"/>
                  </a:moveTo>
                  <a:lnTo>
                    <a:pt x="3451860" y="2350008"/>
                  </a:lnTo>
                  <a:lnTo>
                    <a:pt x="3451860" y="2360676"/>
                  </a:lnTo>
                  <a:lnTo>
                    <a:pt x="3936492" y="2360676"/>
                  </a:lnTo>
                  <a:lnTo>
                    <a:pt x="3936492" y="2350008"/>
                  </a:lnTo>
                  <a:close/>
                </a:path>
                <a:path w="7088505" h="2752725">
                  <a:moveTo>
                    <a:pt x="3936492" y="1958340"/>
                  </a:moveTo>
                  <a:lnTo>
                    <a:pt x="3412236" y="1958340"/>
                  </a:lnTo>
                  <a:lnTo>
                    <a:pt x="3412236" y="1961388"/>
                  </a:lnTo>
                  <a:lnTo>
                    <a:pt x="3412236" y="1969008"/>
                  </a:lnTo>
                  <a:lnTo>
                    <a:pt x="3936492" y="1969008"/>
                  </a:lnTo>
                  <a:lnTo>
                    <a:pt x="3936492" y="1961388"/>
                  </a:lnTo>
                  <a:lnTo>
                    <a:pt x="3936492" y="1958340"/>
                  </a:lnTo>
                  <a:close/>
                </a:path>
                <a:path w="7088505" h="2752725">
                  <a:moveTo>
                    <a:pt x="4087368" y="2741676"/>
                  </a:moveTo>
                  <a:lnTo>
                    <a:pt x="4055364" y="2741676"/>
                  </a:lnTo>
                  <a:lnTo>
                    <a:pt x="4055364" y="2752344"/>
                  </a:lnTo>
                  <a:lnTo>
                    <a:pt x="4087368" y="2752344"/>
                  </a:lnTo>
                  <a:lnTo>
                    <a:pt x="4087368" y="2741676"/>
                  </a:lnTo>
                  <a:close/>
                </a:path>
                <a:path w="7088505" h="2752725">
                  <a:moveTo>
                    <a:pt x="4087368" y="2350008"/>
                  </a:moveTo>
                  <a:lnTo>
                    <a:pt x="4015740" y="2350008"/>
                  </a:lnTo>
                  <a:lnTo>
                    <a:pt x="4015740" y="2360676"/>
                  </a:lnTo>
                  <a:lnTo>
                    <a:pt x="4087368" y="2360676"/>
                  </a:lnTo>
                  <a:lnTo>
                    <a:pt x="4087368" y="2350008"/>
                  </a:lnTo>
                  <a:close/>
                </a:path>
                <a:path w="7088505" h="2752725">
                  <a:moveTo>
                    <a:pt x="4991100" y="2741676"/>
                  </a:moveTo>
                  <a:lnTo>
                    <a:pt x="4206240" y="2741676"/>
                  </a:lnTo>
                  <a:lnTo>
                    <a:pt x="4206240" y="2752344"/>
                  </a:lnTo>
                  <a:lnTo>
                    <a:pt x="4991100" y="2752344"/>
                  </a:lnTo>
                  <a:lnTo>
                    <a:pt x="4991100" y="2741676"/>
                  </a:lnTo>
                  <a:close/>
                </a:path>
                <a:path w="7088505" h="2752725">
                  <a:moveTo>
                    <a:pt x="5896356" y="2741676"/>
                  </a:moveTo>
                  <a:lnTo>
                    <a:pt x="5070348" y="2741676"/>
                  </a:lnTo>
                  <a:lnTo>
                    <a:pt x="5070348" y="2752344"/>
                  </a:lnTo>
                  <a:lnTo>
                    <a:pt x="5896356" y="2752344"/>
                  </a:lnTo>
                  <a:lnTo>
                    <a:pt x="5896356" y="2741676"/>
                  </a:lnTo>
                  <a:close/>
                </a:path>
                <a:path w="7088505" h="2752725">
                  <a:moveTo>
                    <a:pt x="6198108" y="2741676"/>
                  </a:moveTo>
                  <a:lnTo>
                    <a:pt x="5975604" y="2741676"/>
                  </a:lnTo>
                  <a:lnTo>
                    <a:pt x="5975604" y="2752344"/>
                  </a:lnTo>
                  <a:lnTo>
                    <a:pt x="6198108" y="2752344"/>
                  </a:lnTo>
                  <a:lnTo>
                    <a:pt x="6198108" y="2741676"/>
                  </a:lnTo>
                  <a:close/>
                </a:path>
                <a:path w="7088505" h="2752725">
                  <a:moveTo>
                    <a:pt x="7088124" y="2741676"/>
                  </a:moveTo>
                  <a:lnTo>
                    <a:pt x="6277356" y="2741676"/>
                  </a:lnTo>
                  <a:lnTo>
                    <a:pt x="6277356" y="2752344"/>
                  </a:lnTo>
                  <a:lnTo>
                    <a:pt x="7088124" y="2752344"/>
                  </a:lnTo>
                  <a:lnTo>
                    <a:pt x="7088124" y="2741676"/>
                  </a:lnTo>
                  <a:close/>
                </a:path>
                <a:path w="7088505" h="2752725">
                  <a:moveTo>
                    <a:pt x="7088124" y="2350008"/>
                  </a:moveTo>
                  <a:lnTo>
                    <a:pt x="4166616" y="2350008"/>
                  </a:lnTo>
                  <a:lnTo>
                    <a:pt x="4166616" y="2360676"/>
                  </a:lnTo>
                  <a:lnTo>
                    <a:pt x="7088124" y="2360676"/>
                  </a:lnTo>
                  <a:lnTo>
                    <a:pt x="7088124" y="2350008"/>
                  </a:lnTo>
                  <a:close/>
                </a:path>
                <a:path w="7088505" h="2752725">
                  <a:moveTo>
                    <a:pt x="7088124" y="1958340"/>
                  </a:moveTo>
                  <a:lnTo>
                    <a:pt x="4015740" y="1958340"/>
                  </a:lnTo>
                  <a:lnTo>
                    <a:pt x="4015740" y="1961388"/>
                  </a:lnTo>
                  <a:lnTo>
                    <a:pt x="4015740" y="1969008"/>
                  </a:lnTo>
                  <a:lnTo>
                    <a:pt x="4087368" y="1969008"/>
                  </a:lnTo>
                  <a:lnTo>
                    <a:pt x="4087368" y="1961388"/>
                  </a:lnTo>
                  <a:lnTo>
                    <a:pt x="4166616" y="1961388"/>
                  </a:lnTo>
                  <a:lnTo>
                    <a:pt x="4166616" y="1969008"/>
                  </a:lnTo>
                  <a:lnTo>
                    <a:pt x="7088124" y="1969008"/>
                  </a:lnTo>
                  <a:lnTo>
                    <a:pt x="7088124" y="1961388"/>
                  </a:lnTo>
                  <a:lnTo>
                    <a:pt x="7088124" y="1958340"/>
                  </a:lnTo>
                  <a:close/>
                </a:path>
                <a:path w="7088505" h="2752725">
                  <a:moveTo>
                    <a:pt x="7088124" y="1566672"/>
                  </a:moveTo>
                  <a:lnTo>
                    <a:pt x="3412236" y="1566672"/>
                  </a:lnTo>
                  <a:lnTo>
                    <a:pt x="3412236" y="1577340"/>
                  </a:lnTo>
                  <a:lnTo>
                    <a:pt x="7088124" y="1577340"/>
                  </a:lnTo>
                  <a:lnTo>
                    <a:pt x="7088124" y="1566672"/>
                  </a:lnTo>
                  <a:close/>
                </a:path>
                <a:path w="7088505" h="2752725">
                  <a:moveTo>
                    <a:pt x="7088124" y="1175004"/>
                  </a:moveTo>
                  <a:lnTo>
                    <a:pt x="1905000" y="1175004"/>
                  </a:lnTo>
                  <a:lnTo>
                    <a:pt x="1905000" y="1185672"/>
                  </a:lnTo>
                  <a:lnTo>
                    <a:pt x="7088124" y="1185672"/>
                  </a:lnTo>
                  <a:lnTo>
                    <a:pt x="7088124" y="1175004"/>
                  </a:lnTo>
                  <a:close/>
                </a:path>
                <a:path w="7088505" h="2752725">
                  <a:moveTo>
                    <a:pt x="7088124" y="783336"/>
                  </a:moveTo>
                  <a:lnTo>
                    <a:pt x="1905000" y="783336"/>
                  </a:lnTo>
                  <a:lnTo>
                    <a:pt x="1905000" y="794004"/>
                  </a:lnTo>
                  <a:lnTo>
                    <a:pt x="7088124" y="794004"/>
                  </a:lnTo>
                  <a:lnTo>
                    <a:pt x="7088124" y="783336"/>
                  </a:lnTo>
                  <a:close/>
                </a:path>
                <a:path w="7088505" h="2752725">
                  <a:moveTo>
                    <a:pt x="7088124" y="391668"/>
                  </a:moveTo>
                  <a:lnTo>
                    <a:pt x="1905000" y="391668"/>
                  </a:lnTo>
                  <a:lnTo>
                    <a:pt x="1905000" y="402336"/>
                  </a:lnTo>
                  <a:lnTo>
                    <a:pt x="7088124" y="402336"/>
                  </a:lnTo>
                  <a:lnTo>
                    <a:pt x="7088124" y="391668"/>
                  </a:lnTo>
                  <a:close/>
                </a:path>
                <a:path w="7088505" h="2752725">
                  <a:moveTo>
                    <a:pt x="7088124" y="0"/>
                  </a:moveTo>
                  <a:lnTo>
                    <a:pt x="1905000" y="0"/>
                  </a:lnTo>
                  <a:lnTo>
                    <a:pt x="1905000" y="9144"/>
                  </a:lnTo>
                  <a:lnTo>
                    <a:pt x="7088124" y="9144"/>
                  </a:lnTo>
                  <a:lnTo>
                    <a:pt x="7088124" y="0"/>
                  </a:lnTo>
                  <a:close/>
                </a:path>
              </a:pathLst>
            </a:custGeom>
            <a:solidFill>
              <a:srgbClr val="D8D8D8"/>
            </a:solidFill>
          </p:spPr>
          <p:txBody>
            <a:bodyPr wrap="square" lIns="0" tIns="0" rIns="0" bIns="0" rtlCol="0"/>
            <a:lstStyle/>
            <a:p>
              <a:endParaRPr/>
            </a:p>
          </p:txBody>
        </p:sp>
        <p:sp>
          <p:nvSpPr>
            <p:cNvPr id="12" name="object 12"/>
            <p:cNvSpPr/>
            <p:nvPr/>
          </p:nvSpPr>
          <p:spPr>
            <a:xfrm>
              <a:off x="1915668" y="1969007"/>
              <a:ext cx="7016750" cy="3145790"/>
            </a:xfrm>
            <a:custGeom>
              <a:avLst/>
              <a:gdLst/>
              <a:ahLst/>
              <a:cxnLst/>
              <a:rect l="l" t="t" r="r" b="b"/>
              <a:pathLst>
                <a:path w="7016750" h="3145790">
                  <a:moveTo>
                    <a:pt x="79248" y="1903476"/>
                  </a:moveTo>
                  <a:lnTo>
                    <a:pt x="0" y="1903476"/>
                  </a:lnTo>
                  <a:lnTo>
                    <a:pt x="0" y="3145536"/>
                  </a:lnTo>
                  <a:lnTo>
                    <a:pt x="79248" y="3145536"/>
                  </a:lnTo>
                  <a:lnTo>
                    <a:pt x="79248" y="1903476"/>
                  </a:lnTo>
                  <a:close/>
                </a:path>
                <a:path w="7016750" h="3145790">
                  <a:moveTo>
                    <a:pt x="230124" y="2830068"/>
                  </a:moveTo>
                  <a:lnTo>
                    <a:pt x="150876" y="2830068"/>
                  </a:lnTo>
                  <a:lnTo>
                    <a:pt x="150876" y="3145536"/>
                  </a:lnTo>
                  <a:lnTo>
                    <a:pt x="230124" y="3145536"/>
                  </a:lnTo>
                  <a:lnTo>
                    <a:pt x="230124" y="2830068"/>
                  </a:lnTo>
                  <a:close/>
                </a:path>
                <a:path w="7016750" h="3145790">
                  <a:moveTo>
                    <a:pt x="381000" y="2953512"/>
                  </a:moveTo>
                  <a:lnTo>
                    <a:pt x="301752" y="2953512"/>
                  </a:lnTo>
                  <a:lnTo>
                    <a:pt x="301752" y="3145536"/>
                  </a:lnTo>
                  <a:lnTo>
                    <a:pt x="381000" y="3145536"/>
                  </a:lnTo>
                  <a:lnTo>
                    <a:pt x="381000" y="2953512"/>
                  </a:lnTo>
                  <a:close/>
                </a:path>
                <a:path w="7016750" h="3145790">
                  <a:moveTo>
                    <a:pt x="531876" y="2766060"/>
                  </a:moveTo>
                  <a:lnTo>
                    <a:pt x="452628" y="2766060"/>
                  </a:lnTo>
                  <a:lnTo>
                    <a:pt x="452628" y="3145536"/>
                  </a:lnTo>
                  <a:lnTo>
                    <a:pt x="531876" y="3145536"/>
                  </a:lnTo>
                  <a:lnTo>
                    <a:pt x="531876" y="2766060"/>
                  </a:lnTo>
                  <a:close/>
                </a:path>
                <a:path w="7016750" h="3145790">
                  <a:moveTo>
                    <a:pt x="682752" y="2913888"/>
                  </a:moveTo>
                  <a:lnTo>
                    <a:pt x="603504" y="2913888"/>
                  </a:lnTo>
                  <a:lnTo>
                    <a:pt x="603504" y="3145536"/>
                  </a:lnTo>
                  <a:lnTo>
                    <a:pt x="682752" y="3145536"/>
                  </a:lnTo>
                  <a:lnTo>
                    <a:pt x="682752" y="2913888"/>
                  </a:lnTo>
                  <a:close/>
                </a:path>
                <a:path w="7016750" h="3145790">
                  <a:moveTo>
                    <a:pt x="833628" y="2606040"/>
                  </a:moveTo>
                  <a:lnTo>
                    <a:pt x="754380" y="2606040"/>
                  </a:lnTo>
                  <a:lnTo>
                    <a:pt x="754380" y="3145536"/>
                  </a:lnTo>
                  <a:lnTo>
                    <a:pt x="833628" y="3145536"/>
                  </a:lnTo>
                  <a:lnTo>
                    <a:pt x="833628" y="2606040"/>
                  </a:lnTo>
                  <a:close/>
                </a:path>
                <a:path w="7016750" h="3145790">
                  <a:moveTo>
                    <a:pt x="984504" y="2813304"/>
                  </a:moveTo>
                  <a:lnTo>
                    <a:pt x="905256" y="2813304"/>
                  </a:lnTo>
                  <a:lnTo>
                    <a:pt x="905256" y="3145536"/>
                  </a:lnTo>
                  <a:lnTo>
                    <a:pt x="984504" y="3145536"/>
                  </a:lnTo>
                  <a:lnTo>
                    <a:pt x="984504" y="2813304"/>
                  </a:lnTo>
                  <a:close/>
                </a:path>
                <a:path w="7016750" h="3145790">
                  <a:moveTo>
                    <a:pt x="1135380" y="2647188"/>
                  </a:moveTo>
                  <a:lnTo>
                    <a:pt x="1056132" y="2647188"/>
                  </a:lnTo>
                  <a:lnTo>
                    <a:pt x="1056132" y="3145536"/>
                  </a:lnTo>
                  <a:lnTo>
                    <a:pt x="1135380" y="3145536"/>
                  </a:lnTo>
                  <a:lnTo>
                    <a:pt x="1135380" y="2647188"/>
                  </a:lnTo>
                  <a:close/>
                </a:path>
                <a:path w="7016750" h="3145790">
                  <a:moveTo>
                    <a:pt x="1286256" y="2852928"/>
                  </a:moveTo>
                  <a:lnTo>
                    <a:pt x="1207008" y="2852928"/>
                  </a:lnTo>
                  <a:lnTo>
                    <a:pt x="1207008" y="3145536"/>
                  </a:lnTo>
                  <a:lnTo>
                    <a:pt x="1286256" y="3145536"/>
                  </a:lnTo>
                  <a:lnTo>
                    <a:pt x="1286256" y="2852928"/>
                  </a:lnTo>
                  <a:close/>
                </a:path>
                <a:path w="7016750" h="3145790">
                  <a:moveTo>
                    <a:pt x="1437132" y="2630424"/>
                  </a:moveTo>
                  <a:lnTo>
                    <a:pt x="1357884" y="2630424"/>
                  </a:lnTo>
                  <a:lnTo>
                    <a:pt x="1357884" y="3145536"/>
                  </a:lnTo>
                  <a:lnTo>
                    <a:pt x="1437132" y="3145536"/>
                  </a:lnTo>
                  <a:lnTo>
                    <a:pt x="1437132" y="2630424"/>
                  </a:lnTo>
                  <a:close/>
                </a:path>
                <a:path w="7016750" h="3145790">
                  <a:moveTo>
                    <a:pt x="1588008" y="2026920"/>
                  </a:moveTo>
                  <a:lnTo>
                    <a:pt x="1508760" y="2026920"/>
                  </a:lnTo>
                  <a:lnTo>
                    <a:pt x="1508760" y="3145536"/>
                  </a:lnTo>
                  <a:lnTo>
                    <a:pt x="1588008" y="3145536"/>
                  </a:lnTo>
                  <a:lnTo>
                    <a:pt x="1588008" y="2026920"/>
                  </a:lnTo>
                  <a:close/>
                </a:path>
                <a:path w="7016750" h="3145790">
                  <a:moveTo>
                    <a:pt x="1738884" y="1969008"/>
                  </a:moveTo>
                  <a:lnTo>
                    <a:pt x="1659636" y="1969008"/>
                  </a:lnTo>
                  <a:lnTo>
                    <a:pt x="1659636" y="3145536"/>
                  </a:lnTo>
                  <a:lnTo>
                    <a:pt x="1738884" y="3145536"/>
                  </a:lnTo>
                  <a:lnTo>
                    <a:pt x="1738884" y="1969008"/>
                  </a:lnTo>
                  <a:close/>
                </a:path>
                <a:path w="7016750" h="3145790">
                  <a:moveTo>
                    <a:pt x="1889760" y="0"/>
                  </a:moveTo>
                  <a:lnTo>
                    <a:pt x="1810512" y="0"/>
                  </a:lnTo>
                  <a:lnTo>
                    <a:pt x="1810512" y="3145536"/>
                  </a:lnTo>
                  <a:lnTo>
                    <a:pt x="1889760" y="3145536"/>
                  </a:lnTo>
                  <a:lnTo>
                    <a:pt x="1889760" y="0"/>
                  </a:lnTo>
                  <a:close/>
                </a:path>
                <a:path w="7016750" h="3145790">
                  <a:moveTo>
                    <a:pt x="2040636" y="1527048"/>
                  </a:moveTo>
                  <a:lnTo>
                    <a:pt x="1961388" y="1527048"/>
                  </a:lnTo>
                  <a:lnTo>
                    <a:pt x="1961388" y="3145536"/>
                  </a:lnTo>
                  <a:lnTo>
                    <a:pt x="2040636" y="3145536"/>
                  </a:lnTo>
                  <a:lnTo>
                    <a:pt x="2040636" y="1527048"/>
                  </a:lnTo>
                  <a:close/>
                </a:path>
                <a:path w="7016750" h="3145790">
                  <a:moveTo>
                    <a:pt x="2191512" y="2564892"/>
                  </a:moveTo>
                  <a:lnTo>
                    <a:pt x="2112264" y="2564892"/>
                  </a:lnTo>
                  <a:lnTo>
                    <a:pt x="2112264" y="3145536"/>
                  </a:lnTo>
                  <a:lnTo>
                    <a:pt x="2191512" y="3145536"/>
                  </a:lnTo>
                  <a:lnTo>
                    <a:pt x="2191512" y="2564892"/>
                  </a:lnTo>
                  <a:close/>
                </a:path>
                <a:path w="7016750" h="3145790">
                  <a:moveTo>
                    <a:pt x="2342388" y="2769108"/>
                  </a:moveTo>
                  <a:lnTo>
                    <a:pt x="2261616" y="2769108"/>
                  </a:lnTo>
                  <a:lnTo>
                    <a:pt x="2261616" y="3145536"/>
                  </a:lnTo>
                  <a:lnTo>
                    <a:pt x="2342388" y="3145536"/>
                  </a:lnTo>
                  <a:lnTo>
                    <a:pt x="2342388" y="2769108"/>
                  </a:lnTo>
                  <a:close/>
                </a:path>
                <a:path w="7016750" h="3145790">
                  <a:moveTo>
                    <a:pt x="2491740" y="2860548"/>
                  </a:moveTo>
                  <a:lnTo>
                    <a:pt x="2412492" y="2860548"/>
                  </a:lnTo>
                  <a:lnTo>
                    <a:pt x="2412492" y="3145536"/>
                  </a:lnTo>
                  <a:lnTo>
                    <a:pt x="2491740" y="3145536"/>
                  </a:lnTo>
                  <a:lnTo>
                    <a:pt x="2491740" y="2860548"/>
                  </a:lnTo>
                  <a:close/>
                </a:path>
                <a:path w="7016750" h="3145790">
                  <a:moveTo>
                    <a:pt x="2642616" y="2868168"/>
                  </a:moveTo>
                  <a:lnTo>
                    <a:pt x="2563368" y="2868168"/>
                  </a:lnTo>
                  <a:lnTo>
                    <a:pt x="2563368" y="3145536"/>
                  </a:lnTo>
                  <a:lnTo>
                    <a:pt x="2642616" y="3145536"/>
                  </a:lnTo>
                  <a:lnTo>
                    <a:pt x="2642616" y="2868168"/>
                  </a:lnTo>
                  <a:close/>
                </a:path>
                <a:path w="7016750" h="3145790">
                  <a:moveTo>
                    <a:pt x="2793492" y="2947416"/>
                  </a:moveTo>
                  <a:lnTo>
                    <a:pt x="2714244" y="2947416"/>
                  </a:lnTo>
                  <a:lnTo>
                    <a:pt x="2714244" y="3145536"/>
                  </a:lnTo>
                  <a:lnTo>
                    <a:pt x="2793492" y="3145536"/>
                  </a:lnTo>
                  <a:lnTo>
                    <a:pt x="2793492" y="2947416"/>
                  </a:lnTo>
                  <a:close/>
                </a:path>
                <a:path w="7016750" h="3145790">
                  <a:moveTo>
                    <a:pt x="2944368" y="2348484"/>
                  </a:moveTo>
                  <a:lnTo>
                    <a:pt x="2865120" y="2348484"/>
                  </a:lnTo>
                  <a:lnTo>
                    <a:pt x="2865120" y="3145536"/>
                  </a:lnTo>
                  <a:lnTo>
                    <a:pt x="2944368" y="3145536"/>
                  </a:lnTo>
                  <a:lnTo>
                    <a:pt x="2944368" y="2348484"/>
                  </a:lnTo>
                  <a:close/>
                </a:path>
                <a:path w="7016750" h="3145790">
                  <a:moveTo>
                    <a:pt x="3095244" y="2587752"/>
                  </a:moveTo>
                  <a:lnTo>
                    <a:pt x="3015996" y="2587752"/>
                  </a:lnTo>
                  <a:lnTo>
                    <a:pt x="3015996" y="3145536"/>
                  </a:lnTo>
                  <a:lnTo>
                    <a:pt x="3095244" y="3145536"/>
                  </a:lnTo>
                  <a:lnTo>
                    <a:pt x="3095244" y="2587752"/>
                  </a:lnTo>
                  <a:close/>
                </a:path>
                <a:path w="7016750" h="3145790">
                  <a:moveTo>
                    <a:pt x="3246120" y="2488692"/>
                  </a:moveTo>
                  <a:lnTo>
                    <a:pt x="3166872" y="2488692"/>
                  </a:lnTo>
                  <a:lnTo>
                    <a:pt x="3166872" y="3145536"/>
                  </a:lnTo>
                  <a:lnTo>
                    <a:pt x="3246120" y="3145536"/>
                  </a:lnTo>
                  <a:lnTo>
                    <a:pt x="3246120" y="2488692"/>
                  </a:lnTo>
                  <a:close/>
                </a:path>
                <a:path w="7016750" h="3145790">
                  <a:moveTo>
                    <a:pt x="3396996" y="1498092"/>
                  </a:moveTo>
                  <a:lnTo>
                    <a:pt x="3317748" y="1498092"/>
                  </a:lnTo>
                  <a:lnTo>
                    <a:pt x="3317748" y="3145536"/>
                  </a:lnTo>
                  <a:lnTo>
                    <a:pt x="3396996" y="3145536"/>
                  </a:lnTo>
                  <a:lnTo>
                    <a:pt x="3396996" y="1498092"/>
                  </a:lnTo>
                  <a:close/>
                </a:path>
                <a:path w="7016750" h="3145790">
                  <a:moveTo>
                    <a:pt x="3547872" y="2971800"/>
                  </a:moveTo>
                  <a:lnTo>
                    <a:pt x="3468624" y="2971800"/>
                  </a:lnTo>
                  <a:lnTo>
                    <a:pt x="3468624" y="3145536"/>
                  </a:lnTo>
                  <a:lnTo>
                    <a:pt x="3547872" y="3145536"/>
                  </a:lnTo>
                  <a:lnTo>
                    <a:pt x="3547872" y="2971800"/>
                  </a:lnTo>
                  <a:close/>
                </a:path>
                <a:path w="7016750" h="3145790">
                  <a:moveTo>
                    <a:pt x="3698748" y="2956560"/>
                  </a:moveTo>
                  <a:lnTo>
                    <a:pt x="3619500" y="2956560"/>
                  </a:lnTo>
                  <a:lnTo>
                    <a:pt x="3619500" y="3145536"/>
                  </a:lnTo>
                  <a:lnTo>
                    <a:pt x="3698748" y="3145536"/>
                  </a:lnTo>
                  <a:lnTo>
                    <a:pt x="3698748" y="2956560"/>
                  </a:lnTo>
                  <a:close/>
                </a:path>
                <a:path w="7016750" h="3145790">
                  <a:moveTo>
                    <a:pt x="3849624" y="2988564"/>
                  </a:moveTo>
                  <a:lnTo>
                    <a:pt x="3770376" y="2988564"/>
                  </a:lnTo>
                  <a:lnTo>
                    <a:pt x="3770376" y="3145536"/>
                  </a:lnTo>
                  <a:lnTo>
                    <a:pt x="3849624" y="3145536"/>
                  </a:lnTo>
                  <a:lnTo>
                    <a:pt x="3849624" y="2988564"/>
                  </a:lnTo>
                  <a:close/>
                </a:path>
                <a:path w="7016750" h="3145790">
                  <a:moveTo>
                    <a:pt x="4000500" y="1804416"/>
                  </a:moveTo>
                  <a:lnTo>
                    <a:pt x="3921252" y="1804416"/>
                  </a:lnTo>
                  <a:lnTo>
                    <a:pt x="3921252" y="3145536"/>
                  </a:lnTo>
                  <a:lnTo>
                    <a:pt x="4000500" y="3145536"/>
                  </a:lnTo>
                  <a:lnTo>
                    <a:pt x="4000500" y="1804416"/>
                  </a:lnTo>
                  <a:close/>
                </a:path>
                <a:path w="7016750" h="3145790">
                  <a:moveTo>
                    <a:pt x="4151376" y="1969008"/>
                  </a:moveTo>
                  <a:lnTo>
                    <a:pt x="4072128" y="1969008"/>
                  </a:lnTo>
                  <a:lnTo>
                    <a:pt x="4072128" y="3145536"/>
                  </a:lnTo>
                  <a:lnTo>
                    <a:pt x="4151376" y="3145536"/>
                  </a:lnTo>
                  <a:lnTo>
                    <a:pt x="4151376" y="1969008"/>
                  </a:lnTo>
                  <a:close/>
                </a:path>
                <a:path w="7016750" h="3145790">
                  <a:moveTo>
                    <a:pt x="4302252" y="2817876"/>
                  </a:moveTo>
                  <a:lnTo>
                    <a:pt x="4223004" y="2817876"/>
                  </a:lnTo>
                  <a:lnTo>
                    <a:pt x="4223004" y="3145536"/>
                  </a:lnTo>
                  <a:lnTo>
                    <a:pt x="4302252" y="3145536"/>
                  </a:lnTo>
                  <a:lnTo>
                    <a:pt x="4302252" y="2817876"/>
                  </a:lnTo>
                  <a:close/>
                </a:path>
                <a:path w="7016750" h="3145790">
                  <a:moveTo>
                    <a:pt x="4453128" y="2971800"/>
                  </a:moveTo>
                  <a:lnTo>
                    <a:pt x="4373880" y="2971800"/>
                  </a:lnTo>
                  <a:lnTo>
                    <a:pt x="4373880" y="3145536"/>
                  </a:lnTo>
                  <a:lnTo>
                    <a:pt x="4453128" y="3145536"/>
                  </a:lnTo>
                  <a:lnTo>
                    <a:pt x="4453128" y="2971800"/>
                  </a:lnTo>
                  <a:close/>
                </a:path>
                <a:path w="7016750" h="3145790">
                  <a:moveTo>
                    <a:pt x="4604004" y="2990088"/>
                  </a:moveTo>
                  <a:lnTo>
                    <a:pt x="4524756" y="2990088"/>
                  </a:lnTo>
                  <a:lnTo>
                    <a:pt x="4524756" y="3145536"/>
                  </a:lnTo>
                  <a:lnTo>
                    <a:pt x="4604004" y="3145536"/>
                  </a:lnTo>
                  <a:lnTo>
                    <a:pt x="4604004" y="2990088"/>
                  </a:lnTo>
                  <a:close/>
                </a:path>
                <a:path w="7016750" h="3145790">
                  <a:moveTo>
                    <a:pt x="4754880" y="2971800"/>
                  </a:moveTo>
                  <a:lnTo>
                    <a:pt x="4675632" y="2971800"/>
                  </a:lnTo>
                  <a:lnTo>
                    <a:pt x="4675632" y="3145536"/>
                  </a:lnTo>
                  <a:lnTo>
                    <a:pt x="4754880" y="3145536"/>
                  </a:lnTo>
                  <a:lnTo>
                    <a:pt x="4754880" y="2971800"/>
                  </a:lnTo>
                  <a:close/>
                </a:path>
                <a:path w="7016750" h="3145790">
                  <a:moveTo>
                    <a:pt x="4905756" y="3029712"/>
                  </a:moveTo>
                  <a:lnTo>
                    <a:pt x="4824984" y="3029712"/>
                  </a:lnTo>
                  <a:lnTo>
                    <a:pt x="4824984" y="3145536"/>
                  </a:lnTo>
                  <a:lnTo>
                    <a:pt x="4905756" y="3145536"/>
                  </a:lnTo>
                  <a:lnTo>
                    <a:pt x="4905756" y="3029712"/>
                  </a:lnTo>
                  <a:close/>
                </a:path>
                <a:path w="7016750" h="3145790">
                  <a:moveTo>
                    <a:pt x="5055108" y="2432304"/>
                  </a:moveTo>
                  <a:lnTo>
                    <a:pt x="4975860" y="2432304"/>
                  </a:lnTo>
                  <a:lnTo>
                    <a:pt x="4975860" y="3145536"/>
                  </a:lnTo>
                  <a:lnTo>
                    <a:pt x="5055108" y="3145536"/>
                  </a:lnTo>
                  <a:lnTo>
                    <a:pt x="5055108" y="2432304"/>
                  </a:lnTo>
                  <a:close/>
                </a:path>
                <a:path w="7016750" h="3145790">
                  <a:moveTo>
                    <a:pt x="5205984" y="2959608"/>
                  </a:moveTo>
                  <a:lnTo>
                    <a:pt x="5126736" y="2959608"/>
                  </a:lnTo>
                  <a:lnTo>
                    <a:pt x="5126736" y="3145536"/>
                  </a:lnTo>
                  <a:lnTo>
                    <a:pt x="5205984" y="3145536"/>
                  </a:lnTo>
                  <a:lnTo>
                    <a:pt x="5205984" y="2959608"/>
                  </a:lnTo>
                  <a:close/>
                </a:path>
                <a:path w="7016750" h="3145790">
                  <a:moveTo>
                    <a:pt x="5356860" y="2827020"/>
                  </a:moveTo>
                  <a:lnTo>
                    <a:pt x="5277612" y="2827020"/>
                  </a:lnTo>
                  <a:lnTo>
                    <a:pt x="5277612" y="3145536"/>
                  </a:lnTo>
                  <a:lnTo>
                    <a:pt x="5356860" y="3145536"/>
                  </a:lnTo>
                  <a:lnTo>
                    <a:pt x="5356860" y="2827020"/>
                  </a:lnTo>
                  <a:close/>
                </a:path>
                <a:path w="7016750" h="3145790">
                  <a:moveTo>
                    <a:pt x="5507736" y="2872740"/>
                  </a:moveTo>
                  <a:lnTo>
                    <a:pt x="5428488" y="2872740"/>
                  </a:lnTo>
                  <a:lnTo>
                    <a:pt x="5428488" y="3145536"/>
                  </a:lnTo>
                  <a:lnTo>
                    <a:pt x="5507736" y="3145536"/>
                  </a:lnTo>
                  <a:lnTo>
                    <a:pt x="5507736" y="2872740"/>
                  </a:lnTo>
                  <a:close/>
                </a:path>
                <a:path w="7016750" h="3145790">
                  <a:moveTo>
                    <a:pt x="5658612" y="2907792"/>
                  </a:moveTo>
                  <a:lnTo>
                    <a:pt x="5579364" y="2907792"/>
                  </a:lnTo>
                  <a:lnTo>
                    <a:pt x="5579364" y="3145536"/>
                  </a:lnTo>
                  <a:lnTo>
                    <a:pt x="5658612" y="3145536"/>
                  </a:lnTo>
                  <a:lnTo>
                    <a:pt x="5658612" y="2907792"/>
                  </a:lnTo>
                  <a:close/>
                </a:path>
                <a:path w="7016750" h="3145790">
                  <a:moveTo>
                    <a:pt x="5809488" y="2855976"/>
                  </a:moveTo>
                  <a:lnTo>
                    <a:pt x="5730240" y="2855976"/>
                  </a:lnTo>
                  <a:lnTo>
                    <a:pt x="5730240" y="3145536"/>
                  </a:lnTo>
                  <a:lnTo>
                    <a:pt x="5809488" y="3145536"/>
                  </a:lnTo>
                  <a:lnTo>
                    <a:pt x="5809488" y="2855976"/>
                  </a:lnTo>
                  <a:close/>
                </a:path>
                <a:path w="7016750" h="3145790">
                  <a:moveTo>
                    <a:pt x="5960364" y="2389632"/>
                  </a:moveTo>
                  <a:lnTo>
                    <a:pt x="5881116" y="2389632"/>
                  </a:lnTo>
                  <a:lnTo>
                    <a:pt x="5881116" y="3145536"/>
                  </a:lnTo>
                  <a:lnTo>
                    <a:pt x="5960364" y="3145536"/>
                  </a:lnTo>
                  <a:lnTo>
                    <a:pt x="5960364" y="2389632"/>
                  </a:lnTo>
                  <a:close/>
                </a:path>
                <a:path w="7016750" h="3145790">
                  <a:moveTo>
                    <a:pt x="6111240" y="2994660"/>
                  </a:moveTo>
                  <a:lnTo>
                    <a:pt x="6031992" y="2994660"/>
                  </a:lnTo>
                  <a:lnTo>
                    <a:pt x="6031992" y="3145536"/>
                  </a:lnTo>
                  <a:lnTo>
                    <a:pt x="6111240" y="3145536"/>
                  </a:lnTo>
                  <a:lnTo>
                    <a:pt x="6111240" y="2994660"/>
                  </a:lnTo>
                  <a:close/>
                </a:path>
                <a:path w="7016750" h="3145790">
                  <a:moveTo>
                    <a:pt x="6262116" y="2674620"/>
                  </a:moveTo>
                  <a:lnTo>
                    <a:pt x="6182868" y="2674620"/>
                  </a:lnTo>
                  <a:lnTo>
                    <a:pt x="6182868" y="3145536"/>
                  </a:lnTo>
                  <a:lnTo>
                    <a:pt x="6262116" y="3145536"/>
                  </a:lnTo>
                  <a:lnTo>
                    <a:pt x="6262116" y="2674620"/>
                  </a:lnTo>
                  <a:close/>
                </a:path>
                <a:path w="7016750" h="3145790">
                  <a:moveTo>
                    <a:pt x="6412992" y="2903220"/>
                  </a:moveTo>
                  <a:lnTo>
                    <a:pt x="6333744" y="2903220"/>
                  </a:lnTo>
                  <a:lnTo>
                    <a:pt x="6333744" y="3145536"/>
                  </a:lnTo>
                  <a:lnTo>
                    <a:pt x="6412992" y="3145536"/>
                  </a:lnTo>
                  <a:lnTo>
                    <a:pt x="6412992" y="2903220"/>
                  </a:lnTo>
                  <a:close/>
                </a:path>
                <a:path w="7016750" h="3145790">
                  <a:moveTo>
                    <a:pt x="6563868" y="2909316"/>
                  </a:moveTo>
                  <a:lnTo>
                    <a:pt x="6484620" y="2909316"/>
                  </a:lnTo>
                  <a:lnTo>
                    <a:pt x="6484620" y="3145536"/>
                  </a:lnTo>
                  <a:lnTo>
                    <a:pt x="6563868" y="3145536"/>
                  </a:lnTo>
                  <a:lnTo>
                    <a:pt x="6563868" y="2909316"/>
                  </a:lnTo>
                  <a:close/>
                </a:path>
                <a:path w="7016750" h="3145790">
                  <a:moveTo>
                    <a:pt x="6714744" y="2935224"/>
                  </a:moveTo>
                  <a:lnTo>
                    <a:pt x="6635496" y="2935224"/>
                  </a:lnTo>
                  <a:lnTo>
                    <a:pt x="6635496" y="3145536"/>
                  </a:lnTo>
                  <a:lnTo>
                    <a:pt x="6714744" y="3145536"/>
                  </a:lnTo>
                  <a:lnTo>
                    <a:pt x="6714744" y="2935224"/>
                  </a:lnTo>
                  <a:close/>
                </a:path>
                <a:path w="7016750" h="3145790">
                  <a:moveTo>
                    <a:pt x="6865620" y="2884932"/>
                  </a:moveTo>
                  <a:lnTo>
                    <a:pt x="6786372" y="2884932"/>
                  </a:lnTo>
                  <a:lnTo>
                    <a:pt x="6786372" y="3145536"/>
                  </a:lnTo>
                  <a:lnTo>
                    <a:pt x="6865620" y="3145536"/>
                  </a:lnTo>
                  <a:lnTo>
                    <a:pt x="6865620" y="2884932"/>
                  </a:lnTo>
                  <a:close/>
                </a:path>
                <a:path w="7016750" h="3145790">
                  <a:moveTo>
                    <a:pt x="7016496" y="3063240"/>
                  </a:moveTo>
                  <a:lnTo>
                    <a:pt x="6937248" y="3063240"/>
                  </a:lnTo>
                  <a:lnTo>
                    <a:pt x="6937248" y="3145536"/>
                  </a:lnTo>
                  <a:lnTo>
                    <a:pt x="7016496" y="3145536"/>
                  </a:lnTo>
                  <a:lnTo>
                    <a:pt x="7016496" y="3063240"/>
                  </a:lnTo>
                  <a:close/>
                </a:path>
              </a:pathLst>
            </a:custGeom>
            <a:solidFill>
              <a:srgbClr val="5B9AD4"/>
            </a:solidFill>
          </p:spPr>
          <p:txBody>
            <a:bodyPr wrap="square" lIns="0" tIns="0" rIns="0" bIns="0" rtlCol="0"/>
            <a:lstStyle/>
            <a:p>
              <a:endParaRPr/>
            </a:p>
          </p:txBody>
        </p:sp>
        <p:sp>
          <p:nvSpPr>
            <p:cNvPr id="13" name="object 13"/>
            <p:cNvSpPr/>
            <p:nvPr/>
          </p:nvSpPr>
          <p:spPr>
            <a:xfrm>
              <a:off x="1955292" y="3549395"/>
              <a:ext cx="7016750" cy="1565275"/>
            </a:xfrm>
            <a:custGeom>
              <a:avLst/>
              <a:gdLst/>
              <a:ahLst/>
              <a:cxnLst/>
              <a:rect l="l" t="t" r="r" b="b"/>
              <a:pathLst>
                <a:path w="7016750" h="1565275">
                  <a:moveTo>
                    <a:pt x="79248" y="1269492"/>
                  </a:moveTo>
                  <a:lnTo>
                    <a:pt x="0" y="1269492"/>
                  </a:lnTo>
                  <a:lnTo>
                    <a:pt x="0" y="1565148"/>
                  </a:lnTo>
                  <a:lnTo>
                    <a:pt x="79248" y="1565148"/>
                  </a:lnTo>
                  <a:lnTo>
                    <a:pt x="79248" y="1269492"/>
                  </a:lnTo>
                  <a:close/>
                </a:path>
                <a:path w="7016750" h="1565275">
                  <a:moveTo>
                    <a:pt x="230124" y="1491996"/>
                  </a:moveTo>
                  <a:lnTo>
                    <a:pt x="150876" y="1491996"/>
                  </a:lnTo>
                  <a:lnTo>
                    <a:pt x="150876" y="1565148"/>
                  </a:lnTo>
                  <a:lnTo>
                    <a:pt x="230124" y="1565148"/>
                  </a:lnTo>
                  <a:lnTo>
                    <a:pt x="230124" y="1491996"/>
                  </a:lnTo>
                  <a:close/>
                </a:path>
                <a:path w="7016750" h="1565275">
                  <a:moveTo>
                    <a:pt x="381000" y="1505712"/>
                  </a:moveTo>
                  <a:lnTo>
                    <a:pt x="301752" y="1505712"/>
                  </a:lnTo>
                  <a:lnTo>
                    <a:pt x="301752" y="1565148"/>
                  </a:lnTo>
                  <a:lnTo>
                    <a:pt x="381000" y="1565148"/>
                  </a:lnTo>
                  <a:lnTo>
                    <a:pt x="381000" y="1505712"/>
                  </a:lnTo>
                  <a:close/>
                </a:path>
                <a:path w="7016750" h="1565275">
                  <a:moveTo>
                    <a:pt x="531876" y="1459992"/>
                  </a:moveTo>
                  <a:lnTo>
                    <a:pt x="452628" y="1459992"/>
                  </a:lnTo>
                  <a:lnTo>
                    <a:pt x="452628" y="1565148"/>
                  </a:lnTo>
                  <a:lnTo>
                    <a:pt x="531876" y="1565148"/>
                  </a:lnTo>
                  <a:lnTo>
                    <a:pt x="531876" y="1459992"/>
                  </a:lnTo>
                  <a:close/>
                </a:path>
                <a:path w="7016750" h="1565275">
                  <a:moveTo>
                    <a:pt x="682752" y="1459992"/>
                  </a:moveTo>
                  <a:lnTo>
                    <a:pt x="603504" y="1459992"/>
                  </a:lnTo>
                  <a:lnTo>
                    <a:pt x="603504" y="1565148"/>
                  </a:lnTo>
                  <a:lnTo>
                    <a:pt x="682752" y="1565148"/>
                  </a:lnTo>
                  <a:lnTo>
                    <a:pt x="682752" y="1459992"/>
                  </a:lnTo>
                  <a:close/>
                </a:path>
                <a:path w="7016750" h="1565275">
                  <a:moveTo>
                    <a:pt x="833628" y="1377696"/>
                  </a:moveTo>
                  <a:lnTo>
                    <a:pt x="754380" y="1377696"/>
                  </a:lnTo>
                  <a:lnTo>
                    <a:pt x="754380" y="1565148"/>
                  </a:lnTo>
                  <a:lnTo>
                    <a:pt x="833628" y="1565148"/>
                  </a:lnTo>
                  <a:lnTo>
                    <a:pt x="833628" y="1377696"/>
                  </a:lnTo>
                  <a:close/>
                </a:path>
                <a:path w="7016750" h="1565275">
                  <a:moveTo>
                    <a:pt x="984504" y="1493520"/>
                  </a:moveTo>
                  <a:lnTo>
                    <a:pt x="905256" y="1493520"/>
                  </a:lnTo>
                  <a:lnTo>
                    <a:pt x="905256" y="1565148"/>
                  </a:lnTo>
                  <a:lnTo>
                    <a:pt x="984504" y="1565148"/>
                  </a:lnTo>
                  <a:lnTo>
                    <a:pt x="984504" y="1493520"/>
                  </a:lnTo>
                  <a:close/>
                </a:path>
                <a:path w="7016750" h="1565275">
                  <a:moveTo>
                    <a:pt x="1135380" y="1341120"/>
                  </a:moveTo>
                  <a:lnTo>
                    <a:pt x="1056132" y="1341120"/>
                  </a:lnTo>
                  <a:lnTo>
                    <a:pt x="1056132" y="1565148"/>
                  </a:lnTo>
                  <a:lnTo>
                    <a:pt x="1135380" y="1565148"/>
                  </a:lnTo>
                  <a:lnTo>
                    <a:pt x="1135380" y="1341120"/>
                  </a:lnTo>
                  <a:close/>
                </a:path>
                <a:path w="7016750" h="1565275">
                  <a:moveTo>
                    <a:pt x="1286256" y="1455420"/>
                  </a:moveTo>
                  <a:lnTo>
                    <a:pt x="1207008" y="1455420"/>
                  </a:lnTo>
                  <a:lnTo>
                    <a:pt x="1207008" y="1565148"/>
                  </a:lnTo>
                  <a:lnTo>
                    <a:pt x="1286256" y="1565148"/>
                  </a:lnTo>
                  <a:lnTo>
                    <a:pt x="1286256" y="1455420"/>
                  </a:lnTo>
                  <a:close/>
                </a:path>
                <a:path w="7016750" h="1565275">
                  <a:moveTo>
                    <a:pt x="1437132" y="1330452"/>
                  </a:moveTo>
                  <a:lnTo>
                    <a:pt x="1357884" y="1330452"/>
                  </a:lnTo>
                  <a:lnTo>
                    <a:pt x="1357884" y="1565148"/>
                  </a:lnTo>
                  <a:lnTo>
                    <a:pt x="1437132" y="1565148"/>
                  </a:lnTo>
                  <a:lnTo>
                    <a:pt x="1437132" y="1330452"/>
                  </a:lnTo>
                  <a:close/>
                </a:path>
                <a:path w="7016750" h="1565275">
                  <a:moveTo>
                    <a:pt x="1588008" y="1112520"/>
                  </a:moveTo>
                  <a:lnTo>
                    <a:pt x="1508760" y="1112520"/>
                  </a:lnTo>
                  <a:lnTo>
                    <a:pt x="1508760" y="1565148"/>
                  </a:lnTo>
                  <a:lnTo>
                    <a:pt x="1588008" y="1565148"/>
                  </a:lnTo>
                  <a:lnTo>
                    <a:pt x="1588008" y="1112520"/>
                  </a:lnTo>
                  <a:close/>
                </a:path>
                <a:path w="7016750" h="1565275">
                  <a:moveTo>
                    <a:pt x="1738884" y="1150620"/>
                  </a:moveTo>
                  <a:lnTo>
                    <a:pt x="1659636" y="1150620"/>
                  </a:lnTo>
                  <a:lnTo>
                    <a:pt x="1659636" y="1565148"/>
                  </a:lnTo>
                  <a:lnTo>
                    <a:pt x="1738884" y="1565148"/>
                  </a:lnTo>
                  <a:lnTo>
                    <a:pt x="1738884" y="1150620"/>
                  </a:lnTo>
                  <a:close/>
                </a:path>
                <a:path w="7016750" h="1565275">
                  <a:moveTo>
                    <a:pt x="1889760" y="0"/>
                  </a:moveTo>
                  <a:lnTo>
                    <a:pt x="1810512" y="0"/>
                  </a:lnTo>
                  <a:lnTo>
                    <a:pt x="1810512" y="1565148"/>
                  </a:lnTo>
                  <a:lnTo>
                    <a:pt x="1889760" y="1565148"/>
                  </a:lnTo>
                  <a:lnTo>
                    <a:pt x="1889760" y="0"/>
                  </a:lnTo>
                  <a:close/>
                </a:path>
                <a:path w="7016750" h="1565275">
                  <a:moveTo>
                    <a:pt x="2040636" y="784860"/>
                  </a:moveTo>
                  <a:lnTo>
                    <a:pt x="1961388" y="784860"/>
                  </a:lnTo>
                  <a:lnTo>
                    <a:pt x="1961388" y="1565148"/>
                  </a:lnTo>
                  <a:lnTo>
                    <a:pt x="2040636" y="1565148"/>
                  </a:lnTo>
                  <a:lnTo>
                    <a:pt x="2040636" y="784860"/>
                  </a:lnTo>
                  <a:close/>
                </a:path>
                <a:path w="7016750" h="1565275">
                  <a:moveTo>
                    <a:pt x="2191512" y="1345692"/>
                  </a:moveTo>
                  <a:lnTo>
                    <a:pt x="2112264" y="1345692"/>
                  </a:lnTo>
                  <a:lnTo>
                    <a:pt x="2112264" y="1565148"/>
                  </a:lnTo>
                  <a:lnTo>
                    <a:pt x="2191512" y="1565148"/>
                  </a:lnTo>
                  <a:lnTo>
                    <a:pt x="2191512" y="1345692"/>
                  </a:lnTo>
                  <a:close/>
                </a:path>
                <a:path w="7016750" h="1565275">
                  <a:moveTo>
                    <a:pt x="2342388" y="1408176"/>
                  </a:moveTo>
                  <a:lnTo>
                    <a:pt x="2263140" y="1408176"/>
                  </a:lnTo>
                  <a:lnTo>
                    <a:pt x="2263140" y="1565148"/>
                  </a:lnTo>
                  <a:lnTo>
                    <a:pt x="2342388" y="1565148"/>
                  </a:lnTo>
                  <a:lnTo>
                    <a:pt x="2342388" y="1408176"/>
                  </a:lnTo>
                  <a:close/>
                </a:path>
                <a:path w="7016750" h="1565275">
                  <a:moveTo>
                    <a:pt x="2493264" y="1426464"/>
                  </a:moveTo>
                  <a:lnTo>
                    <a:pt x="2412492" y="1426464"/>
                  </a:lnTo>
                  <a:lnTo>
                    <a:pt x="2412492" y="1565148"/>
                  </a:lnTo>
                  <a:lnTo>
                    <a:pt x="2493264" y="1565148"/>
                  </a:lnTo>
                  <a:lnTo>
                    <a:pt x="2493264" y="1426464"/>
                  </a:lnTo>
                  <a:close/>
                </a:path>
                <a:path w="7016750" h="1565275">
                  <a:moveTo>
                    <a:pt x="2642616" y="1440180"/>
                  </a:moveTo>
                  <a:lnTo>
                    <a:pt x="2563368" y="1440180"/>
                  </a:lnTo>
                  <a:lnTo>
                    <a:pt x="2563368" y="1565148"/>
                  </a:lnTo>
                  <a:lnTo>
                    <a:pt x="2642616" y="1565148"/>
                  </a:lnTo>
                  <a:lnTo>
                    <a:pt x="2642616" y="1440180"/>
                  </a:lnTo>
                  <a:close/>
                </a:path>
                <a:path w="7016750" h="1565275">
                  <a:moveTo>
                    <a:pt x="2793492" y="1502664"/>
                  </a:moveTo>
                  <a:lnTo>
                    <a:pt x="2714244" y="1502664"/>
                  </a:lnTo>
                  <a:lnTo>
                    <a:pt x="2714244" y="1565148"/>
                  </a:lnTo>
                  <a:lnTo>
                    <a:pt x="2793492" y="1565148"/>
                  </a:lnTo>
                  <a:lnTo>
                    <a:pt x="2793492" y="1502664"/>
                  </a:lnTo>
                  <a:close/>
                </a:path>
                <a:path w="7016750" h="1565275">
                  <a:moveTo>
                    <a:pt x="2944368" y="1260348"/>
                  </a:moveTo>
                  <a:lnTo>
                    <a:pt x="2865120" y="1260348"/>
                  </a:lnTo>
                  <a:lnTo>
                    <a:pt x="2865120" y="1565148"/>
                  </a:lnTo>
                  <a:lnTo>
                    <a:pt x="2944368" y="1565148"/>
                  </a:lnTo>
                  <a:lnTo>
                    <a:pt x="2944368" y="1260348"/>
                  </a:lnTo>
                  <a:close/>
                </a:path>
                <a:path w="7016750" h="1565275">
                  <a:moveTo>
                    <a:pt x="3095244" y="1286256"/>
                  </a:moveTo>
                  <a:lnTo>
                    <a:pt x="3015996" y="1286256"/>
                  </a:lnTo>
                  <a:lnTo>
                    <a:pt x="3015996" y="1565148"/>
                  </a:lnTo>
                  <a:lnTo>
                    <a:pt x="3095244" y="1565148"/>
                  </a:lnTo>
                  <a:lnTo>
                    <a:pt x="3095244" y="1286256"/>
                  </a:lnTo>
                  <a:close/>
                </a:path>
                <a:path w="7016750" h="1565275">
                  <a:moveTo>
                    <a:pt x="3246120" y="1254252"/>
                  </a:moveTo>
                  <a:lnTo>
                    <a:pt x="3166872" y="1254252"/>
                  </a:lnTo>
                  <a:lnTo>
                    <a:pt x="3166872" y="1565148"/>
                  </a:lnTo>
                  <a:lnTo>
                    <a:pt x="3246120" y="1565148"/>
                  </a:lnTo>
                  <a:lnTo>
                    <a:pt x="3246120" y="1254252"/>
                  </a:lnTo>
                  <a:close/>
                </a:path>
                <a:path w="7016750" h="1565275">
                  <a:moveTo>
                    <a:pt x="3396996" y="577596"/>
                  </a:moveTo>
                  <a:lnTo>
                    <a:pt x="3317748" y="577596"/>
                  </a:lnTo>
                  <a:lnTo>
                    <a:pt x="3317748" y="1565148"/>
                  </a:lnTo>
                  <a:lnTo>
                    <a:pt x="3396996" y="1565148"/>
                  </a:lnTo>
                  <a:lnTo>
                    <a:pt x="3396996" y="577596"/>
                  </a:lnTo>
                  <a:close/>
                </a:path>
                <a:path w="7016750" h="1565275">
                  <a:moveTo>
                    <a:pt x="3547872" y="1488948"/>
                  </a:moveTo>
                  <a:lnTo>
                    <a:pt x="3468624" y="1488948"/>
                  </a:lnTo>
                  <a:lnTo>
                    <a:pt x="3468624" y="1565148"/>
                  </a:lnTo>
                  <a:lnTo>
                    <a:pt x="3547872" y="1565148"/>
                  </a:lnTo>
                  <a:lnTo>
                    <a:pt x="3547872" y="1488948"/>
                  </a:lnTo>
                  <a:close/>
                </a:path>
                <a:path w="7016750" h="1565275">
                  <a:moveTo>
                    <a:pt x="3698748" y="1455420"/>
                  </a:moveTo>
                  <a:lnTo>
                    <a:pt x="3619500" y="1455420"/>
                  </a:lnTo>
                  <a:lnTo>
                    <a:pt x="3619500" y="1565148"/>
                  </a:lnTo>
                  <a:lnTo>
                    <a:pt x="3698748" y="1565148"/>
                  </a:lnTo>
                  <a:lnTo>
                    <a:pt x="3698748" y="1455420"/>
                  </a:lnTo>
                  <a:close/>
                </a:path>
                <a:path w="7016750" h="1565275">
                  <a:moveTo>
                    <a:pt x="3849624" y="1490472"/>
                  </a:moveTo>
                  <a:lnTo>
                    <a:pt x="3770376" y="1490472"/>
                  </a:lnTo>
                  <a:lnTo>
                    <a:pt x="3770376" y="1565148"/>
                  </a:lnTo>
                  <a:lnTo>
                    <a:pt x="3849624" y="1565148"/>
                  </a:lnTo>
                  <a:lnTo>
                    <a:pt x="3849624" y="1490472"/>
                  </a:lnTo>
                  <a:close/>
                </a:path>
                <a:path w="7016750" h="1565275">
                  <a:moveTo>
                    <a:pt x="4000500" y="989076"/>
                  </a:moveTo>
                  <a:lnTo>
                    <a:pt x="3921252" y="989076"/>
                  </a:lnTo>
                  <a:lnTo>
                    <a:pt x="3921252" y="1565148"/>
                  </a:lnTo>
                  <a:lnTo>
                    <a:pt x="4000500" y="1565148"/>
                  </a:lnTo>
                  <a:lnTo>
                    <a:pt x="4000500" y="989076"/>
                  </a:lnTo>
                  <a:close/>
                </a:path>
                <a:path w="7016750" h="1565275">
                  <a:moveTo>
                    <a:pt x="4151376" y="1114044"/>
                  </a:moveTo>
                  <a:lnTo>
                    <a:pt x="4072128" y="1114044"/>
                  </a:lnTo>
                  <a:lnTo>
                    <a:pt x="4072128" y="1565148"/>
                  </a:lnTo>
                  <a:lnTo>
                    <a:pt x="4151376" y="1565148"/>
                  </a:lnTo>
                  <a:lnTo>
                    <a:pt x="4151376" y="1114044"/>
                  </a:lnTo>
                  <a:close/>
                </a:path>
                <a:path w="7016750" h="1565275">
                  <a:moveTo>
                    <a:pt x="4302252" y="1444752"/>
                  </a:moveTo>
                  <a:lnTo>
                    <a:pt x="4223004" y="1444752"/>
                  </a:lnTo>
                  <a:lnTo>
                    <a:pt x="4223004" y="1565148"/>
                  </a:lnTo>
                  <a:lnTo>
                    <a:pt x="4302252" y="1565148"/>
                  </a:lnTo>
                  <a:lnTo>
                    <a:pt x="4302252" y="1444752"/>
                  </a:lnTo>
                  <a:close/>
                </a:path>
                <a:path w="7016750" h="1565275">
                  <a:moveTo>
                    <a:pt x="4453128" y="1496568"/>
                  </a:moveTo>
                  <a:lnTo>
                    <a:pt x="4373880" y="1496568"/>
                  </a:lnTo>
                  <a:lnTo>
                    <a:pt x="4373880" y="1565148"/>
                  </a:lnTo>
                  <a:lnTo>
                    <a:pt x="4453128" y="1565148"/>
                  </a:lnTo>
                  <a:lnTo>
                    <a:pt x="4453128" y="1496568"/>
                  </a:lnTo>
                  <a:close/>
                </a:path>
                <a:path w="7016750" h="1565275">
                  <a:moveTo>
                    <a:pt x="4604004" y="1513332"/>
                  </a:moveTo>
                  <a:lnTo>
                    <a:pt x="4524756" y="1513332"/>
                  </a:lnTo>
                  <a:lnTo>
                    <a:pt x="4524756" y="1565148"/>
                  </a:lnTo>
                  <a:lnTo>
                    <a:pt x="4604004" y="1565148"/>
                  </a:lnTo>
                  <a:lnTo>
                    <a:pt x="4604004" y="1513332"/>
                  </a:lnTo>
                  <a:close/>
                </a:path>
                <a:path w="7016750" h="1565275">
                  <a:moveTo>
                    <a:pt x="4754880" y="1501140"/>
                  </a:moveTo>
                  <a:lnTo>
                    <a:pt x="4675632" y="1501140"/>
                  </a:lnTo>
                  <a:lnTo>
                    <a:pt x="4675632" y="1565148"/>
                  </a:lnTo>
                  <a:lnTo>
                    <a:pt x="4754880" y="1565148"/>
                  </a:lnTo>
                  <a:lnTo>
                    <a:pt x="4754880" y="1501140"/>
                  </a:lnTo>
                  <a:close/>
                </a:path>
                <a:path w="7016750" h="1565275">
                  <a:moveTo>
                    <a:pt x="4905756" y="1485900"/>
                  </a:moveTo>
                  <a:lnTo>
                    <a:pt x="4826508" y="1485900"/>
                  </a:lnTo>
                  <a:lnTo>
                    <a:pt x="4826508" y="1565148"/>
                  </a:lnTo>
                  <a:lnTo>
                    <a:pt x="4905756" y="1565148"/>
                  </a:lnTo>
                  <a:lnTo>
                    <a:pt x="4905756" y="1485900"/>
                  </a:lnTo>
                  <a:close/>
                </a:path>
                <a:path w="7016750" h="1565275">
                  <a:moveTo>
                    <a:pt x="5056632" y="1269492"/>
                  </a:moveTo>
                  <a:lnTo>
                    <a:pt x="4975860" y="1269492"/>
                  </a:lnTo>
                  <a:lnTo>
                    <a:pt x="4975860" y="1565148"/>
                  </a:lnTo>
                  <a:lnTo>
                    <a:pt x="5056632" y="1565148"/>
                  </a:lnTo>
                  <a:lnTo>
                    <a:pt x="5056632" y="1269492"/>
                  </a:lnTo>
                  <a:close/>
                </a:path>
                <a:path w="7016750" h="1565275">
                  <a:moveTo>
                    <a:pt x="5205984" y="1476756"/>
                  </a:moveTo>
                  <a:lnTo>
                    <a:pt x="5126736" y="1476756"/>
                  </a:lnTo>
                  <a:lnTo>
                    <a:pt x="5126736" y="1565148"/>
                  </a:lnTo>
                  <a:lnTo>
                    <a:pt x="5205984" y="1565148"/>
                  </a:lnTo>
                  <a:lnTo>
                    <a:pt x="5205984" y="1476756"/>
                  </a:lnTo>
                  <a:close/>
                </a:path>
                <a:path w="7016750" h="1565275">
                  <a:moveTo>
                    <a:pt x="5356860" y="1385316"/>
                  </a:moveTo>
                  <a:lnTo>
                    <a:pt x="5277612" y="1385316"/>
                  </a:lnTo>
                  <a:lnTo>
                    <a:pt x="5277612" y="1565148"/>
                  </a:lnTo>
                  <a:lnTo>
                    <a:pt x="5356860" y="1565148"/>
                  </a:lnTo>
                  <a:lnTo>
                    <a:pt x="5356860" y="1385316"/>
                  </a:lnTo>
                  <a:close/>
                </a:path>
                <a:path w="7016750" h="1565275">
                  <a:moveTo>
                    <a:pt x="5507736" y="1459992"/>
                  </a:moveTo>
                  <a:lnTo>
                    <a:pt x="5428488" y="1459992"/>
                  </a:lnTo>
                  <a:lnTo>
                    <a:pt x="5428488" y="1565148"/>
                  </a:lnTo>
                  <a:lnTo>
                    <a:pt x="5507736" y="1565148"/>
                  </a:lnTo>
                  <a:lnTo>
                    <a:pt x="5507736" y="1459992"/>
                  </a:lnTo>
                  <a:close/>
                </a:path>
                <a:path w="7016750" h="1565275">
                  <a:moveTo>
                    <a:pt x="5658612" y="1463040"/>
                  </a:moveTo>
                  <a:lnTo>
                    <a:pt x="5579364" y="1463040"/>
                  </a:lnTo>
                  <a:lnTo>
                    <a:pt x="5579364" y="1565148"/>
                  </a:lnTo>
                  <a:lnTo>
                    <a:pt x="5658612" y="1565148"/>
                  </a:lnTo>
                  <a:lnTo>
                    <a:pt x="5658612" y="1463040"/>
                  </a:lnTo>
                  <a:close/>
                </a:path>
                <a:path w="7016750" h="1565275">
                  <a:moveTo>
                    <a:pt x="5809488" y="1510284"/>
                  </a:moveTo>
                  <a:lnTo>
                    <a:pt x="5730240" y="1510284"/>
                  </a:lnTo>
                  <a:lnTo>
                    <a:pt x="5730240" y="1565148"/>
                  </a:lnTo>
                  <a:lnTo>
                    <a:pt x="5809488" y="1565148"/>
                  </a:lnTo>
                  <a:lnTo>
                    <a:pt x="5809488" y="1510284"/>
                  </a:lnTo>
                  <a:close/>
                </a:path>
                <a:path w="7016750" h="1565275">
                  <a:moveTo>
                    <a:pt x="5960364" y="1336548"/>
                  </a:moveTo>
                  <a:lnTo>
                    <a:pt x="5881116" y="1336548"/>
                  </a:lnTo>
                  <a:lnTo>
                    <a:pt x="5881116" y="1565148"/>
                  </a:lnTo>
                  <a:lnTo>
                    <a:pt x="5960364" y="1565148"/>
                  </a:lnTo>
                  <a:lnTo>
                    <a:pt x="5960364" y="1336548"/>
                  </a:lnTo>
                  <a:close/>
                </a:path>
                <a:path w="7016750" h="1565275">
                  <a:moveTo>
                    <a:pt x="6111240" y="1475232"/>
                  </a:moveTo>
                  <a:lnTo>
                    <a:pt x="6031992" y="1475232"/>
                  </a:lnTo>
                  <a:lnTo>
                    <a:pt x="6031992" y="1565148"/>
                  </a:lnTo>
                  <a:lnTo>
                    <a:pt x="6111240" y="1565148"/>
                  </a:lnTo>
                  <a:lnTo>
                    <a:pt x="6111240" y="1475232"/>
                  </a:lnTo>
                  <a:close/>
                </a:path>
                <a:path w="7016750" h="1565275">
                  <a:moveTo>
                    <a:pt x="6262116" y="1356360"/>
                  </a:moveTo>
                  <a:lnTo>
                    <a:pt x="6182868" y="1356360"/>
                  </a:lnTo>
                  <a:lnTo>
                    <a:pt x="6182868" y="1565148"/>
                  </a:lnTo>
                  <a:lnTo>
                    <a:pt x="6262116" y="1565148"/>
                  </a:lnTo>
                  <a:lnTo>
                    <a:pt x="6262116" y="1356360"/>
                  </a:lnTo>
                  <a:close/>
                </a:path>
                <a:path w="7016750" h="1565275">
                  <a:moveTo>
                    <a:pt x="6412992" y="1478280"/>
                  </a:moveTo>
                  <a:lnTo>
                    <a:pt x="6333744" y="1478280"/>
                  </a:lnTo>
                  <a:lnTo>
                    <a:pt x="6333744" y="1565148"/>
                  </a:lnTo>
                  <a:lnTo>
                    <a:pt x="6412992" y="1565148"/>
                  </a:lnTo>
                  <a:lnTo>
                    <a:pt x="6412992" y="1478280"/>
                  </a:lnTo>
                  <a:close/>
                </a:path>
                <a:path w="7016750" h="1565275">
                  <a:moveTo>
                    <a:pt x="6563868" y="1466088"/>
                  </a:moveTo>
                  <a:lnTo>
                    <a:pt x="6484620" y="1466088"/>
                  </a:lnTo>
                  <a:lnTo>
                    <a:pt x="6484620" y="1565148"/>
                  </a:lnTo>
                  <a:lnTo>
                    <a:pt x="6563868" y="1565148"/>
                  </a:lnTo>
                  <a:lnTo>
                    <a:pt x="6563868" y="1466088"/>
                  </a:lnTo>
                  <a:close/>
                </a:path>
                <a:path w="7016750" h="1565275">
                  <a:moveTo>
                    <a:pt x="6714744" y="1482852"/>
                  </a:moveTo>
                  <a:lnTo>
                    <a:pt x="6635496" y="1482852"/>
                  </a:lnTo>
                  <a:lnTo>
                    <a:pt x="6635496" y="1565148"/>
                  </a:lnTo>
                  <a:lnTo>
                    <a:pt x="6714744" y="1565148"/>
                  </a:lnTo>
                  <a:lnTo>
                    <a:pt x="6714744" y="1482852"/>
                  </a:lnTo>
                  <a:close/>
                </a:path>
                <a:path w="7016750" h="1565275">
                  <a:moveTo>
                    <a:pt x="6865620" y="1491996"/>
                  </a:moveTo>
                  <a:lnTo>
                    <a:pt x="6786372" y="1491996"/>
                  </a:lnTo>
                  <a:lnTo>
                    <a:pt x="6786372" y="1565148"/>
                  </a:lnTo>
                  <a:lnTo>
                    <a:pt x="6865620" y="1565148"/>
                  </a:lnTo>
                  <a:lnTo>
                    <a:pt x="6865620" y="1491996"/>
                  </a:lnTo>
                  <a:close/>
                </a:path>
                <a:path w="7016750" h="1565275">
                  <a:moveTo>
                    <a:pt x="7016496" y="1545336"/>
                  </a:moveTo>
                  <a:lnTo>
                    <a:pt x="6937248" y="1545336"/>
                  </a:lnTo>
                  <a:lnTo>
                    <a:pt x="6937248" y="1565148"/>
                  </a:lnTo>
                  <a:lnTo>
                    <a:pt x="7016496" y="1565148"/>
                  </a:lnTo>
                  <a:lnTo>
                    <a:pt x="7016496" y="1545336"/>
                  </a:lnTo>
                  <a:close/>
                </a:path>
              </a:pathLst>
            </a:custGeom>
            <a:solidFill>
              <a:srgbClr val="ED7C31"/>
            </a:solidFill>
          </p:spPr>
          <p:txBody>
            <a:bodyPr wrap="square" lIns="0" tIns="0" rIns="0" bIns="0" rtlCol="0"/>
            <a:lstStyle/>
            <a:p>
              <a:endParaRPr/>
            </a:p>
          </p:txBody>
        </p:sp>
        <p:sp>
          <p:nvSpPr>
            <p:cNvPr id="14" name="object 14"/>
            <p:cNvSpPr/>
            <p:nvPr/>
          </p:nvSpPr>
          <p:spPr>
            <a:xfrm>
              <a:off x="1900427" y="5109971"/>
              <a:ext cx="7088505" cy="10795"/>
            </a:xfrm>
            <a:custGeom>
              <a:avLst/>
              <a:gdLst/>
              <a:ahLst/>
              <a:cxnLst/>
              <a:rect l="l" t="t" r="r" b="b"/>
              <a:pathLst>
                <a:path w="7088505" h="10795">
                  <a:moveTo>
                    <a:pt x="7088124" y="0"/>
                  </a:moveTo>
                  <a:lnTo>
                    <a:pt x="0" y="0"/>
                  </a:lnTo>
                  <a:lnTo>
                    <a:pt x="0" y="10668"/>
                  </a:lnTo>
                  <a:lnTo>
                    <a:pt x="7088124" y="10668"/>
                  </a:lnTo>
                  <a:lnTo>
                    <a:pt x="7088124" y="0"/>
                  </a:lnTo>
                  <a:close/>
                </a:path>
              </a:pathLst>
            </a:custGeom>
            <a:solidFill>
              <a:srgbClr val="D8D8D8"/>
            </a:solidFill>
          </p:spPr>
          <p:txBody>
            <a:bodyPr wrap="square" lIns="0" tIns="0" rIns="0" bIns="0" rtlCol="0"/>
            <a:lstStyle/>
            <a:p>
              <a:endParaRPr/>
            </a:p>
          </p:txBody>
        </p:sp>
        <p:sp>
          <p:nvSpPr>
            <p:cNvPr id="15" name="object 15"/>
            <p:cNvSpPr/>
            <p:nvPr/>
          </p:nvSpPr>
          <p:spPr>
            <a:xfrm>
              <a:off x="1959863" y="2652267"/>
              <a:ext cx="6969759" cy="2197100"/>
            </a:xfrm>
            <a:custGeom>
              <a:avLst/>
              <a:gdLst/>
              <a:ahLst/>
              <a:cxnLst/>
              <a:rect l="l" t="t" r="r" b="b"/>
              <a:pathLst>
                <a:path w="6969759" h="2197100">
                  <a:moveTo>
                    <a:pt x="6791161" y="1687670"/>
                  </a:moveTo>
                  <a:lnTo>
                    <a:pt x="6938771" y="2197100"/>
                  </a:lnTo>
                  <a:lnTo>
                    <a:pt x="6969252" y="2197100"/>
                  </a:lnTo>
                  <a:lnTo>
                    <a:pt x="6966204" y="2184400"/>
                  </a:lnTo>
                  <a:lnTo>
                    <a:pt x="6819099" y="1689100"/>
                  </a:lnTo>
                  <a:lnTo>
                    <a:pt x="6792467" y="1689100"/>
                  </a:lnTo>
                  <a:lnTo>
                    <a:pt x="6791161" y="1687670"/>
                  </a:lnTo>
                  <a:close/>
                </a:path>
                <a:path w="6969759" h="2197100">
                  <a:moveTo>
                    <a:pt x="4855464" y="2171700"/>
                  </a:moveTo>
                  <a:lnTo>
                    <a:pt x="4829556" y="2171700"/>
                  </a:lnTo>
                  <a:lnTo>
                    <a:pt x="4835652" y="2184400"/>
                  </a:lnTo>
                  <a:lnTo>
                    <a:pt x="4849368" y="2184400"/>
                  </a:lnTo>
                  <a:lnTo>
                    <a:pt x="4855464" y="2171700"/>
                  </a:lnTo>
                  <a:close/>
                </a:path>
                <a:path w="6969759" h="2197100">
                  <a:moveTo>
                    <a:pt x="3653658" y="1803400"/>
                  </a:moveTo>
                  <a:lnTo>
                    <a:pt x="3622548" y="1803400"/>
                  </a:lnTo>
                  <a:lnTo>
                    <a:pt x="3646932" y="1816100"/>
                  </a:lnTo>
                  <a:lnTo>
                    <a:pt x="3634289" y="1832062"/>
                  </a:lnTo>
                  <a:lnTo>
                    <a:pt x="3773424" y="2171700"/>
                  </a:lnTo>
                  <a:lnTo>
                    <a:pt x="3799332" y="2171700"/>
                  </a:lnTo>
                  <a:lnTo>
                    <a:pt x="3803523" y="2159000"/>
                  </a:lnTo>
                  <a:lnTo>
                    <a:pt x="3773424" y="2159000"/>
                  </a:lnTo>
                  <a:lnTo>
                    <a:pt x="3784982" y="2123972"/>
                  </a:lnTo>
                  <a:lnTo>
                    <a:pt x="3653658" y="1803400"/>
                  </a:lnTo>
                  <a:close/>
                </a:path>
                <a:path w="6969759" h="2197100">
                  <a:moveTo>
                    <a:pt x="4678589" y="1215667"/>
                  </a:moveTo>
                  <a:lnTo>
                    <a:pt x="4828032" y="2171700"/>
                  </a:lnTo>
                  <a:lnTo>
                    <a:pt x="4856988" y="2171700"/>
                  </a:lnTo>
                  <a:lnTo>
                    <a:pt x="4858979" y="2159000"/>
                  </a:lnTo>
                  <a:lnTo>
                    <a:pt x="4828032" y="2159000"/>
                  </a:lnTo>
                  <a:lnTo>
                    <a:pt x="4842532" y="2066523"/>
                  </a:lnTo>
                  <a:lnTo>
                    <a:pt x="4710082" y="1219200"/>
                  </a:lnTo>
                  <a:lnTo>
                    <a:pt x="4683252" y="1219200"/>
                  </a:lnTo>
                  <a:lnTo>
                    <a:pt x="4678589" y="1215667"/>
                  </a:lnTo>
                  <a:close/>
                </a:path>
                <a:path w="6969759" h="2197100">
                  <a:moveTo>
                    <a:pt x="3784982" y="2123972"/>
                  </a:moveTo>
                  <a:lnTo>
                    <a:pt x="3773424" y="2159000"/>
                  </a:lnTo>
                  <a:lnTo>
                    <a:pt x="3799332" y="2159000"/>
                  </a:lnTo>
                  <a:lnTo>
                    <a:pt x="3784982" y="2123972"/>
                  </a:lnTo>
                  <a:close/>
                </a:path>
                <a:path w="6969759" h="2197100">
                  <a:moveTo>
                    <a:pt x="4250436" y="1257300"/>
                  </a:moveTo>
                  <a:lnTo>
                    <a:pt x="4229100" y="1257300"/>
                  </a:lnTo>
                  <a:lnTo>
                    <a:pt x="4078224" y="1409700"/>
                  </a:lnTo>
                  <a:lnTo>
                    <a:pt x="4075176" y="1409700"/>
                  </a:lnTo>
                  <a:lnTo>
                    <a:pt x="3924300" y="1701800"/>
                  </a:lnTo>
                  <a:lnTo>
                    <a:pt x="3784982" y="2123972"/>
                  </a:lnTo>
                  <a:lnTo>
                    <a:pt x="3799332" y="2159000"/>
                  </a:lnTo>
                  <a:lnTo>
                    <a:pt x="3803523" y="2159000"/>
                  </a:lnTo>
                  <a:lnTo>
                    <a:pt x="3950208" y="1714500"/>
                  </a:lnTo>
                  <a:lnTo>
                    <a:pt x="4101084" y="1422400"/>
                  </a:lnTo>
                  <a:lnTo>
                    <a:pt x="4098036" y="1422400"/>
                  </a:lnTo>
                  <a:lnTo>
                    <a:pt x="4237547" y="1293222"/>
                  </a:lnTo>
                  <a:lnTo>
                    <a:pt x="4226052" y="1270000"/>
                  </a:lnTo>
                  <a:lnTo>
                    <a:pt x="4256786" y="1270000"/>
                  </a:lnTo>
                  <a:lnTo>
                    <a:pt x="4250436" y="1257300"/>
                  </a:lnTo>
                  <a:close/>
                </a:path>
                <a:path w="6969759" h="2197100">
                  <a:moveTo>
                    <a:pt x="4842532" y="2066523"/>
                  </a:moveTo>
                  <a:lnTo>
                    <a:pt x="4828032" y="2159000"/>
                  </a:lnTo>
                  <a:lnTo>
                    <a:pt x="4856988" y="2159000"/>
                  </a:lnTo>
                  <a:lnTo>
                    <a:pt x="4842532" y="2066523"/>
                  </a:lnTo>
                  <a:close/>
                </a:path>
                <a:path w="6969759" h="2197100">
                  <a:moveTo>
                    <a:pt x="5006340" y="1206500"/>
                  </a:moveTo>
                  <a:lnTo>
                    <a:pt x="4977384" y="1206500"/>
                  </a:lnTo>
                  <a:lnTo>
                    <a:pt x="4842532" y="2066523"/>
                  </a:lnTo>
                  <a:lnTo>
                    <a:pt x="4856988" y="2159000"/>
                  </a:lnTo>
                  <a:lnTo>
                    <a:pt x="4858979" y="2159000"/>
                  </a:lnTo>
                  <a:lnTo>
                    <a:pt x="4995401" y="1288963"/>
                  </a:lnTo>
                  <a:lnTo>
                    <a:pt x="4977384" y="1219200"/>
                  </a:lnTo>
                  <a:lnTo>
                    <a:pt x="5009619" y="1219200"/>
                  </a:lnTo>
                  <a:lnTo>
                    <a:pt x="5006340" y="1206500"/>
                  </a:lnTo>
                  <a:close/>
                </a:path>
                <a:path w="6969759" h="2197100">
                  <a:moveTo>
                    <a:pt x="3351307" y="1384300"/>
                  </a:moveTo>
                  <a:lnTo>
                    <a:pt x="3345180" y="1384300"/>
                  </a:lnTo>
                  <a:lnTo>
                    <a:pt x="3326047" y="1411677"/>
                  </a:lnTo>
                  <a:lnTo>
                    <a:pt x="3470148" y="1993900"/>
                  </a:lnTo>
                  <a:lnTo>
                    <a:pt x="3471672" y="2006600"/>
                  </a:lnTo>
                  <a:lnTo>
                    <a:pt x="3496056" y="2006600"/>
                  </a:lnTo>
                  <a:lnTo>
                    <a:pt x="3506114" y="1993900"/>
                  </a:lnTo>
                  <a:lnTo>
                    <a:pt x="3499104" y="1993900"/>
                  </a:lnTo>
                  <a:lnTo>
                    <a:pt x="3473196" y="1981200"/>
                  </a:lnTo>
                  <a:lnTo>
                    <a:pt x="3490674" y="1959131"/>
                  </a:lnTo>
                  <a:lnTo>
                    <a:pt x="3351307" y="1384300"/>
                  </a:lnTo>
                  <a:close/>
                </a:path>
                <a:path w="6969759" h="2197100">
                  <a:moveTo>
                    <a:pt x="3490674" y="1959131"/>
                  </a:moveTo>
                  <a:lnTo>
                    <a:pt x="3473196" y="1981200"/>
                  </a:lnTo>
                  <a:lnTo>
                    <a:pt x="3499104" y="1993900"/>
                  </a:lnTo>
                  <a:lnTo>
                    <a:pt x="3490674" y="1959131"/>
                  </a:lnTo>
                  <a:close/>
                </a:path>
                <a:path w="6969759" h="2197100">
                  <a:moveTo>
                    <a:pt x="3648456" y="1790700"/>
                  </a:moveTo>
                  <a:lnTo>
                    <a:pt x="3624072" y="1790700"/>
                  </a:lnTo>
                  <a:lnTo>
                    <a:pt x="3490674" y="1959131"/>
                  </a:lnTo>
                  <a:lnTo>
                    <a:pt x="3499104" y="1993900"/>
                  </a:lnTo>
                  <a:lnTo>
                    <a:pt x="3506114" y="1993900"/>
                  </a:lnTo>
                  <a:lnTo>
                    <a:pt x="3634289" y="1832062"/>
                  </a:lnTo>
                  <a:lnTo>
                    <a:pt x="3622548" y="1803400"/>
                  </a:lnTo>
                  <a:lnTo>
                    <a:pt x="3653658" y="1803400"/>
                  </a:lnTo>
                  <a:lnTo>
                    <a:pt x="3648456" y="1790700"/>
                  </a:lnTo>
                  <a:close/>
                </a:path>
                <a:path w="6969759" h="2197100">
                  <a:moveTo>
                    <a:pt x="3622548" y="1803400"/>
                  </a:moveTo>
                  <a:lnTo>
                    <a:pt x="3634289" y="1832062"/>
                  </a:lnTo>
                  <a:lnTo>
                    <a:pt x="3646932" y="1816100"/>
                  </a:lnTo>
                  <a:lnTo>
                    <a:pt x="3622548" y="1803400"/>
                  </a:lnTo>
                  <a:close/>
                </a:path>
                <a:path w="6969759" h="2197100">
                  <a:moveTo>
                    <a:pt x="5151120" y="1803400"/>
                  </a:moveTo>
                  <a:lnTo>
                    <a:pt x="5131308" y="1803400"/>
                  </a:lnTo>
                  <a:lnTo>
                    <a:pt x="5137404" y="1816100"/>
                  </a:lnTo>
                  <a:lnTo>
                    <a:pt x="5143500" y="1816100"/>
                  </a:lnTo>
                  <a:lnTo>
                    <a:pt x="5151120" y="1803400"/>
                  </a:lnTo>
                  <a:close/>
                </a:path>
                <a:path w="6969759" h="2197100">
                  <a:moveTo>
                    <a:pt x="5009619" y="1219200"/>
                  </a:moveTo>
                  <a:lnTo>
                    <a:pt x="5006340" y="1219200"/>
                  </a:lnTo>
                  <a:lnTo>
                    <a:pt x="4995401" y="1288963"/>
                  </a:lnTo>
                  <a:lnTo>
                    <a:pt x="5128260" y="1803400"/>
                  </a:lnTo>
                  <a:lnTo>
                    <a:pt x="5155692" y="1803400"/>
                  </a:lnTo>
                  <a:lnTo>
                    <a:pt x="5157216" y="1790700"/>
                  </a:lnTo>
                  <a:lnTo>
                    <a:pt x="5128260" y="1790700"/>
                  </a:lnTo>
                  <a:lnTo>
                    <a:pt x="5136584" y="1710815"/>
                  </a:lnTo>
                  <a:lnTo>
                    <a:pt x="5009619" y="1219200"/>
                  </a:lnTo>
                  <a:close/>
                </a:path>
                <a:path w="6969759" h="2197100">
                  <a:moveTo>
                    <a:pt x="6215187" y="749300"/>
                  </a:moveTo>
                  <a:lnTo>
                    <a:pt x="6213347" y="749300"/>
                  </a:lnTo>
                  <a:lnTo>
                    <a:pt x="6197085" y="836911"/>
                  </a:lnTo>
                  <a:lnTo>
                    <a:pt x="6335268" y="1790700"/>
                  </a:lnTo>
                  <a:lnTo>
                    <a:pt x="6336792" y="1790700"/>
                  </a:lnTo>
                  <a:lnTo>
                    <a:pt x="6341364" y="1803400"/>
                  </a:lnTo>
                  <a:lnTo>
                    <a:pt x="6359652" y="1803400"/>
                  </a:lnTo>
                  <a:lnTo>
                    <a:pt x="6362700" y="1790700"/>
                  </a:lnTo>
                  <a:lnTo>
                    <a:pt x="6368502" y="1778000"/>
                  </a:lnTo>
                  <a:lnTo>
                    <a:pt x="6336792" y="1778000"/>
                  </a:lnTo>
                  <a:lnTo>
                    <a:pt x="6357620" y="1732416"/>
                  </a:lnTo>
                  <a:lnTo>
                    <a:pt x="6215187" y="749300"/>
                  </a:lnTo>
                  <a:close/>
                </a:path>
                <a:path w="6969759" h="2197100">
                  <a:moveTo>
                    <a:pt x="5136584" y="1710815"/>
                  </a:moveTo>
                  <a:lnTo>
                    <a:pt x="5128260" y="1790700"/>
                  </a:lnTo>
                  <a:lnTo>
                    <a:pt x="5157216" y="1790700"/>
                  </a:lnTo>
                  <a:lnTo>
                    <a:pt x="5136584" y="1710815"/>
                  </a:lnTo>
                  <a:close/>
                </a:path>
                <a:path w="6969759" h="2197100">
                  <a:moveTo>
                    <a:pt x="5308092" y="342900"/>
                  </a:moveTo>
                  <a:lnTo>
                    <a:pt x="5279136" y="342900"/>
                  </a:lnTo>
                  <a:lnTo>
                    <a:pt x="5136584" y="1710815"/>
                  </a:lnTo>
                  <a:lnTo>
                    <a:pt x="5157216" y="1790700"/>
                  </a:lnTo>
                  <a:lnTo>
                    <a:pt x="5298270" y="449018"/>
                  </a:lnTo>
                  <a:lnTo>
                    <a:pt x="5279136" y="355600"/>
                  </a:lnTo>
                  <a:lnTo>
                    <a:pt x="5310649" y="355600"/>
                  </a:lnTo>
                  <a:lnTo>
                    <a:pt x="5308092" y="342900"/>
                  </a:lnTo>
                  <a:close/>
                </a:path>
                <a:path w="6969759" h="2197100">
                  <a:moveTo>
                    <a:pt x="6357620" y="1732416"/>
                  </a:moveTo>
                  <a:lnTo>
                    <a:pt x="6336792" y="1778000"/>
                  </a:lnTo>
                  <a:lnTo>
                    <a:pt x="6364224" y="1778000"/>
                  </a:lnTo>
                  <a:lnTo>
                    <a:pt x="6357620" y="1732416"/>
                  </a:lnTo>
                  <a:close/>
                </a:path>
                <a:path w="6969759" h="2197100">
                  <a:moveTo>
                    <a:pt x="6505956" y="1435100"/>
                  </a:moveTo>
                  <a:lnTo>
                    <a:pt x="6489192" y="1435100"/>
                  </a:lnTo>
                  <a:lnTo>
                    <a:pt x="6487668" y="1447800"/>
                  </a:lnTo>
                  <a:lnTo>
                    <a:pt x="6357620" y="1732416"/>
                  </a:lnTo>
                  <a:lnTo>
                    <a:pt x="6364224" y="1778000"/>
                  </a:lnTo>
                  <a:lnTo>
                    <a:pt x="6368502" y="1778000"/>
                  </a:lnTo>
                  <a:lnTo>
                    <a:pt x="6510147" y="1468004"/>
                  </a:lnTo>
                  <a:lnTo>
                    <a:pt x="6495288" y="1460500"/>
                  </a:lnTo>
                  <a:lnTo>
                    <a:pt x="6556248" y="1460500"/>
                  </a:lnTo>
                  <a:lnTo>
                    <a:pt x="6505956" y="1435100"/>
                  </a:lnTo>
                  <a:close/>
                </a:path>
                <a:path w="6969759" h="2197100">
                  <a:moveTo>
                    <a:pt x="5903976" y="1739900"/>
                  </a:moveTo>
                  <a:lnTo>
                    <a:pt x="5893308" y="1739900"/>
                  </a:lnTo>
                  <a:lnTo>
                    <a:pt x="5897880" y="1752600"/>
                  </a:lnTo>
                  <a:lnTo>
                    <a:pt x="5903976" y="1739900"/>
                  </a:lnTo>
                  <a:close/>
                </a:path>
                <a:path w="6969759" h="2197100">
                  <a:moveTo>
                    <a:pt x="1080516" y="1612900"/>
                  </a:moveTo>
                  <a:lnTo>
                    <a:pt x="918972" y="1612900"/>
                  </a:lnTo>
                  <a:lnTo>
                    <a:pt x="1069848" y="1638300"/>
                  </a:lnTo>
                  <a:lnTo>
                    <a:pt x="1063752" y="1638300"/>
                  </a:lnTo>
                  <a:lnTo>
                    <a:pt x="1214628" y="1739900"/>
                  </a:lnTo>
                  <a:lnTo>
                    <a:pt x="1235964" y="1739900"/>
                  </a:lnTo>
                  <a:lnTo>
                    <a:pt x="1237488" y="1727200"/>
                  </a:lnTo>
                  <a:lnTo>
                    <a:pt x="1208532" y="1727200"/>
                  </a:lnTo>
                  <a:lnTo>
                    <a:pt x="1214950" y="1703428"/>
                  </a:lnTo>
                  <a:lnTo>
                    <a:pt x="1080516" y="1612900"/>
                  </a:lnTo>
                  <a:close/>
                </a:path>
                <a:path w="6969759" h="2197100">
                  <a:moveTo>
                    <a:pt x="5762213" y="457200"/>
                  </a:moveTo>
                  <a:lnTo>
                    <a:pt x="5760720" y="457200"/>
                  </a:lnTo>
                  <a:lnTo>
                    <a:pt x="5745487" y="573876"/>
                  </a:lnTo>
                  <a:lnTo>
                    <a:pt x="5882640" y="1739900"/>
                  </a:lnTo>
                  <a:lnTo>
                    <a:pt x="5907024" y="1739900"/>
                  </a:lnTo>
                  <a:lnTo>
                    <a:pt x="5918629" y="1727200"/>
                  </a:lnTo>
                  <a:lnTo>
                    <a:pt x="5885688" y="1727200"/>
                  </a:lnTo>
                  <a:lnTo>
                    <a:pt x="5908441" y="1700385"/>
                  </a:lnTo>
                  <a:lnTo>
                    <a:pt x="5762213" y="457200"/>
                  </a:lnTo>
                  <a:close/>
                </a:path>
                <a:path w="6969759" h="2197100">
                  <a:moveTo>
                    <a:pt x="1214950" y="1703428"/>
                  </a:moveTo>
                  <a:lnTo>
                    <a:pt x="1208532" y="1727200"/>
                  </a:lnTo>
                  <a:lnTo>
                    <a:pt x="1231392" y="1714500"/>
                  </a:lnTo>
                  <a:lnTo>
                    <a:pt x="1214950" y="1703428"/>
                  </a:lnTo>
                  <a:close/>
                </a:path>
                <a:path w="6969759" h="2197100">
                  <a:moveTo>
                    <a:pt x="1359408" y="1168400"/>
                  </a:moveTo>
                  <a:lnTo>
                    <a:pt x="1214950" y="1703428"/>
                  </a:lnTo>
                  <a:lnTo>
                    <a:pt x="1231392" y="1714500"/>
                  </a:lnTo>
                  <a:lnTo>
                    <a:pt x="1208532" y="1727200"/>
                  </a:lnTo>
                  <a:lnTo>
                    <a:pt x="1237488" y="1727200"/>
                  </a:lnTo>
                  <a:lnTo>
                    <a:pt x="1374052" y="1221405"/>
                  </a:lnTo>
                  <a:lnTo>
                    <a:pt x="1359408" y="1168400"/>
                  </a:lnTo>
                  <a:close/>
                </a:path>
                <a:path w="6969759" h="2197100">
                  <a:moveTo>
                    <a:pt x="1388364" y="1168400"/>
                  </a:moveTo>
                  <a:lnTo>
                    <a:pt x="1374052" y="1221405"/>
                  </a:lnTo>
                  <a:lnTo>
                    <a:pt x="1510284" y="1714500"/>
                  </a:lnTo>
                  <a:lnTo>
                    <a:pt x="1511808" y="1714500"/>
                  </a:lnTo>
                  <a:lnTo>
                    <a:pt x="1516380" y="1727200"/>
                  </a:lnTo>
                  <a:lnTo>
                    <a:pt x="1531620" y="1727200"/>
                  </a:lnTo>
                  <a:lnTo>
                    <a:pt x="1536191" y="1714500"/>
                  </a:lnTo>
                  <a:lnTo>
                    <a:pt x="1547797" y="1701800"/>
                  </a:lnTo>
                  <a:lnTo>
                    <a:pt x="1513332" y="1701800"/>
                  </a:lnTo>
                  <a:lnTo>
                    <a:pt x="1532763" y="1678901"/>
                  </a:lnTo>
                  <a:lnTo>
                    <a:pt x="1388364" y="1168400"/>
                  </a:lnTo>
                  <a:close/>
                </a:path>
                <a:path w="6969759" h="2197100">
                  <a:moveTo>
                    <a:pt x="5908441" y="1700385"/>
                  </a:moveTo>
                  <a:lnTo>
                    <a:pt x="5885688" y="1727200"/>
                  </a:lnTo>
                  <a:lnTo>
                    <a:pt x="5911595" y="1727200"/>
                  </a:lnTo>
                  <a:lnTo>
                    <a:pt x="5908441" y="1700385"/>
                  </a:lnTo>
                  <a:close/>
                </a:path>
                <a:path w="6969759" h="2197100">
                  <a:moveTo>
                    <a:pt x="6035637" y="1550491"/>
                  </a:moveTo>
                  <a:lnTo>
                    <a:pt x="5908441" y="1700385"/>
                  </a:lnTo>
                  <a:lnTo>
                    <a:pt x="5911595" y="1727200"/>
                  </a:lnTo>
                  <a:lnTo>
                    <a:pt x="5918629" y="1727200"/>
                  </a:lnTo>
                  <a:lnTo>
                    <a:pt x="6057900" y="1574800"/>
                  </a:lnTo>
                  <a:lnTo>
                    <a:pt x="6060947" y="1574800"/>
                  </a:lnTo>
                  <a:lnTo>
                    <a:pt x="6060947" y="1562100"/>
                  </a:lnTo>
                  <a:lnTo>
                    <a:pt x="6033516" y="1562100"/>
                  </a:lnTo>
                  <a:lnTo>
                    <a:pt x="6035637" y="1550491"/>
                  </a:lnTo>
                  <a:close/>
                </a:path>
                <a:path w="6969759" h="2197100">
                  <a:moveTo>
                    <a:pt x="184142" y="1257300"/>
                  </a:moveTo>
                  <a:lnTo>
                    <a:pt x="153924" y="1257300"/>
                  </a:lnTo>
                  <a:lnTo>
                    <a:pt x="170687" y="1270000"/>
                  </a:lnTo>
                  <a:lnTo>
                    <a:pt x="159227" y="1272923"/>
                  </a:lnTo>
                  <a:lnTo>
                    <a:pt x="304800" y="1701800"/>
                  </a:lnTo>
                  <a:lnTo>
                    <a:pt x="307848" y="1714500"/>
                  </a:lnTo>
                  <a:lnTo>
                    <a:pt x="323088" y="1714500"/>
                  </a:lnTo>
                  <a:lnTo>
                    <a:pt x="398525" y="1689100"/>
                  </a:lnTo>
                  <a:lnTo>
                    <a:pt x="312419" y="1689100"/>
                  </a:lnTo>
                  <a:lnTo>
                    <a:pt x="328832" y="1683573"/>
                  </a:lnTo>
                  <a:lnTo>
                    <a:pt x="184142" y="1257300"/>
                  </a:lnTo>
                  <a:close/>
                </a:path>
                <a:path w="6969759" h="2197100">
                  <a:moveTo>
                    <a:pt x="1532763" y="1678901"/>
                  </a:moveTo>
                  <a:lnTo>
                    <a:pt x="1513332" y="1701800"/>
                  </a:lnTo>
                  <a:lnTo>
                    <a:pt x="1539239" y="1701800"/>
                  </a:lnTo>
                  <a:lnTo>
                    <a:pt x="1532763" y="1678901"/>
                  </a:lnTo>
                  <a:close/>
                </a:path>
                <a:path w="6969759" h="2197100">
                  <a:moveTo>
                    <a:pt x="1839468" y="1320800"/>
                  </a:moveTo>
                  <a:lnTo>
                    <a:pt x="1815084" y="1320800"/>
                  </a:lnTo>
                  <a:lnTo>
                    <a:pt x="1664208" y="1524000"/>
                  </a:lnTo>
                  <a:lnTo>
                    <a:pt x="1532763" y="1678901"/>
                  </a:lnTo>
                  <a:lnTo>
                    <a:pt x="1539239" y="1701800"/>
                  </a:lnTo>
                  <a:lnTo>
                    <a:pt x="1547797" y="1701800"/>
                  </a:lnTo>
                  <a:lnTo>
                    <a:pt x="1687068" y="1549400"/>
                  </a:lnTo>
                  <a:lnTo>
                    <a:pt x="1824468" y="1352782"/>
                  </a:lnTo>
                  <a:lnTo>
                    <a:pt x="1813560" y="1333500"/>
                  </a:lnTo>
                  <a:lnTo>
                    <a:pt x="1846652" y="1333500"/>
                  </a:lnTo>
                  <a:lnTo>
                    <a:pt x="1839468" y="1320800"/>
                  </a:lnTo>
                  <a:close/>
                </a:path>
                <a:path w="6969759" h="2197100">
                  <a:moveTo>
                    <a:pt x="328832" y="1683573"/>
                  </a:moveTo>
                  <a:lnTo>
                    <a:pt x="312419" y="1689100"/>
                  </a:lnTo>
                  <a:lnTo>
                    <a:pt x="330708" y="1689100"/>
                  </a:lnTo>
                  <a:lnTo>
                    <a:pt x="328832" y="1683573"/>
                  </a:lnTo>
                  <a:close/>
                </a:path>
                <a:path w="6969759" h="2197100">
                  <a:moveTo>
                    <a:pt x="632460" y="1308100"/>
                  </a:moveTo>
                  <a:lnTo>
                    <a:pt x="606552" y="1308100"/>
                  </a:lnTo>
                  <a:lnTo>
                    <a:pt x="455675" y="1638300"/>
                  </a:lnTo>
                  <a:lnTo>
                    <a:pt x="463296" y="1638300"/>
                  </a:lnTo>
                  <a:lnTo>
                    <a:pt x="328832" y="1683573"/>
                  </a:lnTo>
                  <a:lnTo>
                    <a:pt x="330708" y="1689100"/>
                  </a:lnTo>
                  <a:lnTo>
                    <a:pt x="398525" y="1689100"/>
                  </a:lnTo>
                  <a:lnTo>
                    <a:pt x="473963" y="1663700"/>
                  </a:lnTo>
                  <a:lnTo>
                    <a:pt x="480060" y="1651000"/>
                  </a:lnTo>
                  <a:lnTo>
                    <a:pt x="481584" y="1651000"/>
                  </a:lnTo>
                  <a:lnTo>
                    <a:pt x="632460" y="1320800"/>
                  </a:lnTo>
                  <a:lnTo>
                    <a:pt x="632460" y="1308100"/>
                  </a:lnTo>
                  <a:close/>
                </a:path>
                <a:path w="6969759" h="2197100">
                  <a:moveTo>
                    <a:pt x="6787896" y="1676400"/>
                  </a:moveTo>
                  <a:lnTo>
                    <a:pt x="6791161" y="1687670"/>
                  </a:lnTo>
                  <a:lnTo>
                    <a:pt x="6792467" y="1689100"/>
                  </a:lnTo>
                  <a:lnTo>
                    <a:pt x="6787896" y="1676400"/>
                  </a:lnTo>
                  <a:close/>
                </a:path>
                <a:path w="6969759" h="2197100">
                  <a:moveTo>
                    <a:pt x="6815328" y="1676400"/>
                  </a:moveTo>
                  <a:lnTo>
                    <a:pt x="6787896" y="1676400"/>
                  </a:lnTo>
                  <a:lnTo>
                    <a:pt x="6792467" y="1689100"/>
                  </a:lnTo>
                  <a:lnTo>
                    <a:pt x="6819099" y="1689100"/>
                  </a:lnTo>
                  <a:lnTo>
                    <a:pt x="6815328" y="1676400"/>
                  </a:lnTo>
                  <a:close/>
                </a:path>
                <a:path w="6969759" h="2197100">
                  <a:moveTo>
                    <a:pt x="6673977" y="1524000"/>
                  </a:moveTo>
                  <a:lnTo>
                    <a:pt x="6641592" y="1524000"/>
                  </a:lnTo>
                  <a:lnTo>
                    <a:pt x="6791161" y="1687670"/>
                  </a:lnTo>
                  <a:lnTo>
                    <a:pt x="6787896" y="1676400"/>
                  </a:lnTo>
                  <a:lnTo>
                    <a:pt x="6815328" y="1676400"/>
                  </a:lnTo>
                  <a:lnTo>
                    <a:pt x="6812280" y="1663700"/>
                  </a:lnTo>
                  <a:lnTo>
                    <a:pt x="6673977" y="1524000"/>
                  </a:lnTo>
                  <a:close/>
                </a:path>
                <a:path w="6969759" h="2197100">
                  <a:moveTo>
                    <a:pt x="5608320" y="1612900"/>
                  </a:moveTo>
                  <a:lnTo>
                    <a:pt x="5583936" y="1612900"/>
                  </a:lnTo>
                  <a:lnTo>
                    <a:pt x="5590032" y="1625600"/>
                  </a:lnTo>
                  <a:lnTo>
                    <a:pt x="5603747" y="1625600"/>
                  </a:lnTo>
                  <a:lnTo>
                    <a:pt x="5608320" y="1612900"/>
                  </a:lnTo>
                  <a:close/>
                </a:path>
                <a:path w="6969759" h="2197100">
                  <a:moveTo>
                    <a:pt x="1075944" y="1600200"/>
                  </a:moveTo>
                  <a:lnTo>
                    <a:pt x="908304" y="1600200"/>
                  </a:lnTo>
                  <a:lnTo>
                    <a:pt x="912876" y="1612900"/>
                  </a:lnTo>
                  <a:lnTo>
                    <a:pt x="1078992" y="1612900"/>
                  </a:lnTo>
                  <a:lnTo>
                    <a:pt x="1075944" y="1600200"/>
                  </a:lnTo>
                  <a:close/>
                </a:path>
                <a:path w="6969759" h="2197100">
                  <a:moveTo>
                    <a:pt x="5310649" y="355600"/>
                  </a:moveTo>
                  <a:lnTo>
                    <a:pt x="5308092" y="355600"/>
                  </a:lnTo>
                  <a:lnTo>
                    <a:pt x="5298270" y="449018"/>
                  </a:lnTo>
                  <a:lnTo>
                    <a:pt x="5430012" y="1092200"/>
                  </a:lnTo>
                  <a:lnTo>
                    <a:pt x="5580888" y="1612900"/>
                  </a:lnTo>
                  <a:lnTo>
                    <a:pt x="5609844" y="1612900"/>
                  </a:lnTo>
                  <a:lnTo>
                    <a:pt x="5611501" y="1600200"/>
                  </a:lnTo>
                  <a:lnTo>
                    <a:pt x="5580888" y="1600200"/>
                  </a:lnTo>
                  <a:lnTo>
                    <a:pt x="5589323" y="1535585"/>
                  </a:lnTo>
                  <a:lnTo>
                    <a:pt x="5458968" y="1092200"/>
                  </a:lnTo>
                  <a:lnTo>
                    <a:pt x="5310649" y="355600"/>
                  </a:lnTo>
                  <a:close/>
                </a:path>
                <a:path w="6969759" h="2197100">
                  <a:moveTo>
                    <a:pt x="784860" y="12700"/>
                  </a:moveTo>
                  <a:lnTo>
                    <a:pt x="768915" y="149600"/>
                  </a:lnTo>
                  <a:lnTo>
                    <a:pt x="906780" y="1600200"/>
                  </a:lnTo>
                  <a:lnTo>
                    <a:pt x="935736" y="1600200"/>
                  </a:lnTo>
                  <a:lnTo>
                    <a:pt x="923544" y="1587500"/>
                  </a:lnTo>
                  <a:lnTo>
                    <a:pt x="934528" y="1587500"/>
                  </a:lnTo>
                  <a:lnTo>
                    <a:pt x="784860" y="12700"/>
                  </a:lnTo>
                  <a:close/>
                </a:path>
                <a:path w="6969759" h="2197100">
                  <a:moveTo>
                    <a:pt x="923544" y="1587500"/>
                  </a:moveTo>
                  <a:lnTo>
                    <a:pt x="935736" y="1600200"/>
                  </a:lnTo>
                  <a:lnTo>
                    <a:pt x="934617" y="1588432"/>
                  </a:lnTo>
                  <a:lnTo>
                    <a:pt x="923544" y="1587500"/>
                  </a:lnTo>
                  <a:close/>
                </a:path>
                <a:path w="6969759" h="2197100">
                  <a:moveTo>
                    <a:pt x="934617" y="1588432"/>
                  </a:moveTo>
                  <a:lnTo>
                    <a:pt x="935736" y="1600200"/>
                  </a:lnTo>
                  <a:lnTo>
                    <a:pt x="1074420" y="1600200"/>
                  </a:lnTo>
                  <a:lnTo>
                    <a:pt x="934617" y="1588432"/>
                  </a:lnTo>
                  <a:close/>
                </a:path>
                <a:path w="6969759" h="2197100">
                  <a:moveTo>
                    <a:pt x="1846652" y="1333500"/>
                  </a:moveTo>
                  <a:lnTo>
                    <a:pt x="1837944" y="1333500"/>
                  </a:lnTo>
                  <a:lnTo>
                    <a:pt x="1824468" y="1352782"/>
                  </a:lnTo>
                  <a:lnTo>
                    <a:pt x="1964436" y="1600200"/>
                  </a:lnTo>
                  <a:lnTo>
                    <a:pt x="1990344" y="1600200"/>
                  </a:lnTo>
                  <a:lnTo>
                    <a:pt x="1995058" y="1587500"/>
                  </a:lnTo>
                  <a:lnTo>
                    <a:pt x="1964436" y="1587500"/>
                  </a:lnTo>
                  <a:lnTo>
                    <a:pt x="1974701" y="1559848"/>
                  </a:lnTo>
                  <a:lnTo>
                    <a:pt x="1846652" y="1333500"/>
                  </a:lnTo>
                  <a:close/>
                </a:path>
                <a:path w="6969759" h="2197100">
                  <a:moveTo>
                    <a:pt x="2894946" y="574578"/>
                  </a:moveTo>
                  <a:lnTo>
                    <a:pt x="2883190" y="629996"/>
                  </a:lnTo>
                  <a:lnTo>
                    <a:pt x="3017520" y="1104900"/>
                  </a:lnTo>
                  <a:lnTo>
                    <a:pt x="3169920" y="1587500"/>
                  </a:lnTo>
                  <a:lnTo>
                    <a:pt x="3171444" y="1600200"/>
                  </a:lnTo>
                  <a:lnTo>
                    <a:pt x="3194304" y="1600200"/>
                  </a:lnTo>
                  <a:lnTo>
                    <a:pt x="3203179" y="1587500"/>
                  </a:lnTo>
                  <a:lnTo>
                    <a:pt x="3195828" y="1587500"/>
                  </a:lnTo>
                  <a:lnTo>
                    <a:pt x="3171444" y="1574800"/>
                  </a:lnTo>
                  <a:lnTo>
                    <a:pt x="3185809" y="1555453"/>
                  </a:lnTo>
                  <a:lnTo>
                    <a:pt x="3044952" y="1104900"/>
                  </a:lnTo>
                  <a:lnTo>
                    <a:pt x="2894946" y="574578"/>
                  </a:lnTo>
                  <a:close/>
                </a:path>
                <a:path w="6969759" h="2197100">
                  <a:moveTo>
                    <a:pt x="5589323" y="1535585"/>
                  </a:moveTo>
                  <a:lnTo>
                    <a:pt x="5580888" y="1600200"/>
                  </a:lnTo>
                  <a:lnTo>
                    <a:pt x="5608320" y="1600200"/>
                  </a:lnTo>
                  <a:lnTo>
                    <a:pt x="5589323" y="1535585"/>
                  </a:lnTo>
                  <a:close/>
                </a:path>
                <a:path w="6969759" h="2197100">
                  <a:moveTo>
                    <a:pt x="5760720" y="444500"/>
                  </a:moveTo>
                  <a:lnTo>
                    <a:pt x="5731764" y="444500"/>
                  </a:lnTo>
                  <a:lnTo>
                    <a:pt x="5589323" y="1535585"/>
                  </a:lnTo>
                  <a:lnTo>
                    <a:pt x="5608320" y="1600200"/>
                  </a:lnTo>
                  <a:lnTo>
                    <a:pt x="5611501" y="1600200"/>
                  </a:lnTo>
                  <a:lnTo>
                    <a:pt x="5745487" y="573876"/>
                  </a:lnTo>
                  <a:lnTo>
                    <a:pt x="5731764" y="457200"/>
                  </a:lnTo>
                  <a:lnTo>
                    <a:pt x="5762213" y="457200"/>
                  </a:lnTo>
                  <a:lnTo>
                    <a:pt x="5760720" y="444500"/>
                  </a:lnTo>
                  <a:close/>
                </a:path>
                <a:path w="6969759" h="2197100">
                  <a:moveTo>
                    <a:pt x="934528" y="1587500"/>
                  </a:moveTo>
                  <a:lnTo>
                    <a:pt x="923544" y="1587500"/>
                  </a:lnTo>
                  <a:lnTo>
                    <a:pt x="934617" y="1588432"/>
                  </a:lnTo>
                  <a:lnTo>
                    <a:pt x="934528" y="1587500"/>
                  </a:lnTo>
                  <a:close/>
                </a:path>
                <a:path w="6969759" h="2197100">
                  <a:moveTo>
                    <a:pt x="1974701" y="1559848"/>
                  </a:moveTo>
                  <a:lnTo>
                    <a:pt x="1964436" y="1587500"/>
                  </a:lnTo>
                  <a:lnTo>
                    <a:pt x="1990344" y="1587500"/>
                  </a:lnTo>
                  <a:lnTo>
                    <a:pt x="1974701" y="1559848"/>
                  </a:lnTo>
                  <a:close/>
                </a:path>
                <a:path w="6969759" h="2197100">
                  <a:moveTo>
                    <a:pt x="2290572" y="685800"/>
                  </a:moveTo>
                  <a:lnTo>
                    <a:pt x="2267712" y="685800"/>
                  </a:lnTo>
                  <a:lnTo>
                    <a:pt x="2266188" y="698500"/>
                  </a:lnTo>
                  <a:lnTo>
                    <a:pt x="2115312" y="1181100"/>
                  </a:lnTo>
                  <a:lnTo>
                    <a:pt x="1974701" y="1559848"/>
                  </a:lnTo>
                  <a:lnTo>
                    <a:pt x="1990344" y="1587500"/>
                  </a:lnTo>
                  <a:lnTo>
                    <a:pt x="1995058" y="1587500"/>
                  </a:lnTo>
                  <a:lnTo>
                    <a:pt x="2141220" y="1193800"/>
                  </a:lnTo>
                  <a:lnTo>
                    <a:pt x="2277789" y="756961"/>
                  </a:lnTo>
                  <a:lnTo>
                    <a:pt x="2264664" y="711200"/>
                  </a:lnTo>
                  <a:lnTo>
                    <a:pt x="2295738" y="711200"/>
                  </a:lnTo>
                  <a:lnTo>
                    <a:pt x="2292096" y="698500"/>
                  </a:lnTo>
                  <a:lnTo>
                    <a:pt x="2290572" y="685800"/>
                  </a:lnTo>
                  <a:close/>
                </a:path>
                <a:path w="6969759" h="2197100">
                  <a:moveTo>
                    <a:pt x="3185809" y="1555453"/>
                  </a:moveTo>
                  <a:lnTo>
                    <a:pt x="3171444" y="1574800"/>
                  </a:lnTo>
                  <a:lnTo>
                    <a:pt x="3195828" y="1587500"/>
                  </a:lnTo>
                  <a:lnTo>
                    <a:pt x="3185809" y="1555453"/>
                  </a:lnTo>
                  <a:close/>
                </a:path>
                <a:path w="6969759" h="2197100">
                  <a:moveTo>
                    <a:pt x="3348228" y="1371600"/>
                  </a:moveTo>
                  <a:lnTo>
                    <a:pt x="3322320" y="1371600"/>
                  </a:lnTo>
                  <a:lnTo>
                    <a:pt x="3185809" y="1555453"/>
                  </a:lnTo>
                  <a:lnTo>
                    <a:pt x="3195828" y="1587500"/>
                  </a:lnTo>
                  <a:lnTo>
                    <a:pt x="3203179" y="1587500"/>
                  </a:lnTo>
                  <a:lnTo>
                    <a:pt x="3326047" y="1411677"/>
                  </a:lnTo>
                  <a:lnTo>
                    <a:pt x="3319272" y="1384300"/>
                  </a:lnTo>
                  <a:lnTo>
                    <a:pt x="3351307" y="1384300"/>
                  </a:lnTo>
                  <a:lnTo>
                    <a:pt x="3348228" y="1371600"/>
                  </a:lnTo>
                  <a:close/>
                </a:path>
                <a:path w="6969759" h="2197100">
                  <a:moveTo>
                    <a:pt x="4401312" y="1574800"/>
                  </a:moveTo>
                  <a:lnTo>
                    <a:pt x="4379976" y="1574800"/>
                  </a:lnTo>
                  <a:lnTo>
                    <a:pt x="4384548" y="1587500"/>
                  </a:lnTo>
                  <a:lnTo>
                    <a:pt x="4396740" y="1587500"/>
                  </a:lnTo>
                  <a:lnTo>
                    <a:pt x="4401312" y="1574800"/>
                  </a:lnTo>
                  <a:close/>
                </a:path>
                <a:path w="6969759" h="2197100">
                  <a:moveTo>
                    <a:pt x="4256786" y="1270000"/>
                  </a:moveTo>
                  <a:lnTo>
                    <a:pt x="4226052" y="1270000"/>
                  </a:lnTo>
                  <a:lnTo>
                    <a:pt x="4248912" y="1282700"/>
                  </a:lnTo>
                  <a:lnTo>
                    <a:pt x="4237547" y="1293222"/>
                  </a:lnTo>
                  <a:lnTo>
                    <a:pt x="4376928" y="1574800"/>
                  </a:lnTo>
                  <a:lnTo>
                    <a:pt x="4402836" y="1574800"/>
                  </a:lnTo>
                  <a:lnTo>
                    <a:pt x="4406913" y="1562100"/>
                  </a:lnTo>
                  <a:lnTo>
                    <a:pt x="4376928" y="1562100"/>
                  </a:lnTo>
                  <a:lnTo>
                    <a:pt x="4387059" y="1530546"/>
                  </a:lnTo>
                  <a:lnTo>
                    <a:pt x="4256786" y="1270000"/>
                  </a:lnTo>
                  <a:close/>
                </a:path>
                <a:path w="6969759" h="2197100">
                  <a:moveTo>
                    <a:pt x="4387059" y="1530546"/>
                  </a:moveTo>
                  <a:lnTo>
                    <a:pt x="4376928" y="1562100"/>
                  </a:lnTo>
                  <a:lnTo>
                    <a:pt x="4402836" y="1562100"/>
                  </a:lnTo>
                  <a:lnTo>
                    <a:pt x="4387059" y="1530546"/>
                  </a:lnTo>
                  <a:close/>
                </a:path>
                <a:path w="6969759" h="2197100">
                  <a:moveTo>
                    <a:pt x="4544568" y="1079500"/>
                  </a:moveTo>
                  <a:lnTo>
                    <a:pt x="4539996" y="1079500"/>
                  </a:lnTo>
                  <a:lnTo>
                    <a:pt x="4535424" y="1092200"/>
                  </a:lnTo>
                  <a:lnTo>
                    <a:pt x="4527804" y="1092200"/>
                  </a:lnTo>
                  <a:lnTo>
                    <a:pt x="4387059" y="1530546"/>
                  </a:lnTo>
                  <a:lnTo>
                    <a:pt x="4402836" y="1562100"/>
                  </a:lnTo>
                  <a:lnTo>
                    <a:pt x="4406913" y="1562100"/>
                  </a:lnTo>
                  <a:lnTo>
                    <a:pt x="4549537" y="1117901"/>
                  </a:lnTo>
                  <a:lnTo>
                    <a:pt x="4532376" y="1104900"/>
                  </a:lnTo>
                  <a:lnTo>
                    <a:pt x="4567999" y="1104900"/>
                  </a:lnTo>
                  <a:lnTo>
                    <a:pt x="4549140" y="1092200"/>
                  </a:lnTo>
                  <a:lnTo>
                    <a:pt x="4544568" y="1079500"/>
                  </a:lnTo>
                  <a:close/>
                </a:path>
                <a:path w="6969759" h="2197100">
                  <a:moveTo>
                    <a:pt x="6036564" y="1549400"/>
                  </a:moveTo>
                  <a:lnTo>
                    <a:pt x="6035637" y="1550491"/>
                  </a:lnTo>
                  <a:lnTo>
                    <a:pt x="6033516" y="1562100"/>
                  </a:lnTo>
                  <a:lnTo>
                    <a:pt x="6036564" y="1549400"/>
                  </a:lnTo>
                  <a:close/>
                </a:path>
                <a:path w="6969759" h="2197100">
                  <a:moveTo>
                    <a:pt x="6064829" y="1549400"/>
                  </a:moveTo>
                  <a:lnTo>
                    <a:pt x="6036564" y="1549400"/>
                  </a:lnTo>
                  <a:lnTo>
                    <a:pt x="6033516" y="1562100"/>
                  </a:lnTo>
                  <a:lnTo>
                    <a:pt x="6062471" y="1562100"/>
                  </a:lnTo>
                  <a:lnTo>
                    <a:pt x="6064829" y="1549400"/>
                  </a:lnTo>
                  <a:close/>
                </a:path>
                <a:path w="6969759" h="2197100">
                  <a:moveTo>
                    <a:pt x="6213347" y="736600"/>
                  </a:moveTo>
                  <a:lnTo>
                    <a:pt x="6184392" y="736600"/>
                  </a:lnTo>
                  <a:lnTo>
                    <a:pt x="6035637" y="1550491"/>
                  </a:lnTo>
                  <a:lnTo>
                    <a:pt x="6036564" y="1549400"/>
                  </a:lnTo>
                  <a:lnTo>
                    <a:pt x="6064829" y="1549400"/>
                  </a:lnTo>
                  <a:lnTo>
                    <a:pt x="6197085" y="836911"/>
                  </a:lnTo>
                  <a:lnTo>
                    <a:pt x="6184392" y="749300"/>
                  </a:lnTo>
                  <a:lnTo>
                    <a:pt x="6215187" y="749300"/>
                  </a:lnTo>
                  <a:lnTo>
                    <a:pt x="6213347" y="736600"/>
                  </a:lnTo>
                  <a:close/>
                </a:path>
                <a:path w="6969759" h="2197100">
                  <a:moveTo>
                    <a:pt x="6556248" y="1460500"/>
                  </a:moveTo>
                  <a:lnTo>
                    <a:pt x="6513576" y="1460500"/>
                  </a:lnTo>
                  <a:lnTo>
                    <a:pt x="6510147" y="1468004"/>
                  </a:lnTo>
                  <a:lnTo>
                    <a:pt x="6646163" y="1536700"/>
                  </a:lnTo>
                  <a:lnTo>
                    <a:pt x="6641592" y="1524000"/>
                  </a:lnTo>
                  <a:lnTo>
                    <a:pt x="6673977" y="1524000"/>
                  </a:lnTo>
                  <a:lnTo>
                    <a:pt x="6661404" y="1511300"/>
                  </a:lnTo>
                  <a:lnTo>
                    <a:pt x="6656832" y="1511300"/>
                  </a:lnTo>
                  <a:lnTo>
                    <a:pt x="6556248" y="1460500"/>
                  </a:lnTo>
                  <a:close/>
                </a:path>
                <a:path w="6969759" h="2197100">
                  <a:moveTo>
                    <a:pt x="6513576" y="1460500"/>
                  </a:moveTo>
                  <a:lnTo>
                    <a:pt x="6495288" y="1460500"/>
                  </a:lnTo>
                  <a:lnTo>
                    <a:pt x="6510147" y="1468004"/>
                  </a:lnTo>
                  <a:lnTo>
                    <a:pt x="6513576" y="1460500"/>
                  </a:lnTo>
                  <a:close/>
                </a:path>
                <a:path w="6969759" h="2197100">
                  <a:moveTo>
                    <a:pt x="3345180" y="1384300"/>
                  </a:moveTo>
                  <a:lnTo>
                    <a:pt x="3319272" y="1384300"/>
                  </a:lnTo>
                  <a:lnTo>
                    <a:pt x="3326047" y="1411677"/>
                  </a:lnTo>
                  <a:lnTo>
                    <a:pt x="3345180" y="1384300"/>
                  </a:lnTo>
                  <a:close/>
                </a:path>
                <a:path w="6969759" h="2197100">
                  <a:moveTo>
                    <a:pt x="1837944" y="1333500"/>
                  </a:moveTo>
                  <a:lnTo>
                    <a:pt x="1813560" y="1333500"/>
                  </a:lnTo>
                  <a:lnTo>
                    <a:pt x="1824468" y="1352782"/>
                  </a:lnTo>
                  <a:lnTo>
                    <a:pt x="1837944" y="1333500"/>
                  </a:lnTo>
                  <a:close/>
                </a:path>
                <a:path w="6969759" h="2197100">
                  <a:moveTo>
                    <a:pt x="1831848" y="1308100"/>
                  </a:moveTo>
                  <a:lnTo>
                    <a:pt x="1822703" y="1308100"/>
                  </a:lnTo>
                  <a:lnTo>
                    <a:pt x="1818132" y="1320800"/>
                  </a:lnTo>
                  <a:lnTo>
                    <a:pt x="1836420" y="1320800"/>
                  </a:lnTo>
                  <a:lnTo>
                    <a:pt x="1831848" y="1308100"/>
                  </a:lnTo>
                  <a:close/>
                </a:path>
                <a:path w="6969759" h="2197100">
                  <a:moveTo>
                    <a:pt x="170687" y="1231900"/>
                  </a:moveTo>
                  <a:lnTo>
                    <a:pt x="163068" y="1231900"/>
                  </a:lnTo>
                  <a:lnTo>
                    <a:pt x="12192" y="1282700"/>
                  </a:lnTo>
                  <a:lnTo>
                    <a:pt x="4572" y="1282700"/>
                  </a:lnTo>
                  <a:lnTo>
                    <a:pt x="0" y="1295400"/>
                  </a:lnTo>
                  <a:lnTo>
                    <a:pt x="3048" y="1295400"/>
                  </a:lnTo>
                  <a:lnTo>
                    <a:pt x="4572" y="1308100"/>
                  </a:lnTo>
                  <a:lnTo>
                    <a:pt x="21336" y="1308100"/>
                  </a:lnTo>
                  <a:lnTo>
                    <a:pt x="159227" y="1272923"/>
                  </a:lnTo>
                  <a:lnTo>
                    <a:pt x="153924" y="1257300"/>
                  </a:lnTo>
                  <a:lnTo>
                    <a:pt x="184142" y="1257300"/>
                  </a:lnTo>
                  <a:lnTo>
                    <a:pt x="179831" y="1244600"/>
                  </a:lnTo>
                  <a:lnTo>
                    <a:pt x="178308" y="1244600"/>
                  </a:lnTo>
                  <a:lnTo>
                    <a:pt x="170687" y="1231900"/>
                  </a:lnTo>
                  <a:close/>
                </a:path>
                <a:path w="6969759" h="2197100">
                  <a:moveTo>
                    <a:pt x="755904" y="12700"/>
                  </a:moveTo>
                  <a:lnTo>
                    <a:pt x="605028" y="1308100"/>
                  </a:lnTo>
                  <a:lnTo>
                    <a:pt x="633984" y="1308100"/>
                  </a:lnTo>
                  <a:lnTo>
                    <a:pt x="768915" y="149600"/>
                  </a:lnTo>
                  <a:lnTo>
                    <a:pt x="755904" y="12700"/>
                  </a:lnTo>
                  <a:close/>
                </a:path>
                <a:path w="6969759" h="2197100">
                  <a:moveTo>
                    <a:pt x="2728826" y="1221144"/>
                  </a:moveTo>
                  <a:lnTo>
                    <a:pt x="2715768" y="1282700"/>
                  </a:lnTo>
                  <a:lnTo>
                    <a:pt x="2717291" y="1295400"/>
                  </a:lnTo>
                  <a:lnTo>
                    <a:pt x="2743200" y="1295400"/>
                  </a:lnTo>
                  <a:lnTo>
                    <a:pt x="2744724" y="1282700"/>
                  </a:lnTo>
                  <a:lnTo>
                    <a:pt x="2728826" y="1221144"/>
                  </a:lnTo>
                  <a:close/>
                </a:path>
                <a:path w="6969759" h="2197100">
                  <a:moveTo>
                    <a:pt x="4226052" y="1270000"/>
                  </a:moveTo>
                  <a:lnTo>
                    <a:pt x="4237547" y="1293222"/>
                  </a:lnTo>
                  <a:lnTo>
                    <a:pt x="4248912" y="1282700"/>
                  </a:lnTo>
                  <a:lnTo>
                    <a:pt x="4226052" y="1270000"/>
                  </a:lnTo>
                  <a:close/>
                </a:path>
                <a:path w="6969759" h="2197100">
                  <a:moveTo>
                    <a:pt x="5006340" y="1219200"/>
                  </a:moveTo>
                  <a:lnTo>
                    <a:pt x="4977384" y="1219200"/>
                  </a:lnTo>
                  <a:lnTo>
                    <a:pt x="4995401" y="1288963"/>
                  </a:lnTo>
                  <a:lnTo>
                    <a:pt x="5006340" y="1219200"/>
                  </a:lnTo>
                  <a:close/>
                </a:path>
                <a:path w="6969759" h="2197100">
                  <a:moveTo>
                    <a:pt x="2597127" y="711200"/>
                  </a:moveTo>
                  <a:lnTo>
                    <a:pt x="2592324" y="711200"/>
                  </a:lnTo>
                  <a:lnTo>
                    <a:pt x="2577970" y="760738"/>
                  </a:lnTo>
                  <a:lnTo>
                    <a:pt x="2715768" y="1282700"/>
                  </a:lnTo>
                  <a:lnTo>
                    <a:pt x="2728826" y="1221144"/>
                  </a:lnTo>
                  <a:lnTo>
                    <a:pt x="2597127" y="711200"/>
                  </a:lnTo>
                  <a:close/>
                </a:path>
                <a:path w="6969759" h="2197100">
                  <a:moveTo>
                    <a:pt x="2866644" y="571500"/>
                  </a:moveTo>
                  <a:lnTo>
                    <a:pt x="2728826" y="1221144"/>
                  </a:lnTo>
                  <a:lnTo>
                    <a:pt x="2744724" y="1282700"/>
                  </a:lnTo>
                  <a:lnTo>
                    <a:pt x="2883190" y="629996"/>
                  </a:lnTo>
                  <a:lnTo>
                    <a:pt x="2866644" y="571500"/>
                  </a:lnTo>
                  <a:close/>
                </a:path>
                <a:path w="6969759" h="2197100">
                  <a:moveTo>
                    <a:pt x="153924" y="1257300"/>
                  </a:moveTo>
                  <a:lnTo>
                    <a:pt x="159227" y="1272923"/>
                  </a:lnTo>
                  <a:lnTo>
                    <a:pt x="170687" y="1270000"/>
                  </a:lnTo>
                  <a:lnTo>
                    <a:pt x="153924" y="1257300"/>
                  </a:lnTo>
                  <a:close/>
                </a:path>
                <a:path w="6969759" h="2197100">
                  <a:moveTo>
                    <a:pt x="2439924" y="1231900"/>
                  </a:moveTo>
                  <a:lnTo>
                    <a:pt x="2417064" y="1231900"/>
                  </a:lnTo>
                  <a:lnTo>
                    <a:pt x="2421636" y="1244600"/>
                  </a:lnTo>
                  <a:lnTo>
                    <a:pt x="2435352" y="1244600"/>
                  </a:lnTo>
                  <a:lnTo>
                    <a:pt x="2439924" y="1231900"/>
                  </a:lnTo>
                  <a:close/>
                </a:path>
                <a:path w="6969759" h="2197100">
                  <a:moveTo>
                    <a:pt x="2295738" y="711200"/>
                  </a:moveTo>
                  <a:lnTo>
                    <a:pt x="2292096" y="711200"/>
                  </a:lnTo>
                  <a:lnTo>
                    <a:pt x="2277789" y="756961"/>
                  </a:lnTo>
                  <a:lnTo>
                    <a:pt x="2414016" y="1231900"/>
                  </a:lnTo>
                  <a:lnTo>
                    <a:pt x="2441448" y="1231900"/>
                  </a:lnTo>
                  <a:lnTo>
                    <a:pt x="2445127" y="1219200"/>
                  </a:lnTo>
                  <a:lnTo>
                    <a:pt x="2414016" y="1219200"/>
                  </a:lnTo>
                  <a:lnTo>
                    <a:pt x="2427801" y="1171623"/>
                  </a:lnTo>
                  <a:lnTo>
                    <a:pt x="2295738" y="711200"/>
                  </a:lnTo>
                  <a:close/>
                </a:path>
                <a:path w="6969759" h="2197100">
                  <a:moveTo>
                    <a:pt x="1385315" y="1155700"/>
                  </a:moveTo>
                  <a:lnTo>
                    <a:pt x="1362456" y="1155700"/>
                  </a:lnTo>
                  <a:lnTo>
                    <a:pt x="1359408" y="1168400"/>
                  </a:lnTo>
                  <a:lnTo>
                    <a:pt x="1374052" y="1221405"/>
                  </a:lnTo>
                  <a:lnTo>
                    <a:pt x="1388364" y="1168400"/>
                  </a:lnTo>
                  <a:lnTo>
                    <a:pt x="1385315" y="1155700"/>
                  </a:lnTo>
                  <a:close/>
                </a:path>
                <a:path w="6969759" h="2197100">
                  <a:moveTo>
                    <a:pt x="2427801" y="1171623"/>
                  </a:moveTo>
                  <a:lnTo>
                    <a:pt x="2414016" y="1219200"/>
                  </a:lnTo>
                  <a:lnTo>
                    <a:pt x="2441448" y="1219200"/>
                  </a:lnTo>
                  <a:lnTo>
                    <a:pt x="2427801" y="1171623"/>
                  </a:lnTo>
                  <a:close/>
                </a:path>
                <a:path w="6969759" h="2197100">
                  <a:moveTo>
                    <a:pt x="2593848" y="698500"/>
                  </a:moveTo>
                  <a:lnTo>
                    <a:pt x="2564891" y="698500"/>
                  </a:lnTo>
                  <a:lnTo>
                    <a:pt x="2427801" y="1171623"/>
                  </a:lnTo>
                  <a:lnTo>
                    <a:pt x="2441448" y="1219200"/>
                  </a:lnTo>
                  <a:lnTo>
                    <a:pt x="2445127" y="1219200"/>
                  </a:lnTo>
                  <a:lnTo>
                    <a:pt x="2577970" y="760738"/>
                  </a:lnTo>
                  <a:lnTo>
                    <a:pt x="2564891" y="711200"/>
                  </a:lnTo>
                  <a:lnTo>
                    <a:pt x="2597127" y="711200"/>
                  </a:lnTo>
                  <a:lnTo>
                    <a:pt x="2593848" y="698500"/>
                  </a:lnTo>
                  <a:close/>
                </a:path>
                <a:path w="6969759" h="2197100">
                  <a:moveTo>
                    <a:pt x="4677156" y="1206500"/>
                  </a:moveTo>
                  <a:lnTo>
                    <a:pt x="4678589" y="1215667"/>
                  </a:lnTo>
                  <a:lnTo>
                    <a:pt x="4683252" y="1219200"/>
                  </a:lnTo>
                  <a:lnTo>
                    <a:pt x="4677156" y="1206500"/>
                  </a:lnTo>
                  <a:close/>
                </a:path>
                <a:path w="6969759" h="2197100">
                  <a:moveTo>
                    <a:pt x="4708097" y="1206500"/>
                  </a:moveTo>
                  <a:lnTo>
                    <a:pt x="4677156" y="1206500"/>
                  </a:lnTo>
                  <a:lnTo>
                    <a:pt x="4683252" y="1219200"/>
                  </a:lnTo>
                  <a:lnTo>
                    <a:pt x="4710082" y="1219200"/>
                  </a:lnTo>
                  <a:lnTo>
                    <a:pt x="4708097" y="1206500"/>
                  </a:lnTo>
                  <a:close/>
                </a:path>
                <a:path w="6969759" h="2197100">
                  <a:moveTo>
                    <a:pt x="4567999" y="1104900"/>
                  </a:moveTo>
                  <a:lnTo>
                    <a:pt x="4553712" y="1104900"/>
                  </a:lnTo>
                  <a:lnTo>
                    <a:pt x="4549537" y="1117901"/>
                  </a:lnTo>
                  <a:lnTo>
                    <a:pt x="4678589" y="1215667"/>
                  </a:lnTo>
                  <a:lnTo>
                    <a:pt x="4677156" y="1206500"/>
                  </a:lnTo>
                  <a:lnTo>
                    <a:pt x="4708097" y="1206500"/>
                  </a:lnTo>
                  <a:lnTo>
                    <a:pt x="4706112" y="1193800"/>
                  </a:lnTo>
                  <a:lnTo>
                    <a:pt x="4700016" y="1193800"/>
                  </a:lnTo>
                  <a:lnTo>
                    <a:pt x="4567999" y="1104900"/>
                  </a:lnTo>
                  <a:close/>
                </a:path>
                <a:path w="6969759" h="2197100">
                  <a:moveTo>
                    <a:pt x="4997195" y="1193800"/>
                  </a:moveTo>
                  <a:lnTo>
                    <a:pt x="4985004" y="1193800"/>
                  </a:lnTo>
                  <a:lnTo>
                    <a:pt x="4978908" y="1206500"/>
                  </a:lnTo>
                  <a:lnTo>
                    <a:pt x="5003292" y="1206500"/>
                  </a:lnTo>
                  <a:lnTo>
                    <a:pt x="4997195" y="1193800"/>
                  </a:lnTo>
                  <a:close/>
                </a:path>
                <a:path w="6969759" h="2197100">
                  <a:moveTo>
                    <a:pt x="4553712" y="1104900"/>
                  </a:moveTo>
                  <a:lnTo>
                    <a:pt x="4532376" y="1104900"/>
                  </a:lnTo>
                  <a:lnTo>
                    <a:pt x="4549537" y="1117901"/>
                  </a:lnTo>
                  <a:lnTo>
                    <a:pt x="4553712" y="1104900"/>
                  </a:lnTo>
                  <a:close/>
                </a:path>
                <a:path w="6969759" h="2197100">
                  <a:moveTo>
                    <a:pt x="6213347" y="749300"/>
                  </a:moveTo>
                  <a:lnTo>
                    <a:pt x="6184392" y="749300"/>
                  </a:lnTo>
                  <a:lnTo>
                    <a:pt x="6197085" y="836911"/>
                  </a:lnTo>
                  <a:lnTo>
                    <a:pt x="6213347" y="749300"/>
                  </a:lnTo>
                  <a:close/>
                </a:path>
                <a:path w="6969759" h="2197100">
                  <a:moveTo>
                    <a:pt x="2592324" y="711200"/>
                  </a:moveTo>
                  <a:lnTo>
                    <a:pt x="2564891" y="711200"/>
                  </a:lnTo>
                  <a:lnTo>
                    <a:pt x="2577970" y="760738"/>
                  </a:lnTo>
                  <a:lnTo>
                    <a:pt x="2592324" y="711200"/>
                  </a:lnTo>
                  <a:close/>
                </a:path>
                <a:path w="6969759" h="2197100">
                  <a:moveTo>
                    <a:pt x="2292096" y="711200"/>
                  </a:moveTo>
                  <a:lnTo>
                    <a:pt x="2264664" y="711200"/>
                  </a:lnTo>
                  <a:lnTo>
                    <a:pt x="2277789" y="756961"/>
                  </a:lnTo>
                  <a:lnTo>
                    <a:pt x="2292096" y="711200"/>
                  </a:lnTo>
                  <a:close/>
                </a:path>
                <a:path w="6969759" h="2197100">
                  <a:moveTo>
                    <a:pt x="6205728" y="723900"/>
                  </a:moveTo>
                  <a:lnTo>
                    <a:pt x="6192012" y="723900"/>
                  </a:lnTo>
                  <a:lnTo>
                    <a:pt x="6185916" y="736600"/>
                  </a:lnTo>
                  <a:lnTo>
                    <a:pt x="6211824" y="736600"/>
                  </a:lnTo>
                  <a:lnTo>
                    <a:pt x="6205728" y="723900"/>
                  </a:lnTo>
                  <a:close/>
                </a:path>
                <a:path w="6969759" h="2197100">
                  <a:moveTo>
                    <a:pt x="2586228" y="685800"/>
                  </a:moveTo>
                  <a:lnTo>
                    <a:pt x="2572512" y="685800"/>
                  </a:lnTo>
                  <a:lnTo>
                    <a:pt x="2567940" y="698500"/>
                  </a:lnTo>
                  <a:lnTo>
                    <a:pt x="2590800" y="698500"/>
                  </a:lnTo>
                  <a:lnTo>
                    <a:pt x="2586228" y="685800"/>
                  </a:lnTo>
                  <a:close/>
                </a:path>
                <a:path w="6969759" h="2197100">
                  <a:moveTo>
                    <a:pt x="2892552" y="558800"/>
                  </a:moveTo>
                  <a:lnTo>
                    <a:pt x="2868168" y="558800"/>
                  </a:lnTo>
                  <a:lnTo>
                    <a:pt x="2866644" y="571500"/>
                  </a:lnTo>
                  <a:lnTo>
                    <a:pt x="2883190" y="629996"/>
                  </a:lnTo>
                  <a:lnTo>
                    <a:pt x="2894946" y="574578"/>
                  </a:lnTo>
                  <a:lnTo>
                    <a:pt x="2894076" y="571500"/>
                  </a:lnTo>
                  <a:lnTo>
                    <a:pt x="2892552" y="558800"/>
                  </a:lnTo>
                  <a:close/>
                </a:path>
                <a:path w="6969759" h="2197100">
                  <a:moveTo>
                    <a:pt x="2895600" y="571500"/>
                  </a:moveTo>
                  <a:lnTo>
                    <a:pt x="2894076" y="571500"/>
                  </a:lnTo>
                  <a:lnTo>
                    <a:pt x="2894946" y="574578"/>
                  </a:lnTo>
                  <a:lnTo>
                    <a:pt x="2895600" y="571500"/>
                  </a:lnTo>
                  <a:close/>
                </a:path>
                <a:path w="6969759" h="2197100">
                  <a:moveTo>
                    <a:pt x="5760720" y="457200"/>
                  </a:moveTo>
                  <a:lnTo>
                    <a:pt x="5731764" y="457200"/>
                  </a:lnTo>
                  <a:lnTo>
                    <a:pt x="5745487" y="573876"/>
                  </a:lnTo>
                  <a:lnTo>
                    <a:pt x="5760720" y="457200"/>
                  </a:lnTo>
                  <a:close/>
                </a:path>
                <a:path w="6969759" h="2197100">
                  <a:moveTo>
                    <a:pt x="5308092" y="355600"/>
                  </a:moveTo>
                  <a:lnTo>
                    <a:pt x="5279136" y="355600"/>
                  </a:lnTo>
                  <a:lnTo>
                    <a:pt x="5298270" y="449018"/>
                  </a:lnTo>
                  <a:lnTo>
                    <a:pt x="5308092" y="355600"/>
                  </a:lnTo>
                  <a:close/>
                </a:path>
                <a:path w="6969759" h="2197100">
                  <a:moveTo>
                    <a:pt x="5753100" y="431800"/>
                  </a:moveTo>
                  <a:lnTo>
                    <a:pt x="5739384" y="431800"/>
                  </a:lnTo>
                  <a:lnTo>
                    <a:pt x="5733288" y="444500"/>
                  </a:lnTo>
                  <a:lnTo>
                    <a:pt x="5759195" y="444500"/>
                  </a:lnTo>
                  <a:lnTo>
                    <a:pt x="5753100" y="431800"/>
                  </a:lnTo>
                  <a:close/>
                </a:path>
                <a:path w="6969759" h="2197100">
                  <a:moveTo>
                    <a:pt x="5300471" y="330200"/>
                  </a:moveTo>
                  <a:lnTo>
                    <a:pt x="5285232" y="330200"/>
                  </a:lnTo>
                  <a:lnTo>
                    <a:pt x="5280660" y="342900"/>
                  </a:lnTo>
                  <a:lnTo>
                    <a:pt x="5306568" y="342900"/>
                  </a:lnTo>
                  <a:lnTo>
                    <a:pt x="5300471" y="330200"/>
                  </a:lnTo>
                  <a:close/>
                </a:path>
                <a:path w="6969759" h="2197100">
                  <a:moveTo>
                    <a:pt x="783336" y="0"/>
                  </a:moveTo>
                  <a:lnTo>
                    <a:pt x="757428" y="0"/>
                  </a:lnTo>
                  <a:lnTo>
                    <a:pt x="755904" y="12700"/>
                  </a:lnTo>
                  <a:lnTo>
                    <a:pt x="768915" y="149600"/>
                  </a:lnTo>
                  <a:lnTo>
                    <a:pt x="784860" y="12700"/>
                  </a:lnTo>
                  <a:lnTo>
                    <a:pt x="783336" y="0"/>
                  </a:lnTo>
                  <a:close/>
                </a:path>
              </a:pathLst>
            </a:custGeom>
            <a:solidFill>
              <a:srgbClr val="A5A5A5"/>
            </a:solidFill>
          </p:spPr>
          <p:txBody>
            <a:bodyPr wrap="square" lIns="0" tIns="0" rIns="0" bIns="0" rtlCol="0"/>
            <a:lstStyle/>
            <a:p>
              <a:endParaRPr/>
            </a:p>
          </p:txBody>
        </p:sp>
        <p:sp>
          <p:nvSpPr>
            <p:cNvPr id="16" name="object 16"/>
            <p:cNvSpPr/>
            <p:nvPr/>
          </p:nvSpPr>
          <p:spPr>
            <a:xfrm>
              <a:off x="2692908" y="2618231"/>
              <a:ext cx="73152" cy="73151"/>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3296412" y="3776471"/>
              <a:ext cx="73151" cy="73151"/>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4050791" y="3791712"/>
              <a:ext cx="73152" cy="73151"/>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4201668" y="3310127"/>
              <a:ext cx="73152" cy="73152"/>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4501896" y="3314699"/>
              <a:ext cx="73151" cy="73151"/>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4803648" y="3180587"/>
              <a:ext cx="73151" cy="73151"/>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4954523" y="3712463"/>
              <a:ext cx="73151" cy="73151"/>
            </a:xfrm>
            <a:prstGeom prst="rect">
              <a:avLst/>
            </a:prstGeom>
            <a:blipFill>
              <a:blip r:embed="rId4" cstate="print"/>
              <a:stretch>
                <a:fillRect/>
              </a:stretch>
            </a:blipFill>
          </p:spPr>
          <p:txBody>
            <a:bodyPr wrap="square" lIns="0" tIns="0" rIns="0" bIns="0" rtlCol="0"/>
            <a:lstStyle/>
            <a:p>
              <a:endParaRPr/>
            </a:p>
          </p:txBody>
        </p:sp>
        <p:sp>
          <p:nvSpPr>
            <p:cNvPr id="23" name="object 23"/>
            <p:cNvSpPr/>
            <p:nvPr/>
          </p:nvSpPr>
          <p:spPr>
            <a:xfrm>
              <a:off x="6463284" y="3707891"/>
              <a:ext cx="73151" cy="73151"/>
            </a:xfrm>
            <a:prstGeom prst="rect">
              <a:avLst/>
            </a:prstGeom>
            <a:blipFill>
              <a:blip r:embed="rId6" cstate="print"/>
              <a:stretch>
                <a:fillRect/>
              </a:stretch>
            </a:blipFill>
          </p:spPr>
          <p:txBody>
            <a:bodyPr wrap="square" lIns="0" tIns="0" rIns="0" bIns="0" rtlCol="0"/>
            <a:lstStyle/>
            <a:p>
              <a:endParaRPr/>
            </a:p>
          </p:txBody>
        </p:sp>
        <p:sp>
          <p:nvSpPr>
            <p:cNvPr id="24" name="object 24"/>
            <p:cNvSpPr/>
            <p:nvPr/>
          </p:nvSpPr>
          <p:spPr>
            <a:xfrm>
              <a:off x="7216140" y="2958083"/>
              <a:ext cx="73151" cy="73151"/>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7367016" y="3697224"/>
              <a:ext cx="73151" cy="73151"/>
            </a:xfrm>
            <a:prstGeom prst="rect">
              <a:avLst/>
            </a:prstGeom>
            <a:blipFill>
              <a:blip r:embed="rId7" cstate="print"/>
              <a:stretch>
                <a:fillRect/>
              </a:stretch>
            </a:blipFill>
          </p:spPr>
          <p:txBody>
            <a:bodyPr wrap="square" lIns="0" tIns="0" rIns="0" bIns="0" rtlCol="0"/>
            <a:lstStyle/>
            <a:p>
              <a:endParaRPr/>
            </a:p>
          </p:txBody>
        </p:sp>
        <p:sp>
          <p:nvSpPr>
            <p:cNvPr id="26" name="object 26"/>
            <p:cNvSpPr/>
            <p:nvPr/>
          </p:nvSpPr>
          <p:spPr>
            <a:xfrm>
              <a:off x="7668767" y="3058667"/>
              <a:ext cx="73151" cy="73151"/>
            </a:xfrm>
            <a:prstGeom prst="rect">
              <a:avLst/>
            </a:prstGeom>
            <a:blipFill>
              <a:blip r:embed="rId4" cstate="print"/>
              <a:stretch>
                <a:fillRect/>
              </a:stretch>
            </a:blipFill>
          </p:spPr>
          <p:txBody>
            <a:bodyPr wrap="square" lIns="0" tIns="0" rIns="0" bIns="0" rtlCol="0"/>
            <a:lstStyle/>
            <a:p>
              <a:endParaRPr/>
            </a:p>
          </p:txBody>
        </p:sp>
        <p:sp>
          <p:nvSpPr>
            <p:cNvPr id="27" name="object 27"/>
            <p:cNvSpPr/>
            <p:nvPr/>
          </p:nvSpPr>
          <p:spPr>
            <a:xfrm>
              <a:off x="8121396" y="3351275"/>
              <a:ext cx="73151" cy="73151"/>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1938527" y="3809999"/>
              <a:ext cx="7010400" cy="1272540"/>
            </a:xfrm>
            <a:prstGeom prst="rect">
              <a:avLst/>
            </a:prstGeom>
            <a:blipFill>
              <a:blip r:embed="rId8" cstate="print"/>
              <a:stretch>
                <a:fillRect/>
              </a:stretch>
            </a:blipFill>
          </p:spPr>
          <p:txBody>
            <a:bodyPr wrap="square" lIns="0" tIns="0" rIns="0" bIns="0" rtlCol="0"/>
            <a:lstStyle/>
            <a:p>
              <a:endParaRPr/>
            </a:p>
          </p:txBody>
        </p:sp>
      </p:grpSp>
      <p:sp>
        <p:nvSpPr>
          <p:cNvPr id="29" name="object 29"/>
          <p:cNvSpPr txBox="1"/>
          <p:nvPr/>
        </p:nvSpPr>
        <p:spPr>
          <a:xfrm>
            <a:off x="9116059" y="4993640"/>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0</a:t>
            </a:r>
            <a:endParaRPr sz="1200">
              <a:latin typeface="Carlito"/>
              <a:cs typeface="Carlito"/>
            </a:endParaRPr>
          </a:p>
        </p:txBody>
      </p:sp>
      <p:sp>
        <p:nvSpPr>
          <p:cNvPr id="30" name="object 30"/>
          <p:cNvSpPr txBox="1"/>
          <p:nvPr/>
        </p:nvSpPr>
        <p:spPr>
          <a:xfrm>
            <a:off x="9116059" y="4601971"/>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5</a:t>
            </a:r>
            <a:endParaRPr sz="1200">
              <a:latin typeface="Carlito"/>
              <a:cs typeface="Carlito"/>
            </a:endParaRPr>
          </a:p>
        </p:txBody>
      </p:sp>
      <p:sp>
        <p:nvSpPr>
          <p:cNvPr id="31" name="object 31"/>
          <p:cNvSpPr txBox="1"/>
          <p:nvPr/>
        </p:nvSpPr>
        <p:spPr>
          <a:xfrm>
            <a:off x="9116059" y="4210304"/>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10</a:t>
            </a:r>
            <a:endParaRPr sz="1200">
              <a:latin typeface="Carlito"/>
              <a:cs typeface="Carlito"/>
            </a:endParaRPr>
          </a:p>
        </p:txBody>
      </p:sp>
      <p:sp>
        <p:nvSpPr>
          <p:cNvPr id="32" name="object 32"/>
          <p:cNvSpPr txBox="1"/>
          <p:nvPr/>
        </p:nvSpPr>
        <p:spPr>
          <a:xfrm>
            <a:off x="9116059" y="3818635"/>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15</a:t>
            </a:r>
            <a:endParaRPr sz="1200">
              <a:latin typeface="Carlito"/>
              <a:cs typeface="Carlito"/>
            </a:endParaRPr>
          </a:p>
        </p:txBody>
      </p:sp>
      <p:sp>
        <p:nvSpPr>
          <p:cNvPr id="33" name="object 33"/>
          <p:cNvSpPr txBox="1"/>
          <p:nvPr/>
        </p:nvSpPr>
        <p:spPr>
          <a:xfrm>
            <a:off x="9116059" y="3425444"/>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20</a:t>
            </a:r>
            <a:endParaRPr sz="1200">
              <a:latin typeface="Carlito"/>
              <a:cs typeface="Carlito"/>
            </a:endParaRPr>
          </a:p>
        </p:txBody>
      </p:sp>
      <p:sp>
        <p:nvSpPr>
          <p:cNvPr id="34" name="object 34"/>
          <p:cNvSpPr txBox="1"/>
          <p:nvPr/>
        </p:nvSpPr>
        <p:spPr>
          <a:xfrm>
            <a:off x="9116059" y="3033776"/>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25</a:t>
            </a:r>
            <a:endParaRPr sz="1200">
              <a:latin typeface="Carlito"/>
              <a:cs typeface="Carlito"/>
            </a:endParaRPr>
          </a:p>
        </p:txBody>
      </p:sp>
      <p:sp>
        <p:nvSpPr>
          <p:cNvPr id="35" name="object 35"/>
          <p:cNvSpPr txBox="1"/>
          <p:nvPr/>
        </p:nvSpPr>
        <p:spPr>
          <a:xfrm>
            <a:off x="9116059" y="2642108"/>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30</a:t>
            </a:r>
            <a:endParaRPr sz="1200">
              <a:latin typeface="Carlito"/>
              <a:cs typeface="Carlito"/>
            </a:endParaRPr>
          </a:p>
        </p:txBody>
      </p:sp>
      <p:sp>
        <p:nvSpPr>
          <p:cNvPr id="36" name="object 36"/>
          <p:cNvSpPr txBox="1"/>
          <p:nvPr/>
        </p:nvSpPr>
        <p:spPr>
          <a:xfrm>
            <a:off x="9116059" y="2250440"/>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35</a:t>
            </a:r>
            <a:endParaRPr sz="1200">
              <a:latin typeface="Carlito"/>
              <a:cs typeface="Carlito"/>
            </a:endParaRPr>
          </a:p>
        </p:txBody>
      </p:sp>
      <p:sp>
        <p:nvSpPr>
          <p:cNvPr id="37" name="object 37"/>
          <p:cNvSpPr txBox="1"/>
          <p:nvPr/>
        </p:nvSpPr>
        <p:spPr>
          <a:xfrm>
            <a:off x="9116059" y="1858772"/>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40</a:t>
            </a:r>
            <a:endParaRPr sz="1200">
              <a:latin typeface="Carlito"/>
              <a:cs typeface="Carlito"/>
            </a:endParaRPr>
          </a:p>
        </p:txBody>
      </p:sp>
      <p:sp>
        <p:nvSpPr>
          <p:cNvPr id="38" name="object 38"/>
          <p:cNvSpPr txBox="1"/>
          <p:nvPr/>
        </p:nvSpPr>
        <p:spPr>
          <a:xfrm>
            <a:off x="1634744" y="4993640"/>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0</a:t>
            </a:r>
            <a:endParaRPr sz="1200">
              <a:latin typeface="Carlito"/>
              <a:cs typeface="Carlito"/>
            </a:endParaRPr>
          </a:p>
        </p:txBody>
      </p:sp>
      <p:sp>
        <p:nvSpPr>
          <p:cNvPr id="39" name="object 39"/>
          <p:cNvSpPr txBox="1"/>
          <p:nvPr/>
        </p:nvSpPr>
        <p:spPr>
          <a:xfrm>
            <a:off x="1480819" y="4601971"/>
            <a:ext cx="2571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2</a:t>
            </a:r>
            <a:r>
              <a:rPr sz="1200" spc="-10" dirty="0">
                <a:solidFill>
                  <a:srgbClr val="595959"/>
                </a:solidFill>
                <a:latin typeface="Carlito"/>
                <a:cs typeface="Carlito"/>
              </a:rPr>
              <a:t>5</a:t>
            </a:r>
            <a:r>
              <a:rPr sz="1200" dirty="0">
                <a:solidFill>
                  <a:srgbClr val="595959"/>
                </a:solidFill>
                <a:latin typeface="Carlito"/>
                <a:cs typeface="Carlito"/>
              </a:rPr>
              <a:t>0</a:t>
            </a:r>
            <a:endParaRPr sz="1200">
              <a:latin typeface="Carlito"/>
              <a:cs typeface="Carlito"/>
            </a:endParaRPr>
          </a:p>
        </p:txBody>
      </p:sp>
      <p:sp>
        <p:nvSpPr>
          <p:cNvPr id="40" name="object 40"/>
          <p:cNvSpPr txBox="1"/>
          <p:nvPr/>
        </p:nvSpPr>
        <p:spPr>
          <a:xfrm>
            <a:off x="1480819" y="4210304"/>
            <a:ext cx="2571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5</a:t>
            </a:r>
            <a:r>
              <a:rPr sz="1200" spc="-10" dirty="0">
                <a:solidFill>
                  <a:srgbClr val="595959"/>
                </a:solidFill>
                <a:latin typeface="Carlito"/>
                <a:cs typeface="Carlito"/>
              </a:rPr>
              <a:t>0</a:t>
            </a:r>
            <a:r>
              <a:rPr sz="1200" dirty="0">
                <a:solidFill>
                  <a:srgbClr val="595959"/>
                </a:solidFill>
                <a:latin typeface="Carlito"/>
                <a:cs typeface="Carlito"/>
              </a:rPr>
              <a:t>0</a:t>
            </a:r>
            <a:endParaRPr sz="1200">
              <a:latin typeface="Carlito"/>
              <a:cs typeface="Carlito"/>
            </a:endParaRPr>
          </a:p>
        </p:txBody>
      </p:sp>
      <p:sp>
        <p:nvSpPr>
          <p:cNvPr id="41" name="object 41"/>
          <p:cNvSpPr txBox="1"/>
          <p:nvPr/>
        </p:nvSpPr>
        <p:spPr>
          <a:xfrm>
            <a:off x="1480819" y="3818635"/>
            <a:ext cx="2571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7</a:t>
            </a:r>
            <a:r>
              <a:rPr sz="1200" spc="-10" dirty="0">
                <a:solidFill>
                  <a:srgbClr val="595959"/>
                </a:solidFill>
                <a:latin typeface="Carlito"/>
                <a:cs typeface="Carlito"/>
              </a:rPr>
              <a:t>5</a:t>
            </a:r>
            <a:r>
              <a:rPr sz="1200" dirty="0">
                <a:solidFill>
                  <a:srgbClr val="595959"/>
                </a:solidFill>
                <a:latin typeface="Carlito"/>
                <a:cs typeface="Carlito"/>
              </a:rPr>
              <a:t>0</a:t>
            </a:r>
            <a:endParaRPr sz="1200">
              <a:latin typeface="Carlito"/>
              <a:cs typeface="Carlito"/>
            </a:endParaRPr>
          </a:p>
        </p:txBody>
      </p:sp>
      <p:sp>
        <p:nvSpPr>
          <p:cNvPr id="42" name="object 42"/>
          <p:cNvSpPr txBox="1"/>
          <p:nvPr/>
        </p:nvSpPr>
        <p:spPr>
          <a:xfrm>
            <a:off x="1366519" y="3425444"/>
            <a:ext cx="3727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1</a:t>
            </a:r>
            <a:r>
              <a:rPr sz="1200" spc="-15" dirty="0">
                <a:solidFill>
                  <a:srgbClr val="595959"/>
                </a:solidFill>
                <a:latin typeface="Carlito"/>
                <a:cs typeface="Carlito"/>
              </a:rPr>
              <a:t>,</a:t>
            </a:r>
            <a:r>
              <a:rPr sz="1200" dirty="0">
                <a:solidFill>
                  <a:srgbClr val="595959"/>
                </a:solidFill>
                <a:latin typeface="Carlito"/>
                <a:cs typeface="Carlito"/>
              </a:rPr>
              <a:t>000</a:t>
            </a:r>
            <a:endParaRPr sz="1200">
              <a:latin typeface="Carlito"/>
              <a:cs typeface="Carlito"/>
            </a:endParaRPr>
          </a:p>
        </p:txBody>
      </p:sp>
      <p:sp>
        <p:nvSpPr>
          <p:cNvPr id="43" name="object 43"/>
          <p:cNvSpPr txBox="1"/>
          <p:nvPr/>
        </p:nvSpPr>
        <p:spPr>
          <a:xfrm>
            <a:off x="1366519" y="3033776"/>
            <a:ext cx="3727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1</a:t>
            </a:r>
            <a:r>
              <a:rPr sz="1200" spc="-15" dirty="0">
                <a:solidFill>
                  <a:srgbClr val="595959"/>
                </a:solidFill>
                <a:latin typeface="Carlito"/>
                <a:cs typeface="Carlito"/>
              </a:rPr>
              <a:t>,</a:t>
            </a:r>
            <a:r>
              <a:rPr sz="1200" dirty="0">
                <a:solidFill>
                  <a:srgbClr val="595959"/>
                </a:solidFill>
                <a:latin typeface="Carlito"/>
                <a:cs typeface="Carlito"/>
              </a:rPr>
              <a:t>250</a:t>
            </a:r>
            <a:endParaRPr sz="1200">
              <a:latin typeface="Carlito"/>
              <a:cs typeface="Carlito"/>
            </a:endParaRPr>
          </a:p>
        </p:txBody>
      </p:sp>
      <p:sp>
        <p:nvSpPr>
          <p:cNvPr id="44" name="object 44"/>
          <p:cNvSpPr txBox="1"/>
          <p:nvPr/>
        </p:nvSpPr>
        <p:spPr>
          <a:xfrm>
            <a:off x="1366519" y="2642108"/>
            <a:ext cx="3727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1</a:t>
            </a:r>
            <a:r>
              <a:rPr sz="1200" spc="-15" dirty="0">
                <a:solidFill>
                  <a:srgbClr val="595959"/>
                </a:solidFill>
                <a:latin typeface="Carlito"/>
                <a:cs typeface="Carlito"/>
              </a:rPr>
              <a:t>,</a:t>
            </a:r>
            <a:r>
              <a:rPr sz="1200" dirty="0">
                <a:solidFill>
                  <a:srgbClr val="595959"/>
                </a:solidFill>
                <a:latin typeface="Carlito"/>
                <a:cs typeface="Carlito"/>
              </a:rPr>
              <a:t>500</a:t>
            </a:r>
            <a:endParaRPr sz="1200">
              <a:latin typeface="Carlito"/>
              <a:cs typeface="Carlito"/>
            </a:endParaRPr>
          </a:p>
        </p:txBody>
      </p:sp>
      <p:sp>
        <p:nvSpPr>
          <p:cNvPr id="45" name="object 45"/>
          <p:cNvSpPr txBox="1"/>
          <p:nvPr/>
        </p:nvSpPr>
        <p:spPr>
          <a:xfrm>
            <a:off x="1366519" y="2250440"/>
            <a:ext cx="3727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1</a:t>
            </a:r>
            <a:r>
              <a:rPr sz="1200" spc="-15" dirty="0">
                <a:solidFill>
                  <a:srgbClr val="595959"/>
                </a:solidFill>
                <a:latin typeface="Carlito"/>
                <a:cs typeface="Carlito"/>
              </a:rPr>
              <a:t>,</a:t>
            </a:r>
            <a:r>
              <a:rPr sz="1200" dirty="0">
                <a:solidFill>
                  <a:srgbClr val="595959"/>
                </a:solidFill>
                <a:latin typeface="Carlito"/>
                <a:cs typeface="Carlito"/>
              </a:rPr>
              <a:t>750</a:t>
            </a:r>
            <a:endParaRPr sz="1200">
              <a:latin typeface="Carlito"/>
              <a:cs typeface="Carlito"/>
            </a:endParaRPr>
          </a:p>
        </p:txBody>
      </p:sp>
      <p:sp>
        <p:nvSpPr>
          <p:cNvPr id="46" name="object 46"/>
          <p:cNvSpPr txBox="1"/>
          <p:nvPr/>
        </p:nvSpPr>
        <p:spPr>
          <a:xfrm>
            <a:off x="1366519" y="1858772"/>
            <a:ext cx="3727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2</a:t>
            </a:r>
            <a:r>
              <a:rPr sz="1200" spc="-15" dirty="0">
                <a:solidFill>
                  <a:srgbClr val="595959"/>
                </a:solidFill>
                <a:latin typeface="Carlito"/>
                <a:cs typeface="Carlito"/>
              </a:rPr>
              <a:t>,</a:t>
            </a:r>
            <a:r>
              <a:rPr sz="1200" dirty="0">
                <a:solidFill>
                  <a:srgbClr val="595959"/>
                </a:solidFill>
                <a:latin typeface="Carlito"/>
                <a:cs typeface="Carlito"/>
              </a:rPr>
              <a:t>000</a:t>
            </a:r>
            <a:endParaRPr sz="1200">
              <a:latin typeface="Carlito"/>
              <a:cs typeface="Carlito"/>
            </a:endParaRPr>
          </a:p>
        </p:txBody>
      </p:sp>
      <p:sp>
        <p:nvSpPr>
          <p:cNvPr id="47" name="object 47"/>
          <p:cNvSpPr txBox="1"/>
          <p:nvPr/>
        </p:nvSpPr>
        <p:spPr>
          <a:xfrm>
            <a:off x="1931060" y="5184140"/>
            <a:ext cx="7096759" cy="561975"/>
          </a:xfrm>
          <a:prstGeom prst="rect">
            <a:avLst/>
          </a:prstGeom>
        </p:spPr>
        <p:txBody>
          <a:bodyPr vert="eaVert" wrap="square" lIns="0" tIns="0" rIns="0" bIns="0" rtlCol="0">
            <a:spAutoFit/>
          </a:bodyPr>
          <a:lstStyle/>
          <a:p>
            <a:pPr marL="13970">
              <a:lnSpc>
                <a:spcPct val="60000"/>
              </a:lnSpc>
            </a:pPr>
            <a:r>
              <a:rPr sz="1050" spc="-5" dirty="0">
                <a:solidFill>
                  <a:srgbClr val="595959"/>
                </a:solidFill>
                <a:latin typeface="IPAexMincho"/>
                <a:cs typeface="IPAexMincho"/>
              </a:rPr>
              <a:t>沖縄</a:t>
            </a:r>
            <a:r>
              <a:rPr sz="1050" dirty="0">
                <a:solidFill>
                  <a:srgbClr val="595959"/>
                </a:solidFill>
                <a:latin typeface="IPAexMincho"/>
                <a:cs typeface="IPAexMincho"/>
              </a:rPr>
              <a:t>県</a:t>
            </a:r>
            <a:endParaRPr sz="1050">
              <a:latin typeface="IPAexMincho"/>
              <a:cs typeface="IPAexMincho"/>
            </a:endParaRPr>
          </a:p>
          <a:p>
            <a:pPr marL="12700" marR="5080">
              <a:lnSpc>
                <a:spcPct val="94200"/>
              </a:lnSpc>
              <a:spcBef>
                <a:spcPts val="70"/>
              </a:spcBef>
            </a:pPr>
            <a:r>
              <a:rPr sz="1050" dirty="0">
                <a:solidFill>
                  <a:srgbClr val="595959"/>
                </a:solidFill>
                <a:latin typeface="IPAexMincho"/>
                <a:cs typeface="IPAexMincho"/>
              </a:rPr>
              <a:t>鹿児</a:t>
            </a:r>
            <a:r>
              <a:rPr sz="1050" spc="-5" dirty="0">
                <a:solidFill>
                  <a:srgbClr val="595959"/>
                </a:solidFill>
                <a:latin typeface="IPAexMincho"/>
                <a:cs typeface="IPAexMincho"/>
              </a:rPr>
              <a:t>島</a:t>
            </a:r>
            <a:r>
              <a:rPr sz="1050" dirty="0">
                <a:solidFill>
                  <a:srgbClr val="595959"/>
                </a:solidFill>
                <a:latin typeface="IPAexMincho"/>
                <a:cs typeface="IPAexMincho"/>
              </a:rPr>
              <a:t>県宮</a:t>
            </a:r>
            <a:r>
              <a:rPr sz="1050" spc="-5" dirty="0">
                <a:solidFill>
                  <a:srgbClr val="595959"/>
                </a:solidFill>
                <a:latin typeface="IPAexMincho"/>
                <a:cs typeface="IPAexMincho"/>
              </a:rPr>
              <a:t>崎</a:t>
            </a:r>
            <a:r>
              <a:rPr sz="1050" dirty="0">
                <a:solidFill>
                  <a:srgbClr val="595959"/>
                </a:solidFill>
                <a:latin typeface="IPAexMincho"/>
                <a:cs typeface="IPAexMincho"/>
              </a:rPr>
              <a:t>県 大</a:t>
            </a:r>
            <a:r>
              <a:rPr sz="1050" spc="-5" dirty="0">
                <a:solidFill>
                  <a:srgbClr val="595959"/>
                </a:solidFill>
                <a:latin typeface="IPAexMincho"/>
                <a:cs typeface="IPAexMincho"/>
              </a:rPr>
              <a:t>分</a:t>
            </a:r>
            <a:r>
              <a:rPr sz="1050" dirty="0">
                <a:solidFill>
                  <a:srgbClr val="595959"/>
                </a:solidFill>
                <a:latin typeface="IPAexMincho"/>
                <a:cs typeface="IPAexMincho"/>
              </a:rPr>
              <a:t>県</a:t>
            </a:r>
            <a:r>
              <a:rPr sz="1050" spc="-5" dirty="0">
                <a:solidFill>
                  <a:srgbClr val="595959"/>
                </a:solidFill>
                <a:latin typeface="IPAexMincho"/>
                <a:cs typeface="IPAexMincho"/>
              </a:rPr>
              <a:t> 熊</a:t>
            </a:r>
            <a:r>
              <a:rPr sz="1050" dirty="0">
                <a:solidFill>
                  <a:srgbClr val="595959"/>
                </a:solidFill>
                <a:latin typeface="IPAexMincho"/>
                <a:cs typeface="IPAexMincho"/>
              </a:rPr>
              <a:t>本県 長</a:t>
            </a:r>
            <a:r>
              <a:rPr sz="1050" spc="-5" dirty="0">
                <a:solidFill>
                  <a:srgbClr val="595959"/>
                </a:solidFill>
                <a:latin typeface="IPAexMincho"/>
                <a:cs typeface="IPAexMincho"/>
              </a:rPr>
              <a:t>崎</a:t>
            </a:r>
            <a:r>
              <a:rPr sz="1050" dirty="0">
                <a:solidFill>
                  <a:srgbClr val="595959"/>
                </a:solidFill>
                <a:latin typeface="IPAexMincho"/>
                <a:cs typeface="IPAexMincho"/>
              </a:rPr>
              <a:t>県 佐</a:t>
            </a:r>
            <a:r>
              <a:rPr sz="1050" spc="-5" dirty="0">
                <a:solidFill>
                  <a:srgbClr val="595959"/>
                </a:solidFill>
                <a:latin typeface="IPAexMincho"/>
                <a:cs typeface="IPAexMincho"/>
              </a:rPr>
              <a:t>賀</a:t>
            </a:r>
            <a:r>
              <a:rPr sz="1050" dirty="0">
                <a:solidFill>
                  <a:srgbClr val="595959"/>
                </a:solidFill>
                <a:latin typeface="IPAexMincho"/>
                <a:cs typeface="IPAexMincho"/>
              </a:rPr>
              <a:t>県 福</a:t>
            </a:r>
            <a:r>
              <a:rPr sz="1050" spc="-5" dirty="0">
                <a:solidFill>
                  <a:srgbClr val="595959"/>
                </a:solidFill>
                <a:latin typeface="IPAexMincho"/>
                <a:cs typeface="IPAexMincho"/>
              </a:rPr>
              <a:t>岡</a:t>
            </a:r>
            <a:r>
              <a:rPr sz="1050" dirty="0">
                <a:solidFill>
                  <a:srgbClr val="595959"/>
                </a:solidFill>
                <a:latin typeface="IPAexMincho"/>
                <a:cs typeface="IPAexMincho"/>
              </a:rPr>
              <a:t>県 高</a:t>
            </a:r>
            <a:r>
              <a:rPr sz="1050" spc="-5" dirty="0">
                <a:solidFill>
                  <a:srgbClr val="595959"/>
                </a:solidFill>
                <a:latin typeface="IPAexMincho"/>
                <a:cs typeface="IPAexMincho"/>
              </a:rPr>
              <a:t>知</a:t>
            </a:r>
            <a:r>
              <a:rPr sz="1050" dirty="0">
                <a:solidFill>
                  <a:srgbClr val="595959"/>
                </a:solidFill>
                <a:latin typeface="IPAexMincho"/>
                <a:cs typeface="IPAexMincho"/>
              </a:rPr>
              <a:t>県</a:t>
            </a:r>
            <a:r>
              <a:rPr sz="1050" spc="-5" dirty="0">
                <a:solidFill>
                  <a:srgbClr val="595959"/>
                </a:solidFill>
                <a:latin typeface="IPAexMincho"/>
                <a:cs typeface="IPAexMincho"/>
              </a:rPr>
              <a:t> 愛</a:t>
            </a:r>
            <a:r>
              <a:rPr sz="1050" dirty="0">
                <a:solidFill>
                  <a:srgbClr val="595959"/>
                </a:solidFill>
                <a:latin typeface="IPAexMincho"/>
                <a:cs typeface="IPAexMincho"/>
              </a:rPr>
              <a:t>媛県 香</a:t>
            </a:r>
            <a:r>
              <a:rPr sz="1050" spc="-5" dirty="0">
                <a:solidFill>
                  <a:srgbClr val="595959"/>
                </a:solidFill>
                <a:latin typeface="IPAexMincho"/>
                <a:cs typeface="IPAexMincho"/>
              </a:rPr>
              <a:t>川</a:t>
            </a:r>
            <a:r>
              <a:rPr sz="1050" dirty="0">
                <a:solidFill>
                  <a:srgbClr val="595959"/>
                </a:solidFill>
                <a:latin typeface="IPAexMincho"/>
                <a:cs typeface="IPAexMincho"/>
              </a:rPr>
              <a:t>県 徳</a:t>
            </a:r>
            <a:r>
              <a:rPr sz="1050" spc="-5" dirty="0">
                <a:solidFill>
                  <a:srgbClr val="595959"/>
                </a:solidFill>
                <a:latin typeface="IPAexMincho"/>
                <a:cs typeface="IPAexMincho"/>
              </a:rPr>
              <a:t>島</a:t>
            </a:r>
            <a:r>
              <a:rPr sz="1050" dirty="0">
                <a:solidFill>
                  <a:srgbClr val="595959"/>
                </a:solidFill>
                <a:latin typeface="IPAexMincho"/>
                <a:cs typeface="IPAexMincho"/>
              </a:rPr>
              <a:t>県 山</a:t>
            </a:r>
            <a:r>
              <a:rPr sz="1050" spc="-5" dirty="0">
                <a:solidFill>
                  <a:srgbClr val="595959"/>
                </a:solidFill>
                <a:latin typeface="IPAexMincho"/>
                <a:cs typeface="IPAexMincho"/>
              </a:rPr>
              <a:t>口</a:t>
            </a:r>
            <a:r>
              <a:rPr sz="1050" dirty="0">
                <a:solidFill>
                  <a:srgbClr val="595959"/>
                </a:solidFill>
                <a:latin typeface="IPAexMincho"/>
                <a:cs typeface="IPAexMincho"/>
              </a:rPr>
              <a:t>県 広</a:t>
            </a:r>
            <a:r>
              <a:rPr sz="1050" spc="-5" dirty="0">
                <a:solidFill>
                  <a:srgbClr val="595959"/>
                </a:solidFill>
                <a:latin typeface="IPAexMincho"/>
                <a:cs typeface="IPAexMincho"/>
              </a:rPr>
              <a:t>島</a:t>
            </a:r>
            <a:r>
              <a:rPr sz="1050" dirty="0">
                <a:solidFill>
                  <a:srgbClr val="595959"/>
                </a:solidFill>
                <a:latin typeface="IPAexMincho"/>
                <a:cs typeface="IPAexMincho"/>
              </a:rPr>
              <a:t>県 岡</a:t>
            </a:r>
            <a:r>
              <a:rPr sz="1050" spc="-5" dirty="0">
                <a:solidFill>
                  <a:srgbClr val="595959"/>
                </a:solidFill>
                <a:latin typeface="IPAexMincho"/>
                <a:cs typeface="IPAexMincho"/>
              </a:rPr>
              <a:t>山</a:t>
            </a:r>
            <a:r>
              <a:rPr sz="1050" dirty="0">
                <a:solidFill>
                  <a:srgbClr val="595959"/>
                </a:solidFill>
                <a:latin typeface="IPAexMincho"/>
                <a:cs typeface="IPAexMincho"/>
              </a:rPr>
              <a:t>県</a:t>
            </a:r>
            <a:r>
              <a:rPr sz="1050" spc="-5" dirty="0">
                <a:solidFill>
                  <a:srgbClr val="595959"/>
                </a:solidFill>
                <a:latin typeface="IPAexMincho"/>
                <a:cs typeface="IPAexMincho"/>
              </a:rPr>
              <a:t> 島根</a:t>
            </a:r>
            <a:r>
              <a:rPr sz="1050" dirty="0">
                <a:solidFill>
                  <a:srgbClr val="595959"/>
                </a:solidFill>
                <a:latin typeface="IPAexMincho"/>
                <a:cs typeface="IPAexMincho"/>
              </a:rPr>
              <a:t>県 鳥</a:t>
            </a:r>
            <a:r>
              <a:rPr sz="1050" spc="-5" dirty="0">
                <a:solidFill>
                  <a:srgbClr val="595959"/>
                </a:solidFill>
                <a:latin typeface="IPAexMincho"/>
                <a:cs typeface="IPAexMincho"/>
              </a:rPr>
              <a:t>取</a:t>
            </a:r>
            <a:r>
              <a:rPr sz="1050" dirty="0">
                <a:solidFill>
                  <a:srgbClr val="595959"/>
                </a:solidFill>
                <a:latin typeface="IPAexMincho"/>
                <a:cs typeface="IPAexMincho"/>
              </a:rPr>
              <a:t>県 和歌</a:t>
            </a:r>
            <a:r>
              <a:rPr sz="1050" spc="-5" dirty="0">
                <a:solidFill>
                  <a:srgbClr val="595959"/>
                </a:solidFill>
                <a:latin typeface="IPAexMincho"/>
                <a:cs typeface="IPAexMincho"/>
              </a:rPr>
              <a:t>山</a:t>
            </a:r>
            <a:r>
              <a:rPr sz="1050" dirty="0">
                <a:solidFill>
                  <a:srgbClr val="595959"/>
                </a:solidFill>
                <a:latin typeface="IPAexMincho"/>
                <a:cs typeface="IPAexMincho"/>
              </a:rPr>
              <a:t>県奈</a:t>
            </a:r>
            <a:r>
              <a:rPr sz="1050" spc="-5" dirty="0">
                <a:solidFill>
                  <a:srgbClr val="595959"/>
                </a:solidFill>
                <a:latin typeface="IPAexMincho"/>
                <a:cs typeface="IPAexMincho"/>
              </a:rPr>
              <a:t>良</a:t>
            </a:r>
            <a:r>
              <a:rPr sz="1050" dirty="0">
                <a:solidFill>
                  <a:srgbClr val="595959"/>
                </a:solidFill>
                <a:latin typeface="IPAexMincho"/>
                <a:cs typeface="IPAexMincho"/>
              </a:rPr>
              <a:t>県 兵</a:t>
            </a:r>
            <a:r>
              <a:rPr sz="1050" spc="-5" dirty="0">
                <a:solidFill>
                  <a:srgbClr val="595959"/>
                </a:solidFill>
                <a:latin typeface="IPAexMincho"/>
                <a:cs typeface="IPAexMincho"/>
              </a:rPr>
              <a:t>庫</a:t>
            </a:r>
            <a:r>
              <a:rPr sz="1050" dirty="0">
                <a:solidFill>
                  <a:srgbClr val="595959"/>
                </a:solidFill>
                <a:latin typeface="IPAexMincho"/>
                <a:cs typeface="IPAexMincho"/>
              </a:rPr>
              <a:t>県 大阪府 京都府</a:t>
            </a:r>
            <a:r>
              <a:rPr sz="1050" spc="-5" dirty="0">
                <a:solidFill>
                  <a:srgbClr val="595959"/>
                </a:solidFill>
                <a:latin typeface="IPAexMincho"/>
                <a:cs typeface="IPAexMincho"/>
              </a:rPr>
              <a:t> 滋賀</a:t>
            </a:r>
            <a:r>
              <a:rPr sz="1050" dirty="0">
                <a:solidFill>
                  <a:srgbClr val="595959"/>
                </a:solidFill>
                <a:latin typeface="IPAexMincho"/>
                <a:cs typeface="IPAexMincho"/>
              </a:rPr>
              <a:t>県 三</a:t>
            </a:r>
            <a:r>
              <a:rPr sz="1050" spc="-5" dirty="0">
                <a:solidFill>
                  <a:srgbClr val="595959"/>
                </a:solidFill>
                <a:latin typeface="IPAexMincho"/>
                <a:cs typeface="IPAexMincho"/>
              </a:rPr>
              <a:t>重</a:t>
            </a:r>
            <a:r>
              <a:rPr sz="1050" dirty="0">
                <a:solidFill>
                  <a:srgbClr val="595959"/>
                </a:solidFill>
                <a:latin typeface="IPAexMincho"/>
                <a:cs typeface="IPAexMincho"/>
              </a:rPr>
              <a:t>県 愛</a:t>
            </a:r>
            <a:r>
              <a:rPr sz="1050" spc="-5" dirty="0">
                <a:solidFill>
                  <a:srgbClr val="595959"/>
                </a:solidFill>
                <a:latin typeface="IPAexMincho"/>
                <a:cs typeface="IPAexMincho"/>
              </a:rPr>
              <a:t>知</a:t>
            </a:r>
            <a:r>
              <a:rPr sz="1050" dirty="0">
                <a:solidFill>
                  <a:srgbClr val="595959"/>
                </a:solidFill>
                <a:latin typeface="IPAexMincho"/>
                <a:cs typeface="IPAexMincho"/>
              </a:rPr>
              <a:t>県 静</a:t>
            </a:r>
            <a:r>
              <a:rPr sz="1050" spc="-5" dirty="0">
                <a:solidFill>
                  <a:srgbClr val="595959"/>
                </a:solidFill>
                <a:latin typeface="IPAexMincho"/>
                <a:cs typeface="IPAexMincho"/>
              </a:rPr>
              <a:t>岡</a:t>
            </a:r>
            <a:r>
              <a:rPr sz="1050" dirty="0">
                <a:solidFill>
                  <a:srgbClr val="595959"/>
                </a:solidFill>
                <a:latin typeface="IPAexMincho"/>
                <a:cs typeface="IPAexMincho"/>
              </a:rPr>
              <a:t>県</a:t>
            </a:r>
            <a:r>
              <a:rPr sz="1050" spc="-5" dirty="0">
                <a:solidFill>
                  <a:srgbClr val="595959"/>
                </a:solidFill>
                <a:latin typeface="IPAexMincho"/>
                <a:cs typeface="IPAexMincho"/>
              </a:rPr>
              <a:t> 岐</a:t>
            </a:r>
            <a:r>
              <a:rPr sz="1050" dirty="0">
                <a:solidFill>
                  <a:srgbClr val="595959"/>
                </a:solidFill>
                <a:latin typeface="IPAexMincho"/>
                <a:cs typeface="IPAexMincho"/>
              </a:rPr>
              <a:t>阜県 長</a:t>
            </a:r>
            <a:r>
              <a:rPr sz="1050" spc="-5" dirty="0">
                <a:solidFill>
                  <a:srgbClr val="595959"/>
                </a:solidFill>
                <a:latin typeface="IPAexMincho"/>
                <a:cs typeface="IPAexMincho"/>
              </a:rPr>
              <a:t>野</a:t>
            </a:r>
            <a:r>
              <a:rPr sz="1050" dirty="0">
                <a:solidFill>
                  <a:srgbClr val="595959"/>
                </a:solidFill>
                <a:latin typeface="IPAexMincho"/>
                <a:cs typeface="IPAexMincho"/>
              </a:rPr>
              <a:t>県 山</a:t>
            </a:r>
            <a:r>
              <a:rPr sz="1050" spc="-5" dirty="0">
                <a:solidFill>
                  <a:srgbClr val="595959"/>
                </a:solidFill>
                <a:latin typeface="IPAexMincho"/>
                <a:cs typeface="IPAexMincho"/>
              </a:rPr>
              <a:t>梨</a:t>
            </a:r>
            <a:r>
              <a:rPr sz="1050" dirty="0">
                <a:solidFill>
                  <a:srgbClr val="595959"/>
                </a:solidFill>
                <a:latin typeface="IPAexMincho"/>
                <a:cs typeface="IPAexMincho"/>
              </a:rPr>
              <a:t>県 福井県 石</a:t>
            </a:r>
            <a:r>
              <a:rPr sz="1050" spc="-5" dirty="0">
                <a:solidFill>
                  <a:srgbClr val="595959"/>
                </a:solidFill>
                <a:latin typeface="IPAexMincho"/>
                <a:cs typeface="IPAexMincho"/>
              </a:rPr>
              <a:t>川</a:t>
            </a:r>
            <a:r>
              <a:rPr sz="1050" dirty="0">
                <a:solidFill>
                  <a:srgbClr val="595959"/>
                </a:solidFill>
                <a:latin typeface="IPAexMincho"/>
                <a:cs typeface="IPAexMincho"/>
              </a:rPr>
              <a:t>県 富</a:t>
            </a:r>
            <a:r>
              <a:rPr sz="1050" spc="-5" dirty="0">
                <a:solidFill>
                  <a:srgbClr val="595959"/>
                </a:solidFill>
                <a:latin typeface="IPAexMincho"/>
                <a:cs typeface="IPAexMincho"/>
              </a:rPr>
              <a:t>山</a:t>
            </a:r>
            <a:r>
              <a:rPr sz="1050" dirty="0">
                <a:solidFill>
                  <a:srgbClr val="595959"/>
                </a:solidFill>
                <a:latin typeface="IPAexMincho"/>
                <a:cs typeface="IPAexMincho"/>
              </a:rPr>
              <a:t>県 新</a:t>
            </a:r>
            <a:r>
              <a:rPr sz="1050" spc="-5" dirty="0">
                <a:solidFill>
                  <a:srgbClr val="595959"/>
                </a:solidFill>
                <a:latin typeface="IPAexMincho"/>
                <a:cs typeface="IPAexMincho"/>
              </a:rPr>
              <a:t>潟</a:t>
            </a:r>
            <a:r>
              <a:rPr sz="1050" dirty="0">
                <a:solidFill>
                  <a:srgbClr val="595959"/>
                </a:solidFill>
                <a:latin typeface="IPAexMincho"/>
                <a:cs typeface="IPAexMincho"/>
              </a:rPr>
              <a:t>県</a:t>
            </a:r>
            <a:r>
              <a:rPr sz="1050" spc="-5" dirty="0">
                <a:solidFill>
                  <a:srgbClr val="595959"/>
                </a:solidFill>
                <a:latin typeface="IPAexMincho"/>
                <a:cs typeface="IPAexMincho"/>
              </a:rPr>
              <a:t> 神</a:t>
            </a:r>
            <a:r>
              <a:rPr sz="1050" dirty="0">
                <a:solidFill>
                  <a:srgbClr val="595959"/>
                </a:solidFill>
                <a:latin typeface="IPAexMincho"/>
                <a:cs typeface="IPAexMincho"/>
              </a:rPr>
              <a:t>奈</a:t>
            </a:r>
            <a:r>
              <a:rPr sz="1050" spc="-5" dirty="0">
                <a:solidFill>
                  <a:srgbClr val="595959"/>
                </a:solidFill>
                <a:latin typeface="IPAexMincho"/>
                <a:cs typeface="IPAexMincho"/>
              </a:rPr>
              <a:t>川</a:t>
            </a:r>
            <a:r>
              <a:rPr sz="1050" dirty="0">
                <a:solidFill>
                  <a:srgbClr val="595959"/>
                </a:solidFill>
                <a:latin typeface="IPAexMincho"/>
                <a:cs typeface="IPAexMincho"/>
              </a:rPr>
              <a:t>県</a:t>
            </a:r>
            <a:r>
              <a:rPr sz="1050" spc="-5" dirty="0">
                <a:solidFill>
                  <a:srgbClr val="595959"/>
                </a:solidFill>
                <a:latin typeface="IPAexMincho"/>
                <a:cs typeface="IPAexMincho"/>
              </a:rPr>
              <a:t>東</a:t>
            </a:r>
            <a:r>
              <a:rPr sz="1050" dirty="0">
                <a:solidFill>
                  <a:srgbClr val="595959"/>
                </a:solidFill>
                <a:latin typeface="IPAexMincho"/>
                <a:cs typeface="IPAexMincho"/>
              </a:rPr>
              <a:t>京都 千</a:t>
            </a:r>
            <a:r>
              <a:rPr sz="1050" spc="-5" dirty="0">
                <a:solidFill>
                  <a:srgbClr val="595959"/>
                </a:solidFill>
                <a:latin typeface="IPAexMincho"/>
                <a:cs typeface="IPAexMincho"/>
              </a:rPr>
              <a:t>葉</a:t>
            </a:r>
            <a:r>
              <a:rPr sz="1050" dirty="0">
                <a:solidFill>
                  <a:srgbClr val="595959"/>
                </a:solidFill>
                <a:latin typeface="IPAexMincho"/>
                <a:cs typeface="IPAexMincho"/>
              </a:rPr>
              <a:t>県</a:t>
            </a:r>
            <a:r>
              <a:rPr sz="1050" spc="-5" dirty="0">
                <a:solidFill>
                  <a:srgbClr val="595959"/>
                </a:solidFill>
                <a:latin typeface="IPAexMincho"/>
                <a:cs typeface="IPAexMincho"/>
              </a:rPr>
              <a:t> 埼</a:t>
            </a:r>
            <a:r>
              <a:rPr sz="1050" dirty="0">
                <a:solidFill>
                  <a:srgbClr val="595959"/>
                </a:solidFill>
                <a:latin typeface="IPAexMincho"/>
                <a:cs typeface="IPAexMincho"/>
              </a:rPr>
              <a:t>玉県</a:t>
            </a:r>
            <a:r>
              <a:rPr sz="1050" spc="-5" dirty="0">
                <a:solidFill>
                  <a:srgbClr val="595959"/>
                </a:solidFill>
                <a:latin typeface="IPAexMincho"/>
                <a:cs typeface="IPAexMincho"/>
              </a:rPr>
              <a:t> 群</a:t>
            </a:r>
            <a:r>
              <a:rPr sz="1050" dirty="0">
                <a:solidFill>
                  <a:srgbClr val="595959"/>
                </a:solidFill>
                <a:latin typeface="IPAexMincho"/>
                <a:cs typeface="IPAexMincho"/>
              </a:rPr>
              <a:t>馬県 栃</a:t>
            </a:r>
            <a:r>
              <a:rPr sz="1050" spc="-5" dirty="0">
                <a:solidFill>
                  <a:srgbClr val="595959"/>
                </a:solidFill>
                <a:latin typeface="IPAexMincho"/>
                <a:cs typeface="IPAexMincho"/>
              </a:rPr>
              <a:t>木</a:t>
            </a:r>
            <a:r>
              <a:rPr sz="1050" dirty="0">
                <a:solidFill>
                  <a:srgbClr val="595959"/>
                </a:solidFill>
                <a:latin typeface="IPAexMincho"/>
                <a:cs typeface="IPAexMincho"/>
              </a:rPr>
              <a:t>県 茨</a:t>
            </a:r>
            <a:r>
              <a:rPr sz="1050" spc="-5" dirty="0">
                <a:solidFill>
                  <a:srgbClr val="595959"/>
                </a:solidFill>
                <a:latin typeface="IPAexMincho"/>
                <a:cs typeface="IPAexMincho"/>
              </a:rPr>
              <a:t>城</a:t>
            </a:r>
            <a:r>
              <a:rPr sz="1050" dirty="0">
                <a:solidFill>
                  <a:srgbClr val="595959"/>
                </a:solidFill>
                <a:latin typeface="IPAexMincho"/>
                <a:cs typeface="IPAexMincho"/>
              </a:rPr>
              <a:t>県 福</a:t>
            </a:r>
            <a:r>
              <a:rPr sz="1050" spc="-5" dirty="0">
                <a:solidFill>
                  <a:srgbClr val="595959"/>
                </a:solidFill>
                <a:latin typeface="IPAexMincho"/>
                <a:cs typeface="IPAexMincho"/>
              </a:rPr>
              <a:t>島</a:t>
            </a:r>
            <a:r>
              <a:rPr sz="1050" dirty="0">
                <a:solidFill>
                  <a:srgbClr val="595959"/>
                </a:solidFill>
                <a:latin typeface="IPAexMincho"/>
                <a:cs typeface="IPAexMincho"/>
              </a:rPr>
              <a:t>県 山</a:t>
            </a:r>
            <a:r>
              <a:rPr sz="1050" spc="-5" dirty="0">
                <a:solidFill>
                  <a:srgbClr val="595959"/>
                </a:solidFill>
                <a:latin typeface="IPAexMincho"/>
                <a:cs typeface="IPAexMincho"/>
              </a:rPr>
              <a:t>形</a:t>
            </a:r>
            <a:r>
              <a:rPr sz="1050" dirty="0">
                <a:solidFill>
                  <a:srgbClr val="595959"/>
                </a:solidFill>
                <a:latin typeface="IPAexMincho"/>
                <a:cs typeface="IPAexMincho"/>
              </a:rPr>
              <a:t>県 秋</a:t>
            </a:r>
            <a:r>
              <a:rPr sz="1050" spc="-5" dirty="0">
                <a:solidFill>
                  <a:srgbClr val="595959"/>
                </a:solidFill>
                <a:latin typeface="IPAexMincho"/>
                <a:cs typeface="IPAexMincho"/>
              </a:rPr>
              <a:t>田</a:t>
            </a:r>
            <a:r>
              <a:rPr sz="1050" dirty="0">
                <a:solidFill>
                  <a:srgbClr val="595959"/>
                </a:solidFill>
                <a:latin typeface="IPAexMincho"/>
                <a:cs typeface="IPAexMincho"/>
              </a:rPr>
              <a:t>県 宮</a:t>
            </a:r>
            <a:r>
              <a:rPr sz="1050" spc="-5" dirty="0">
                <a:solidFill>
                  <a:srgbClr val="595959"/>
                </a:solidFill>
                <a:latin typeface="IPAexMincho"/>
                <a:cs typeface="IPAexMincho"/>
              </a:rPr>
              <a:t>城</a:t>
            </a:r>
            <a:r>
              <a:rPr sz="1050" dirty="0">
                <a:solidFill>
                  <a:srgbClr val="595959"/>
                </a:solidFill>
                <a:latin typeface="IPAexMincho"/>
                <a:cs typeface="IPAexMincho"/>
              </a:rPr>
              <a:t>県 岩</a:t>
            </a:r>
            <a:r>
              <a:rPr sz="1050" spc="-5" dirty="0">
                <a:solidFill>
                  <a:srgbClr val="595959"/>
                </a:solidFill>
                <a:latin typeface="IPAexMincho"/>
                <a:cs typeface="IPAexMincho"/>
              </a:rPr>
              <a:t>手</a:t>
            </a:r>
            <a:r>
              <a:rPr sz="1050" dirty="0">
                <a:solidFill>
                  <a:srgbClr val="595959"/>
                </a:solidFill>
                <a:latin typeface="IPAexMincho"/>
                <a:cs typeface="IPAexMincho"/>
              </a:rPr>
              <a:t>県 青</a:t>
            </a:r>
            <a:r>
              <a:rPr sz="1050" spc="-5" dirty="0">
                <a:solidFill>
                  <a:srgbClr val="595959"/>
                </a:solidFill>
                <a:latin typeface="IPAexMincho"/>
                <a:cs typeface="IPAexMincho"/>
              </a:rPr>
              <a:t>森</a:t>
            </a:r>
            <a:r>
              <a:rPr sz="1050" dirty="0">
                <a:solidFill>
                  <a:srgbClr val="595959"/>
                </a:solidFill>
                <a:latin typeface="IPAexMincho"/>
                <a:cs typeface="IPAexMincho"/>
              </a:rPr>
              <a:t>県 北</a:t>
            </a:r>
            <a:r>
              <a:rPr sz="1050" spc="-5" dirty="0">
                <a:solidFill>
                  <a:srgbClr val="595959"/>
                </a:solidFill>
                <a:latin typeface="IPAexMincho"/>
                <a:cs typeface="IPAexMincho"/>
              </a:rPr>
              <a:t>海</a:t>
            </a:r>
            <a:r>
              <a:rPr sz="1050" dirty="0">
                <a:solidFill>
                  <a:srgbClr val="595959"/>
                </a:solidFill>
                <a:latin typeface="IPAexMincho"/>
                <a:cs typeface="IPAexMincho"/>
              </a:rPr>
              <a:t>道</a:t>
            </a:r>
            <a:endParaRPr sz="1050">
              <a:latin typeface="IPAexMincho"/>
              <a:cs typeface="IPAexMincho"/>
            </a:endParaRPr>
          </a:p>
        </p:txBody>
      </p:sp>
      <p:sp>
        <p:nvSpPr>
          <p:cNvPr id="48" name="object 48"/>
          <p:cNvSpPr/>
          <p:nvPr/>
        </p:nvSpPr>
        <p:spPr>
          <a:xfrm>
            <a:off x="2924555" y="5903976"/>
            <a:ext cx="243840" cy="83820"/>
          </a:xfrm>
          <a:custGeom>
            <a:avLst/>
            <a:gdLst/>
            <a:ahLst/>
            <a:cxnLst/>
            <a:rect l="l" t="t" r="r" b="b"/>
            <a:pathLst>
              <a:path w="243839" h="83820">
                <a:moveTo>
                  <a:pt x="243839" y="0"/>
                </a:moveTo>
                <a:lnTo>
                  <a:pt x="0" y="0"/>
                </a:lnTo>
                <a:lnTo>
                  <a:pt x="0" y="83820"/>
                </a:lnTo>
                <a:lnTo>
                  <a:pt x="243839" y="83820"/>
                </a:lnTo>
                <a:lnTo>
                  <a:pt x="243839" y="0"/>
                </a:lnTo>
                <a:close/>
              </a:path>
            </a:pathLst>
          </a:custGeom>
          <a:solidFill>
            <a:srgbClr val="5B9AD4"/>
          </a:solidFill>
        </p:spPr>
        <p:txBody>
          <a:bodyPr wrap="square" lIns="0" tIns="0" rIns="0" bIns="0" rtlCol="0"/>
          <a:lstStyle/>
          <a:p>
            <a:endParaRPr/>
          </a:p>
        </p:txBody>
      </p:sp>
      <p:sp>
        <p:nvSpPr>
          <p:cNvPr id="49" name="object 49"/>
          <p:cNvSpPr txBox="1"/>
          <p:nvPr/>
        </p:nvSpPr>
        <p:spPr>
          <a:xfrm>
            <a:off x="3181604" y="5824220"/>
            <a:ext cx="3302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Noto Sans CJK JP Regular"/>
                <a:cs typeface="Noto Sans CJK JP Regular"/>
              </a:rPr>
              <a:t>全体</a:t>
            </a:r>
            <a:endParaRPr sz="1200">
              <a:latin typeface="Noto Sans CJK JP Regular"/>
              <a:cs typeface="Noto Sans CJK JP Regular"/>
            </a:endParaRPr>
          </a:p>
        </p:txBody>
      </p:sp>
      <p:sp>
        <p:nvSpPr>
          <p:cNvPr id="50" name="object 50"/>
          <p:cNvSpPr/>
          <p:nvPr/>
        </p:nvSpPr>
        <p:spPr>
          <a:xfrm>
            <a:off x="3710940" y="5903976"/>
            <a:ext cx="243840" cy="83820"/>
          </a:xfrm>
          <a:custGeom>
            <a:avLst/>
            <a:gdLst/>
            <a:ahLst/>
            <a:cxnLst/>
            <a:rect l="l" t="t" r="r" b="b"/>
            <a:pathLst>
              <a:path w="243839" h="83820">
                <a:moveTo>
                  <a:pt x="243839" y="0"/>
                </a:moveTo>
                <a:lnTo>
                  <a:pt x="0" y="0"/>
                </a:lnTo>
                <a:lnTo>
                  <a:pt x="0" y="83820"/>
                </a:lnTo>
                <a:lnTo>
                  <a:pt x="243839" y="83820"/>
                </a:lnTo>
                <a:lnTo>
                  <a:pt x="243839" y="0"/>
                </a:lnTo>
                <a:close/>
              </a:path>
            </a:pathLst>
          </a:custGeom>
          <a:solidFill>
            <a:srgbClr val="ED7C31"/>
          </a:solidFill>
        </p:spPr>
        <p:txBody>
          <a:bodyPr wrap="square" lIns="0" tIns="0" rIns="0" bIns="0" rtlCol="0"/>
          <a:lstStyle/>
          <a:p>
            <a:endParaRPr/>
          </a:p>
        </p:txBody>
      </p:sp>
      <p:sp>
        <p:nvSpPr>
          <p:cNvPr id="51" name="object 51"/>
          <p:cNvSpPr txBox="1"/>
          <p:nvPr/>
        </p:nvSpPr>
        <p:spPr>
          <a:xfrm>
            <a:off x="3966464" y="5824220"/>
            <a:ext cx="3302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Noto Sans CJK JP Regular"/>
                <a:cs typeface="Noto Sans CJK JP Regular"/>
              </a:rPr>
              <a:t>初診</a:t>
            </a:r>
            <a:endParaRPr sz="1200">
              <a:latin typeface="Noto Sans CJK JP Regular"/>
              <a:cs typeface="Noto Sans CJK JP Regular"/>
            </a:endParaRPr>
          </a:p>
        </p:txBody>
      </p:sp>
      <p:grpSp>
        <p:nvGrpSpPr>
          <p:cNvPr id="52" name="object 52"/>
          <p:cNvGrpSpPr/>
          <p:nvPr/>
        </p:nvGrpSpPr>
        <p:grpSpPr>
          <a:xfrm>
            <a:off x="4482084" y="5908547"/>
            <a:ext cx="273050" cy="74930"/>
            <a:chOff x="4482084" y="5908547"/>
            <a:chExt cx="273050" cy="74930"/>
          </a:xfrm>
        </p:grpSpPr>
        <p:sp>
          <p:nvSpPr>
            <p:cNvPr id="53" name="object 53"/>
            <p:cNvSpPr/>
            <p:nvPr/>
          </p:nvSpPr>
          <p:spPr>
            <a:xfrm>
              <a:off x="4482084" y="5931407"/>
              <a:ext cx="273050" cy="29209"/>
            </a:xfrm>
            <a:custGeom>
              <a:avLst/>
              <a:gdLst/>
              <a:ahLst/>
              <a:cxnLst/>
              <a:rect l="l" t="t" r="r" b="b"/>
              <a:pathLst>
                <a:path w="273050" h="29210">
                  <a:moveTo>
                    <a:pt x="265175" y="0"/>
                  </a:moveTo>
                  <a:lnTo>
                    <a:pt x="6095" y="0"/>
                  </a:lnTo>
                  <a:lnTo>
                    <a:pt x="0" y="6095"/>
                  </a:lnTo>
                  <a:lnTo>
                    <a:pt x="0" y="22859"/>
                  </a:lnTo>
                  <a:lnTo>
                    <a:pt x="6095" y="28955"/>
                  </a:lnTo>
                  <a:lnTo>
                    <a:pt x="265175" y="28955"/>
                  </a:lnTo>
                  <a:lnTo>
                    <a:pt x="272795" y="22859"/>
                  </a:lnTo>
                  <a:lnTo>
                    <a:pt x="272795" y="6095"/>
                  </a:lnTo>
                  <a:close/>
                </a:path>
              </a:pathLst>
            </a:custGeom>
            <a:solidFill>
              <a:srgbClr val="A5A5A5"/>
            </a:solidFill>
          </p:spPr>
          <p:txBody>
            <a:bodyPr wrap="square" lIns="0" tIns="0" rIns="0" bIns="0" rtlCol="0"/>
            <a:lstStyle/>
            <a:p>
              <a:endParaRPr/>
            </a:p>
          </p:txBody>
        </p:sp>
        <p:sp>
          <p:nvSpPr>
            <p:cNvPr id="54" name="object 54"/>
            <p:cNvSpPr/>
            <p:nvPr/>
          </p:nvSpPr>
          <p:spPr>
            <a:xfrm>
              <a:off x="4579620" y="5908547"/>
              <a:ext cx="74675" cy="74675"/>
            </a:xfrm>
            <a:prstGeom prst="rect">
              <a:avLst/>
            </a:prstGeom>
            <a:blipFill>
              <a:blip r:embed="rId9" cstate="print"/>
              <a:stretch>
                <a:fillRect/>
              </a:stretch>
            </a:blipFill>
          </p:spPr>
          <p:txBody>
            <a:bodyPr wrap="square" lIns="0" tIns="0" rIns="0" bIns="0" rtlCol="0"/>
            <a:lstStyle/>
            <a:p>
              <a:endParaRPr/>
            </a:p>
          </p:txBody>
        </p:sp>
      </p:grpSp>
      <p:sp>
        <p:nvSpPr>
          <p:cNvPr id="55" name="object 55"/>
          <p:cNvSpPr txBox="1"/>
          <p:nvPr/>
        </p:nvSpPr>
        <p:spPr>
          <a:xfrm>
            <a:off x="4752847" y="5824220"/>
            <a:ext cx="14001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Noto Sans CJK JP Regular"/>
                <a:cs typeface="Noto Sans CJK JP Regular"/>
              </a:rPr>
              <a:t>全体（</a:t>
            </a:r>
            <a:r>
              <a:rPr sz="1200" dirty="0">
                <a:solidFill>
                  <a:srgbClr val="595959"/>
                </a:solidFill>
                <a:latin typeface="Carlito"/>
                <a:cs typeface="Carlito"/>
              </a:rPr>
              <a:t>10</a:t>
            </a:r>
            <a:r>
              <a:rPr sz="1200" dirty="0">
                <a:solidFill>
                  <a:srgbClr val="595959"/>
                </a:solidFill>
                <a:latin typeface="Noto Sans CJK JP Regular"/>
                <a:cs typeface="Noto Sans CJK JP Regular"/>
              </a:rPr>
              <a:t>万人対比）</a:t>
            </a:r>
            <a:endParaRPr sz="1200">
              <a:latin typeface="Noto Sans CJK JP Regular"/>
              <a:cs typeface="Noto Sans CJK JP Regular"/>
            </a:endParaRPr>
          </a:p>
        </p:txBody>
      </p:sp>
      <p:grpSp>
        <p:nvGrpSpPr>
          <p:cNvPr id="56" name="object 56"/>
          <p:cNvGrpSpPr/>
          <p:nvPr/>
        </p:nvGrpSpPr>
        <p:grpSpPr>
          <a:xfrm>
            <a:off x="6333744" y="5908547"/>
            <a:ext cx="271780" cy="74930"/>
            <a:chOff x="6333744" y="5908547"/>
            <a:chExt cx="271780" cy="74930"/>
          </a:xfrm>
        </p:grpSpPr>
        <p:sp>
          <p:nvSpPr>
            <p:cNvPr id="57" name="object 57"/>
            <p:cNvSpPr/>
            <p:nvPr/>
          </p:nvSpPr>
          <p:spPr>
            <a:xfrm>
              <a:off x="6333744" y="5931407"/>
              <a:ext cx="271780" cy="29209"/>
            </a:xfrm>
            <a:custGeom>
              <a:avLst/>
              <a:gdLst/>
              <a:ahLst/>
              <a:cxnLst/>
              <a:rect l="l" t="t" r="r" b="b"/>
              <a:pathLst>
                <a:path w="271779" h="29210">
                  <a:moveTo>
                    <a:pt x="265175" y="0"/>
                  </a:moveTo>
                  <a:lnTo>
                    <a:pt x="6095" y="0"/>
                  </a:lnTo>
                  <a:lnTo>
                    <a:pt x="0" y="6095"/>
                  </a:lnTo>
                  <a:lnTo>
                    <a:pt x="0" y="22859"/>
                  </a:lnTo>
                  <a:lnTo>
                    <a:pt x="6095" y="28955"/>
                  </a:lnTo>
                  <a:lnTo>
                    <a:pt x="265175" y="28955"/>
                  </a:lnTo>
                  <a:lnTo>
                    <a:pt x="271272" y="22859"/>
                  </a:lnTo>
                  <a:lnTo>
                    <a:pt x="271272" y="6095"/>
                  </a:lnTo>
                  <a:close/>
                </a:path>
              </a:pathLst>
            </a:custGeom>
            <a:solidFill>
              <a:srgbClr val="FFBF00"/>
            </a:solidFill>
          </p:spPr>
          <p:txBody>
            <a:bodyPr wrap="square" lIns="0" tIns="0" rIns="0" bIns="0" rtlCol="0"/>
            <a:lstStyle/>
            <a:p>
              <a:endParaRPr/>
            </a:p>
          </p:txBody>
        </p:sp>
        <p:sp>
          <p:nvSpPr>
            <p:cNvPr id="58" name="object 58"/>
            <p:cNvSpPr/>
            <p:nvPr/>
          </p:nvSpPr>
          <p:spPr>
            <a:xfrm>
              <a:off x="6431280" y="5908547"/>
              <a:ext cx="74675" cy="74675"/>
            </a:xfrm>
            <a:prstGeom prst="rect">
              <a:avLst/>
            </a:prstGeom>
            <a:blipFill>
              <a:blip r:embed="rId10" cstate="print"/>
              <a:stretch>
                <a:fillRect/>
              </a:stretch>
            </a:blipFill>
          </p:spPr>
          <p:txBody>
            <a:bodyPr wrap="square" lIns="0" tIns="0" rIns="0" bIns="0" rtlCol="0"/>
            <a:lstStyle/>
            <a:p>
              <a:endParaRPr/>
            </a:p>
          </p:txBody>
        </p:sp>
      </p:grpSp>
      <p:sp>
        <p:nvSpPr>
          <p:cNvPr id="59" name="object 59"/>
          <p:cNvSpPr txBox="1"/>
          <p:nvPr/>
        </p:nvSpPr>
        <p:spPr>
          <a:xfrm>
            <a:off x="6604507" y="5824220"/>
            <a:ext cx="12477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kiloji"/>
                <a:cs typeface="kiloji"/>
              </a:rPr>
              <a:t>初診</a:t>
            </a:r>
            <a:r>
              <a:rPr sz="1200" spc="-600" dirty="0">
                <a:solidFill>
                  <a:srgbClr val="595959"/>
                </a:solidFill>
                <a:latin typeface="kiloji"/>
                <a:cs typeface="kiloji"/>
              </a:rPr>
              <a:t>（</a:t>
            </a:r>
            <a:r>
              <a:rPr sz="1200" spc="-600" dirty="0">
                <a:solidFill>
                  <a:srgbClr val="595959"/>
                </a:solidFill>
                <a:latin typeface="Carlito"/>
                <a:cs typeface="Carlito"/>
              </a:rPr>
              <a:t>10</a:t>
            </a:r>
            <a:r>
              <a:rPr sz="1200" spc="-600" dirty="0">
                <a:solidFill>
                  <a:srgbClr val="595959"/>
                </a:solidFill>
                <a:latin typeface="kiloji"/>
                <a:cs typeface="kiloji"/>
              </a:rPr>
              <a:t>万人対比）</a:t>
            </a:r>
            <a:endParaRPr sz="1200">
              <a:latin typeface="kiloji"/>
              <a:cs typeface="kiloji"/>
            </a:endParaRPr>
          </a:p>
        </p:txBody>
      </p:sp>
      <p:sp>
        <p:nvSpPr>
          <p:cNvPr id="60" name="object 60"/>
          <p:cNvSpPr txBox="1"/>
          <p:nvPr/>
        </p:nvSpPr>
        <p:spPr>
          <a:xfrm>
            <a:off x="1291844" y="6336289"/>
            <a:ext cx="7414259" cy="528955"/>
          </a:xfrm>
          <a:prstGeom prst="rect">
            <a:avLst/>
          </a:prstGeom>
        </p:spPr>
        <p:txBody>
          <a:bodyPr vert="horz" wrap="square" lIns="0" tIns="12700" rIns="0" bIns="0" rtlCol="0">
            <a:spAutoFit/>
          </a:bodyPr>
          <a:lstStyle/>
          <a:p>
            <a:pPr marL="12700">
              <a:lnSpc>
                <a:spcPct val="100000"/>
              </a:lnSpc>
              <a:spcBef>
                <a:spcPts val="100"/>
              </a:spcBef>
            </a:pPr>
            <a:r>
              <a:rPr sz="1100" dirty="0">
                <a:latin typeface="Noto Sans CJK JP Regular"/>
                <a:cs typeface="Noto Sans CJK JP Regular"/>
              </a:rPr>
              <a:t>※医療機関数は、７月</a:t>
            </a:r>
            <a:r>
              <a:rPr sz="1100" spc="-5" dirty="0">
                <a:latin typeface="Noto Sans CJK JP Regular"/>
                <a:cs typeface="Noto Sans CJK JP Regular"/>
              </a:rPr>
              <a:t>31</a:t>
            </a:r>
            <a:r>
              <a:rPr sz="1100" spc="-15" dirty="0">
                <a:latin typeface="Noto Sans CJK JP Regular"/>
                <a:cs typeface="Noto Sans CJK JP Regular"/>
              </a:rPr>
              <a:t>日</a:t>
            </a:r>
            <a:r>
              <a:rPr sz="1100" spc="-5" dirty="0">
                <a:latin typeface="Noto Sans CJK JP Regular"/>
                <a:cs typeface="Noto Sans CJK JP Regular"/>
              </a:rPr>
              <a:t>22</a:t>
            </a:r>
            <a:r>
              <a:rPr sz="1100" dirty="0">
                <a:latin typeface="Noto Sans CJK JP Regular"/>
                <a:cs typeface="Noto Sans CJK JP Regular"/>
              </a:rPr>
              <a:t>時時点</a:t>
            </a:r>
            <a:r>
              <a:rPr sz="1100" spc="-15" dirty="0">
                <a:latin typeface="Noto Sans CJK JP Regular"/>
                <a:cs typeface="Noto Sans CJK JP Regular"/>
              </a:rPr>
              <a:t>の</a:t>
            </a:r>
            <a:r>
              <a:rPr sz="1100" dirty="0">
                <a:latin typeface="Noto Sans CJK JP Regular"/>
                <a:cs typeface="Noto Sans CJK JP Regular"/>
              </a:rPr>
              <a:t>都道</a:t>
            </a:r>
            <a:r>
              <a:rPr sz="1100" spc="-15" dirty="0">
                <a:latin typeface="Noto Sans CJK JP Regular"/>
                <a:cs typeface="Noto Sans CJK JP Regular"/>
              </a:rPr>
              <a:t>府</a:t>
            </a:r>
            <a:r>
              <a:rPr sz="1100" dirty="0">
                <a:latin typeface="Noto Sans CJK JP Regular"/>
                <a:cs typeface="Noto Sans CJK JP Regular"/>
              </a:rPr>
              <a:t>県か</a:t>
            </a:r>
            <a:r>
              <a:rPr sz="1100" spc="-15" dirty="0">
                <a:latin typeface="Noto Sans CJK JP Regular"/>
                <a:cs typeface="Noto Sans CJK JP Regular"/>
              </a:rPr>
              <a:t>ら</a:t>
            </a:r>
            <a:r>
              <a:rPr sz="1100" dirty="0">
                <a:latin typeface="Noto Sans CJK JP Regular"/>
                <a:cs typeface="Noto Sans CJK JP Regular"/>
              </a:rPr>
              <a:t>の報</a:t>
            </a:r>
            <a:r>
              <a:rPr sz="1100" spc="-15" dirty="0">
                <a:latin typeface="Noto Sans CJK JP Regular"/>
                <a:cs typeface="Noto Sans CJK JP Regular"/>
              </a:rPr>
              <a:t>告</a:t>
            </a:r>
            <a:r>
              <a:rPr sz="1100" dirty="0">
                <a:latin typeface="Noto Sans CJK JP Regular"/>
                <a:cs typeface="Noto Sans CJK JP Regular"/>
              </a:rPr>
              <a:t>集計</a:t>
            </a:r>
            <a:r>
              <a:rPr sz="1100" spc="-15" dirty="0">
                <a:latin typeface="Noto Sans CJK JP Regular"/>
                <a:cs typeface="Noto Sans CJK JP Regular"/>
              </a:rPr>
              <a:t>に</a:t>
            </a:r>
            <a:r>
              <a:rPr sz="1100" dirty="0">
                <a:latin typeface="Noto Sans CJK JP Regular"/>
                <a:cs typeface="Noto Sans CJK JP Regular"/>
              </a:rPr>
              <a:t>よる。</a:t>
            </a:r>
            <a:endParaRPr sz="1100">
              <a:latin typeface="Noto Sans CJK JP Regular"/>
              <a:cs typeface="Noto Sans CJK JP Regular"/>
            </a:endParaRPr>
          </a:p>
          <a:p>
            <a:pPr marL="152400" marR="5080" indent="-140335">
              <a:lnSpc>
                <a:spcPct val="100000"/>
              </a:lnSpc>
            </a:pPr>
            <a:r>
              <a:rPr sz="1100" dirty="0">
                <a:latin typeface="Noto Sans CJK JP Regular"/>
                <a:cs typeface="Noto Sans CJK JP Regular"/>
              </a:rPr>
              <a:t>※10万人対比は、</a:t>
            </a:r>
            <a:r>
              <a:rPr sz="1100" spc="-5" dirty="0">
                <a:latin typeface="Noto Sans CJK JP Regular"/>
                <a:cs typeface="Noto Sans CJK JP Regular"/>
              </a:rPr>
              <a:t>2019</a:t>
            </a:r>
            <a:r>
              <a:rPr sz="1100" dirty="0">
                <a:latin typeface="Noto Sans CJK JP Regular"/>
                <a:cs typeface="Noto Sans CJK JP Regular"/>
              </a:rPr>
              <a:t>年度</a:t>
            </a:r>
            <a:r>
              <a:rPr sz="1100" spc="110" dirty="0">
                <a:latin typeface="Noto Sans CJK JP Regular"/>
                <a:cs typeface="Noto Sans CJK JP Regular"/>
              </a:rPr>
              <a:t> </a:t>
            </a:r>
            <a:r>
              <a:rPr sz="1100" dirty="0">
                <a:latin typeface="Noto Sans CJK JP Regular"/>
                <a:cs typeface="Noto Sans CJK JP Regular"/>
              </a:rPr>
              <a:t>住民基本台帳に基づく人</a:t>
            </a:r>
            <a:r>
              <a:rPr sz="1100" spc="-15" dirty="0">
                <a:latin typeface="Noto Sans CJK JP Regular"/>
                <a:cs typeface="Noto Sans CJK JP Regular"/>
              </a:rPr>
              <a:t>口</a:t>
            </a:r>
            <a:r>
              <a:rPr sz="1100" dirty="0">
                <a:latin typeface="Noto Sans CJK JP Regular"/>
                <a:cs typeface="Noto Sans CJK JP Regular"/>
              </a:rPr>
              <a:t>、人</a:t>
            </a:r>
            <a:r>
              <a:rPr sz="1100" spc="-15" dirty="0">
                <a:latin typeface="Noto Sans CJK JP Regular"/>
                <a:cs typeface="Noto Sans CJK JP Regular"/>
              </a:rPr>
              <a:t>口</a:t>
            </a:r>
            <a:r>
              <a:rPr sz="1100" dirty="0">
                <a:latin typeface="Noto Sans CJK JP Regular"/>
                <a:cs typeface="Noto Sans CJK JP Regular"/>
              </a:rPr>
              <a:t>動態</a:t>
            </a:r>
            <a:r>
              <a:rPr sz="1100" spc="-15" dirty="0">
                <a:latin typeface="Noto Sans CJK JP Regular"/>
                <a:cs typeface="Noto Sans CJK JP Regular"/>
              </a:rPr>
              <a:t>及</a:t>
            </a:r>
            <a:r>
              <a:rPr sz="1100" dirty="0">
                <a:latin typeface="Noto Sans CJK JP Regular"/>
                <a:cs typeface="Noto Sans CJK JP Regular"/>
              </a:rPr>
              <a:t>び世</a:t>
            </a:r>
            <a:r>
              <a:rPr sz="1100" spc="-15" dirty="0">
                <a:latin typeface="Noto Sans CJK JP Regular"/>
                <a:cs typeface="Noto Sans CJK JP Regular"/>
              </a:rPr>
              <a:t>帯</a:t>
            </a:r>
            <a:r>
              <a:rPr sz="1100" dirty="0">
                <a:latin typeface="Noto Sans CJK JP Regular"/>
                <a:cs typeface="Noto Sans CJK JP Regular"/>
              </a:rPr>
              <a:t>数調</a:t>
            </a:r>
            <a:r>
              <a:rPr sz="1100" spc="-15" dirty="0">
                <a:latin typeface="Noto Sans CJK JP Regular"/>
                <a:cs typeface="Noto Sans CJK JP Regular"/>
              </a:rPr>
              <a:t>査</a:t>
            </a:r>
            <a:r>
              <a:rPr sz="1100" dirty="0">
                <a:latin typeface="Noto Sans CJK JP Regular"/>
                <a:cs typeface="Noto Sans CJK JP Regular"/>
              </a:rPr>
              <a:t>（平</a:t>
            </a:r>
            <a:r>
              <a:rPr sz="1100" spc="-15" dirty="0">
                <a:latin typeface="Noto Sans CJK JP Regular"/>
                <a:cs typeface="Noto Sans CJK JP Regular"/>
              </a:rPr>
              <a:t>成</a:t>
            </a:r>
            <a:r>
              <a:rPr sz="1100" spc="-5" dirty="0">
                <a:latin typeface="Noto Sans CJK JP Regular"/>
                <a:cs typeface="Noto Sans CJK JP Regular"/>
              </a:rPr>
              <a:t>31</a:t>
            </a:r>
            <a:r>
              <a:rPr sz="1100" dirty="0">
                <a:latin typeface="Noto Sans CJK JP Regular"/>
                <a:cs typeface="Noto Sans CJK JP Regular"/>
              </a:rPr>
              <a:t>年</a:t>
            </a:r>
            <a:r>
              <a:rPr sz="1100" spc="-5" dirty="0">
                <a:latin typeface="Noto Sans CJK JP Regular"/>
                <a:cs typeface="Noto Sans CJK JP Regular"/>
              </a:rPr>
              <a:t>1</a:t>
            </a:r>
            <a:r>
              <a:rPr sz="1100" dirty="0">
                <a:latin typeface="Noto Sans CJK JP Regular"/>
                <a:cs typeface="Noto Sans CJK JP Regular"/>
              </a:rPr>
              <a:t>月</a:t>
            </a:r>
            <a:r>
              <a:rPr sz="1100" spc="-5" dirty="0">
                <a:latin typeface="Noto Sans CJK JP Regular"/>
                <a:cs typeface="Noto Sans CJK JP Regular"/>
              </a:rPr>
              <a:t>1</a:t>
            </a:r>
            <a:r>
              <a:rPr sz="1100" spc="-15" dirty="0">
                <a:latin typeface="Noto Sans CJK JP Regular"/>
                <a:cs typeface="Noto Sans CJK JP Regular"/>
              </a:rPr>
              <a:t>日</a:t>
            </a:r>
            <a:r>
              <a:rPr sz="1100" dirty="0">
                <a:latin typeface="Noto Sans CJK JP Regular"/>
                <a:cs typeface="Noto Sans CJK JP Regular"/>
              </a:rPr>
              <a:t>人口</a:t>
            </a:r>
            <a:r>
              <a:rPr sz="1100" spc="-15" dirty="0">
                <a:latin typeface="Noto Sans CJK JP Regular"/>
                <a:cs typeface="Noto Sans CJK JP Regular"/>
              </a:rPr>
              <a:t>）</a:t>
            </a:r>
            <a:r>
              <a:rPr sz="1100" dirty="0">
                <a:latin typeface="Noto Sans CJK JP Regular"/>
                <a:cs typeface="Noto Sans CJK JP Regular"/>
              </a:rPr>
              <a:t>に基</a:t>
            </a:r>
            <a:r>
              <a:rPr sz="1100" spc="-15" dirty="0">
                <a:latin typeface="Noto Sans CJK JP Regular"/>
                <a:cs typeface="Noto Sans CJK JP Regular"/>
              </a:rPr>
              <a:t>づ</a:t>
            </a:r>
            <a:r>
              <a:rPr sz="1100" dirty="0">
                <a:latin typeface="Noto Sans CJK JP Regular"/>
                <a:cs typeface="Noto Sans CJK JP Regular"/>
              </a:rPr>
              <a:t>き、 各都道府県の人口</a:t>
            </a:r>
            <a:r>
              <a:rPr sz="1100" spc="-5" dirty="0">
                <a:latin typeface="Noto Sans CJK JP Regular"/>
                <a:cs typeface="Noto Sans CJK JP Regular"/>
              </a:rPr>
              <a:t>10</a:t>
            </a:r>
            <a:r>
              <a:rPr sz="1100" dirty="0">
                <a:latin typeface="Noto Sans CJK JP Regular"/>
                <a:cs typeface="Noto Sans CJK JP Regular"/>
              </a:rPr>
              <a:t>万</a:t>
            </a:r>
            <a:r>
              <a:rPr sz="1100" spc="-15" dirty="0">
                <a:latin typeface="Noto Sans CJK JP Regular"/>
                <a:cs typeface="Noto Sans CJK JP Regular"/>
              </a:rPr>
              <a:t>人</a:t>
            </a:r>
            <a:r>
              <a:rPr sz="1100" dirty="0">
                <a:latin typeface="Noto Sans CJK JP Regular"/>
                <a:cs typeface="Noto Sans CJK JP Regular"/>
              </a:rPr>
              <a:t>あた</a:t>
            </a:r>
            <a:r>
              <a:rPr sz="1100" spc="-15" dirty="0">
                <a:latin typeface="Noto Sans CJK JP Regular"/>
                <a:cs typeface="Noto Sans CJK JP Regular"/>
              </a:rPr>
              <a:t>り</a:t>
            </a:r>
            <a:r>
              <a:rPr sz="1100" dirty="0">
                <a:latin typeface="Noto Sans CJK JP Regular"/>
                <a:cs typeface="Noto Sans CJK JP Regular"/>
              </a:rPr>
              <a:t>の医</a:t>
            </a:r>
            <a:r>
              <a:rPr sz="1100" spc="-15" dirty="0">
                <a:latin typeface="Noto Sans CJK JP Regular"/>
                <a:cs typeface="Noto Sans CJK JP Regular"/>
              </a:rPr>
              <a:t>療</a:t>
            </a:r>
            <a:r>
              <a:rPr sz="1100" dirty="0">
                <a:latin typeface="Noto Sans CJK JP Regular"/>
                <a:cs typeface="Noto Sans CJK JP Regular"/>
              </a:rPr>
              <a:t>機関数</a:t>
            </a:r>
            <a:endParaRPr sz="1100">
              <a:latin typeface="Noto Sans CJK JP Regular"/>
              <a:cs typeface="Noto Sans CJK JP Regul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94632" y="379494"/>
            <a:ext cx="2073275" cy="257810"/>
          </a:xfrm>
          <a:prstGeom prst="rect">
            <a:avLst/>
          </a:prstGeom>
        </p:spPr>
        <p:txBody>
          <a:bodyPr vert="horz" wrap="square" lIns="0" tIns="11430" rIns="0" bIns="0" rtlCol="0">
            <a:spAutoFit/>
          </a:bodyPr>
          <a:lstStyle/>
          <a:p>
            <a:pPr>
              <a:lnSpc>
                <a:spcPct val="100000"/>
              </a:lnSpc>
              <a:spcBef>
                <a:spcPts val="90"/>
              </a:spcBef>
            </a:pPr>
            <a:r>
              <a:rPr sz="1600" b="0" spc="-5" dirty="0">
                <a:solidFill>
                  <a:srgbClr val="FFFFFF"/>
                </a:solidFill>
                <a:latin typeface="Noto Sans CJK JP Medium"/>
                <a:cs typeface="Noto Sans CJK JP Medium"/>
              </a:rPr>
              <a:t>処方薬</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適切性</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3" name="object 3"/>
          <p:cNvSpPr/>
          <p:nvPr/>
        </p:nvSpPr>
        <p:spPr>
          <a:xfrm>
            <a:off x="772668" y="348996"/>
            <a:ext cx="9131808" cy="32918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281932" y="306729"/>
            <a:ext cx="2098675" cy="656590"/>
          </a:xfrm>
          <a:prstGeom prst="rect">
            <a:avLst/>
          </a:prstGeom>
        </p:spPr>
        <p:txBody>
          <a:bodyPr vert="horz" wrap="square" lIns="0" tIns="84455" rIns="0" bIns="0" rtlCol="0">
            <a:spAutoFit/>
          </a:bodyPr>
          <a:lstStyle/>
          <a:p>
            <a:pPr marL="12700">
              <a:lnSpc>
                <a:spcPct val="100000"/>
              </a:lnSpc>
              <a:spcBef>
                <a:spcPts val="665"/>
              </a:spcBef>
            </a:pPr>
            <a:r>
              <a:rPr sz="1600" b="0" spc="-5" dirty="0">
                <a:solidFill>
                  <a:srgbClr val="FFFFFF"/>
                </a:solidFill>
                <a:latin typeface="Noto Sans CJK JP Medium"/>
                <a:cs typeface="Noto Sans CJK JP Medium"/>
              </a:rPr>
              <a:t>処方薬</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適切性</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a:p>
            <a:pPr marL="22860">
              <a:lnSpc>
                <a:spcPct val="100000"/>
              </a:lnSpc>
              <a:spcBef>
                <a:spcPts val="560"/>
              </a:spcBef>
            </a:pPr>
            <a:r>
              <a:rPr sz="1600" b="0" spc="-5" dirty="0">
                <a:latin typeface="Noto Sans CJK JP Medium"/>
                <a:cs typeface="Noto Sans CJK JP Medium"/>
              </a:rPr>
              <a:t>処方された主な医薬品</a:t>
            </a:r>
            <a:endParaRPr sz="1600">
              <a:latin typeface="Noto Sans CJK JP Medium"/>
              <a:cs typeface="Noto Sans CJK JP Medium"/>
            </a:endParaRPr>
          </a:p>
        </p:txBody>
      </p:sp>
      <p:grpSp>
        <p:nvGrpSpPr>
          <p:cNvPr id="5" name="object 5"/>
          <p:cNvGrpSpPr/>
          <p:nvPr/>
        </p:nvGrpSpPr>
        <p:grpSpPr>
          <a:xfrm>
            <a:off x="2368295" y="1040897"/>
            <a:ext cx="6273165" cy="5293360"/>
            <a:chOff x="2368295" y="1040897"/>
            <a:chExt cx="6273165" cy="5293360"/>
          </a:xfrm>
        </p:grpSpPr>
        <p:sp>
          <p:nvSpPr>
            <p:cNvPr id="6" name="object 6"/>
            <p:cNvSpPr/>
            <p:nvPr/>
          </p:nvSpPr>
          <p:spPr>
            <a:xfrm>
              <a:off x="2372868" y="1071371"/>
              <a:ext cx="6268720" cy="5230495"/>
            </a:xfrm>
            <a:custGeom>
              <a:avLst/>
              <a:gdLst/>
              <a:ahLst/>
              <a:cxnLst/>
              <a:rect l="l" t="t" r="r" b="b"/>
              <a:pathLst>
                <a:path w="6268720" h="5230495">
                  <a:moveTo>
                    <a:pt x="237744" y="5149596"/>
                  </a:moveTo>
                  <a:lnTo>
                    <a:pt x="0" y="5149596"/>
                  </a:lnTo>
                  <a:lnTo>
                    <a:pt x="0" y="5230380"/>
                  </a:lnTo>
                  <a:lnTo>
                    <a:pt x="237744" y="5230380"/>
                  </a:lnTo>
                  <a:lnTo>
                    <a:pt x="237744" y="5149596"/>
                  </a:lnTo>
                  <a:close/>
                </a:path>
                <a:path w="6268720" h="5230495">
                  <a:moveTo>
                    <a:pt x="254508" y="5006340"/>
                  </a:moveTo>
                  <a:lnTo>
                    <a:pt x="0" y="5006340"/>
                  </a:lnTo>
                  <a:lnTo>
                    <a:pt x="0" y="5088636"/>
                  </a:lnTo>
                  <a:lnTo>
                    <a:pt x="254508" y="5088636"/>
                  </a:lnTo>
                  <a:lnTo>
                    <a:pt x="254508" y="5006340"/>
                  </a:lnTo>
                  <a:close/>
                </a:path>
                <a:path w="6268720" h="5230495">
                  <a:moveTo>
                    <a:pt x="271272" y="4863084"/>
                  </a:moveTo>
                  <a:lnTo>
                    <a:pt x="0" y="4863084"/>
                  </a:lnTo>
                  <a:lnTo>
                    <a:pt x="0" y="4945380"/>
                  </a:lnTo>
                  <a:lnTo>
                    <a:pt x="271272" y="4945380"/>
                  </a:lnTo>
                  <a:lnTo>
                    <a:pt x="271272" y="4863084"/>
                  </a:lnTo>
                  <a:close/>
                </a:path>
                <a:path w="6268720" h="5230495">
                  <a:moveTo>
                    <a:pt x="284988" y="4719828"/>
                  </a:moveTo>
                  <a:lnTo>
                    <a:pt x="0" y="4719828"/>
                  </a:lnTo>
                  <a:lnTo>
                    <a:pt x="0" y="4802124"/>
                  </a:lnTo>
                  <a:lnTo>
                    <a:pt x="284988" y="4802124"/>
                  </a:lnTo>
                  <a:lnTo>
                    <a:pt x="284988" y="4719828"/>
                  </a:lnTo>
                  <a:close/>
                </a:path>
                <a:path w="6268720" h="5230495">
                  <a:moveTo>
                    <a:pt x="291084" y="4576572"/>
                  </a:moveTo>
                  <a:lnTo>
                    <a:pt x="0" y="4576572"/>
                  </a:lnTo>
                  <a:lnTo>
                    <a:pt x="0" y="4658868"/>
                  </a:lnTo>
                  <a:lnTo>
                    <a:pt x="291084" y="4658868"/>
                  </a:lnTo>
                  <a:lnTo>
                    <a:pt x="291084" y="4576572"/>
                  </a:lnTo>
                  <a:close/>
                </a:path>
                <a:path w="6268720" h="5230495">
                  <a:moveTo>
                    <a:pt x="298704" y="4433316"/>
                  </a:moveTo>
                  <a:lnTo>
                    <a:pt x="0" y="4433316"/>
                  </a:lnTo>
                  <a:lnTo>
                    <a:pt x="0" y="4515612"/>
                  </a:lnTo>
                  <a:lnTo>
                    <a:pt x="298704" y="4515612"/>
                  </a:lnTo>
                  <a:lnTo>
                    <a:pt x="298704" y="4433316"/>
                  </a:lnTo>
                  <a:close/>
                </a:path>
                <a:path w="6268720" h="5230495">
                  <a:moveTo>
                    <a:pt x="300228" y="4291584"/>
                  </a:moveTo>
                  <a:lnTo>
                    <a:pt x="0" y="4291584"/>
                  </a:lnTo>
                  <a:lnTo>
                    <a:pt x="0" y="4372356"/>
                  </a:lnTo>
                  <a:lnTo>
                    <a:pt x="300228" y="4372356"/>
                  </a:lnTo>
                  <a:lnTo>
                    <a:pt x="300228" y="4291584"/>
                  </a:lnTo>
                  <a:close/>
                </a:path>
                <a:path w="6268720" h="5230495">
                  <a:moveTo>
                    <a:pt x="310896" y="4148328"/>
                  </a:moveTo>
                  <a:lnTo>
                    <a:pt x="0" y="4148328"/>
                  </a:lnTo>
                  <a:lnTo>
                    <a:pt x="0" y="4229100"/>
                  </a:lnTo>
                  <a:lnTo>
                    <a:pt x="310896" y="4229100"/>
                  </a:lnTo>
                  <a:lnTo>
                    <a:pt x="310896" y="4148328"/>
                  </a:lnTo>
                  <a:close/>
                </a:path>
                <a:path w="6268720" h="5230495">
                  <a:moveTo>
                    <a:pt x="318516" y="4005072"/>
                  </a:moveTo>
                  <a:lnTo>
                    <a:pt x="0" y="4005072"/>
                  </a:lnTo>
                  <a:lnTo>
                    <a:pt x="0" y="4087368"/>
                  </a:lnTo>
                  <a:lnTo>
                    <a:pt x="318516" y="4087368"/>
                  </a:lnTo>
                  <a:lnTo>
                    <a:pt x="318516" y="4005072"/>
                  </a:lnTo>
                  <a:close/>
                </a:path>
                <a:path w="6268720" h="5230495">
                  <a:moveTo>
                    <a:pt x="318516" y="3861816"/>
                  </a:moveTo>
                  <a:lnTo>
                    <a:pt x="0" y="3861816"/>
                  </a:lnTo>
                  <a:lnTo>
                    <a:pt x="0" y="3944112"/>
                  </a:lnTo>
                  <a:lnTo>
                    <a:pt x="318516" y="3944112"/>
                  </a:lnTo>
                  <a:lnTo>
                    <a:pt x="318516" y="3861816"/>
                  </a:lnTo>
                  <a:close/>
                </a:path>
                <a:path w="6268720" h="5230495">
                  <a:moveTo>
                    <a:pt x="324612" y="3718560"/>
                  </a:moveTo>
                  <a:lnTo>
                    <a:pt x="0" y="3718560"/>
                  </a:lnTo>
                  <a:lnTo>
                    <a:pt x="0" y="3800856"/>
                  </a:lnTo>
                  <a:lnTo>
                    <a:pt x="324612" y="3800856"/>
                  </a:lnTo>
                  <a:lnTo>
                    <a:pt x="324612" y="3718560"/>
                  </a:lnTo>
                  <a:close/>
                </a:path>
                <a:path w="6268720" h="5230495">
                  <a:moveTo>
                    <a:pt x="324612" y="3575304"/>
                  </a:moveTo>
                  <a:lnTo>
                    <a:pt x="0" y="3575304"/>
                  </a:lnTo>
                  <a:lnTo>
                    <a:pt x="0" y="3657600"/>
                  </a:lnTo>
                  <a:lnTo>
                    <a:pt x="324612" y="3657600"/>
                  </a:lnTo>
                  <a:lnTo>
                    <a:pt x="324612" y="3575304"/>
                  </a:lnTo>
                  <a:close/>
                </a:path>
                <a:path w="6268720" h="5230495">
                  <a:moveTo>
                    <a:pt x="338328" y="3433572"/>
                  </a:moveTo>
                  <a:lnTo>
                    <a:pt x="0" y="3433572"/>
                  </a:lnTo>
                  <a:lnTo>
                    <a:pt x="0" y="3514344"/>
                  </a:lnTo>
                  <a:lnTo>
                    <a:pt x="338328" y="3514344"/>
                  </a:lnTo>
                  <a:lnTo>
                    <a:pt x="338328" y="3433572"/>
                  </a:lnTo>
                  <a:close/>
                </a:path>
                <a:path w="6268720" h="5230495">
                  <a:moveTo>
                    <a:pt x="341376" y="3290316"/>
                  </a:moveTo>
                  <a:lnTo>
                    <a:pt x="0" y="3290316"/>
                  </a:lnTo>
                  <a:lnTo>
                    <a:pt x="0" y="3371088"/>
                  </a:lnTo>
                  <a:lnTo>
                    <a:pt x="341376" y="3371088"/>
                  </a:lnTo>
                  <a:lnTo>
                    <a:pt x="341376" y="3290316"/>
                  </a:lnTo>
                  <a:close/>
                </a:path>
                <a:path w="6268720" h="5230495">
                  <a:moveTo>
                    <a:pt x="403860" y="3147060"/>
                  </a:moveTo>
                  <a:lnTo>
                    <a:pt x="0" y="3147060"/>
                  </a:lnTo>
                  <a:lnTo>
                    <a:pt x="0" y="3227844"/>
                  </a:lnTo>
                  <a:lnTo>
                    <a:pt x="403860" y="3227844"/>
                  </a:lnTo>
                  <a:lnTo>
                    <a:pt x="403860" y="3147060"/>
                  </a:lnTo>
                  <a:close/>
                </a:path>
                <a:path w="6268720" h="5230495">
                  <a:moveTo>
                    <a:pt x="420624" y="3003804"/>
                  </a:moveTo>
                  <a:lnTo>
                    <a:pt x="0" y="3003804"/>
                  </a:lnTo>
                  <a:lnTo>
                    <a:pt x="0" y="3086100"/>
                  </a:lnTo>
                  <a:lnTo>
                    <a:pt x="420624" y="3086100"/>
                  </a:lnTo>
                  <a:lnTo>
                    <a:pt x="420624" y="3003804"/>
                  </a:lnTo>
                  <a:close/>
                </a:path>
                <a:path w="6268720" h="5230495">
                  <a:moveTo>
                    <a:pt x="466344" y="2860548"/>
                  </a:moveTo>
                  <a:lnTo>
                    <a:pt x="0" y="2860548"/>
                  </a:lnTo>
                  <a:lnTo>
                    <a:pt x="0" y="2942844"/>
                  </a:lnTo>
                  <a:lnTo>
                    <a:pt x="466344" y="2942844"/>
                  </a:lnTo>
                  <a:lnTo>
                    <a:pt x="466344" y="2860548"/>
                  </a:lnTo>
                  <a:close/>
                </a:path>
                <a:path w="6268720" h="5230495">
                  <a:moveTo>
                    <a:pt x="469392" y="2717292"/>
                  </a:moveTo>
                  <a:lnTo>
                    <a:pt x="0" y="2717292"/>
                  </a:lnTo>
                  <a:lnTo>
                    <a:pt x="0" y="2799588"/>
                  </a:lnTo>
                  <a:lnTo>
                    <a:pt x="469392" y="2799588"/>
                  </a:lnTo>
                  <a:lnTo>
                    <a:pt x="469392" y="2717292"/>
                  </a:lnTo>
                  <a:close/>
                </a:path>
                <a:path w="6268720" h="5230495">
                  <a:moveTo>
                    <a:pt x="480060" y="2574036"/>
                  </a:moveTo>
                  <a:lnTo>
                    <a:pt x="0" y="2574036"/>
                  </a:lnTo>
                  <a:lnTo>
                    <a:pt x="0" y="2656332"/>
                  </a:lnTo>
                  <a:lnTo>
                    <a:pt x="480060" y="2656332"/>
                  </a:lnTo>
                  <a:lnTo>
                    <a:pt x="480060" y="2574036"/>
                  </a:lnTo>
                  <a:close/>
                </a:path>
                <a:path w="6268720" h="5230495">
                  <a:moveTo>
                    <a:pt x="493776" y="2432304"/>
                  </a:moveTo>
                  <a:lnTo>
                    <a:pt x="0" y="2432304"/>
                  </a:lnTo>
                  <a:lnTo>
                    <a:pt x="0" y="2513076"/>
                  </a:lnTo>
                  <a:lnTo>
                    <a:pt x="493776" y="2513076"/>
                  </a:lnTo>
                  <a:lnTo>
                    <a:pt x="493776" y="2432304"/>
                  </a:lnTo>
                  <a:close/>
                </a:path>
                <a:path w="6268720" h="5230495">
                  <a:moveTo>
                    <a:pt x="498348" y="2289048"/>
                  </a:moveTo>
                  <a:lnTo>
                    <a:pt x="0" y="2289048"/>
                  </a:lnTo>
                  <a:lnTo>
                    <a:pt x="0" y="2369820"/>
                  </a:lnTo>
                  <a:lnTo>
                    <a:pt x="498348" y="2369820"/>
                  </a:lnTo>
                  <a:lnTo>
                    <a:pt x="498348" y="2289048"/>
                  </a:lnTo>
                  <a:close/>
                </a:path>
                <a:path w="6268720" h="5230495">
                  <a:moveTo>
                    <a:pt x="614172" y="2145792"/>
                  </a:moveTo>
                  <a:lnTo>
                    <a:pt x="0" y="2145792"/>
                  </a:lnTo>
                  <a:lnTo>
                    <a:pt x="0" y="2228088"/>
                  </a:lnTo>
                  <a:lnTo>
                    <a:pt x="614172" y="2228088"/>
                  </a:lnTo>
                  <a:lnTo>
                    <a:pt x="614172" y="2145792"/>
                  </a:lnTo>
                  <a:close/>
                </a:path>
                <a:path w="6268720" h="5230495">
                  <a:moveTo>
                    <a:pt x="638556" y="2002536"/>
                  </a:moveTo>
                  <a:lnTo>
                    <a:pt x="0" y="2002536"/>
                  </a:lnTo>
                  <a:lnTo>
                    <a:pt x="0" y="2084832"/>
                  </a:lnTo>
                  <a:lnTo>
                    <a:pt x="638556" y="2084832"/>
                  </a:lnTo>
                  <a:lnTo>
                    <a:pt x="638556" y="2002536"/>
                  </a:lnTo>
                  <a:close/>
                </a:path>
                <a:path w="6268720" h="5230495">
                  <a:moveTo>
                    <a:pt x="664464" y="1859280"/>
                  </a:moveTo>
                  <a:lnTo>
                    <a:pt x="0" y="1859280"/>
                  </a:lnTo>
                  <a:lnTo>
                    <a:pt x="0" y="1941576"/>
                  </a:lnTo>
                  <a:lnTo>
                    <a:pt x="664464" y="1941576"/>
                  </a:lnTo>
                  <a:lnTo>
                    <a:pt x="664464" y="1859280"/>
                  </a:lnTo>
                  <a:close/>
                </a:path>
                <a:path w="6268720" h="5230495">
                  <a:moveTo>
                    <a:pt x="670560" y="1716024"/>
                  </a:moveTo>
                  <a:lnTo>
                    <a:pt x="0" y="1716024"/>
                  </a:lnTo>
                  <a:lnTo>
                    <a:pt x="0" y="1798320"/>
                  </a:lnTo>
                  <a:lnTo>
                    <a:pt x="670560" y="1798320"/>
                  </a:lnTo>
                  <a:lnTo>
                    <a:pt x="670560" y="1716024"/>
                  </a:lnTo>
                  <a:close/>
                </a:path>
                <a:path w="6268720" h="5230495">
                  <a:moveTo>
                    <a:pt x="672084" y="1572768"/>
                  </a:moveTo>
                  <a:lnTo>
                    <a:pt x="0" y="1572768"/>
                  </a:lnTo>
                  <a:lnTo>
                    <a:pt x="0" y="1655064"/>
                  </a:lnTo>
                  <a:lnTo>
                    <a:pt x="672084" y="1655064"/>
                  </a:lnTo>
                  <a:lnTo>
                    <a:pt x="672084" y="1572768"/>
                  </a:lnTo>
                  <a:close/>
                </a:path>
                <a:path w="6268720" h="5230495">
                  <a:moveTo>
                    <a:pt x="737616" y="1431036"/>
                  </a:moveTo>
                  <a:lnTo>
                    <a:pt x="0" y="1431036"/>
                  </a:lnTo>
                  <a:lnTo>
                    <a:pt x="0" y="1511808"/>
                  </a:lnTo>
                  <a:lnTo>
                    <a:pt x="737616" y="1511808"/>
                  </a:lnTo>
                  <a:lnTo>
                    <a:pt x="737616" y="1431036"/>
                  </a:lnTo>
                  <a:close/>
                </a:path>
                <a:path w="6268720" h="5230495">
                  <a:moveTo>
                    <a:pt x="809244" y="1287780"/>
                  </a:moveTo>
                  <a:lnTo>
                    <a:pt x="0" y="1287780"/>
                  </a:lnTo>
                  <a:lnTo>
                    <a:pt x="0" y="1368552"/>
                  </a:lnTo>
                  <a:lnTo>
                    <a:pt x="809244" y="1368552"/>
                  </a:lnTo>
                  <a:lnTo>
                    <a:pt x="809244" y="1287780"/>
                  </a:lnTo>
                  <a:close/>
                </a:path>
                <a:path w="6268720" h="5230495">
                  <a:moveTo>
                    <a:pt x="950976" y="1144524"/>
                  </a:moveTo>
                  <a:lnTo>
                    <a:pt x="0" y="1144524"/>
                  </a:lnTo>
                  <a:lnTo>
                    <a:pt x="0" y="1226820"/>
                  </a:lnTo>
                  <a:lnTo>
                    <a:pt x="950976" y="1226820"/>
                  </a:lnTo>
                  <a:lnTo>
                    <a:pt x="950976" y="1144524"/>
                  </a:lnTo>
                  <a:close/>
                </a:path>
                <a:path w="6268720" h="5230495">
                  <a:moveTo>
                    <a:pt x="982980" y="1001268"/>
                  </a:moveTo>
                  <a:lnTo>
                    <a:pt x="0" y="1001268"/>
                  </a:lnTo>
                  <a:lnTo>
                    <a:pt x="0" y="1083564"/>
                  </a:lnTo>
                  <a:lnTo>
                    <a:pt x="982980" y="1083564"/>
                  </a:lnTo>
                  <a:lnTo>
                    <a:pt x="982980" y="1001268"/>
                  </a:lnTo>
                  <a:close/>
                </a:path>
                <a:path w="6268720" h="5230495">
                  <a:moveTo>
                    <a:pt x="1043940" y="858012"/>
                  </a:moveTo>
                  <a:lnTo>
                    <a:pt x="0" y="858012"/>
                  </a:lnTo>
                  <a:lnTo>
                    <a:pt x="0" y="940308"/>
                  </a:lnTo>
                  <a:lnTo>
                    <a:pt x="1043940" y="940308"/>
                  </a:lnTo>
                  <a:lnTo>
                    <a:pt x="1043940" y="858012"/>
                  </a:lnTo>
                  <a:close/>
                </a:path>
                <a:path w="6268720" h="5230495">
                  <a:moveTo>
                    <a:pt x="1961388" y="714756"/>
                  </a:moveTo>
                  <a:lnTo>
                    <a:pt x="0" y="714756"/>
                  </a:lnTo>
                  <a:lnTo>
                    <a:pt x="0" y="797052"/>
                  </a:lnTo>
                  <a:lnTo>
                    <a:pt x="1961388" y="797052"/>
                  </a:lnTo>
                  <a:lnTo>
                    <a:pt x="1961388" y="714756"/>
                  </a:lnTo>
                  <a:close/>
                </a:path>
                <a:path w="6268720" h="5230495">
                  <a:moveTo>
                    <a:pt x="1994916" y="573024"/>
                  </a:moveTo>
                  <a:lnTo>
                    <a:pt x="0" y="573024"/>
                  </a:lnTo>
                  <a:lnTo>
                    <a:pt x="0" y="653796"/>
                  </a:lnTo>
                  <a:lnTo>
                    <a:pt x="1994916" y="653796"/>
                  </a:lnTo>
                  <a:lnTo>
                    <a:pt x="1994916" y="573024"/>
                  </a:lnTo>
                  <a:close/>
                </a:path>
                <a:path w="6268720" h="5230495">
                  <a:moveTo>
                    <a:pt x="2063496" y="429768"/>
                  </a:moveTo>
                  <a:lnTo>
                    <a:pt x="0" y="429768"/>
                  </a:lnTo>
                  <a:lnTo>
                    <a:pt x="0" y="510540"/>
                  </a:lnTo>
                  <a:lnTo>
                    <a:pt x="2063496" y="510540"/>
                  </a:lnTo>
                  <a:lnTo>
                    <a:pt x="2063496" y="429768"/>
                  </a:lnTo>
                  <a:close/>
                </a:path>
                <a:path w="6268720" h="5230495">
                  <a:moveTo>
                    <a:pt x="2077212" y="286512"/>
                  </a:moveTo>
                  <a:lnTo>
                    <a:pt x="0" y="286512"/>
                  </a:lnTo>
                  <a:lnTo>
                    <a:pt x="0" y="367284"/>
                  </a:lnTo>
                  <a:lnTo>
                    <a:pt x="2077212" y="367284"/>
                  </a:lnTo>
                  <a:lnTo>
                    <a:pt x="2077212" y="286512"/>
                  </a:lnTo>
                  <a:close/>
                </a:path>
                <a:path w="6268720" h="5230495">
                  <a:moveTo>
                    <a:pt x="3558540" y="143256"/>
                  </a:moveTo>
                  <a:lnTo>
                    <a:pt x="0" y="143256"/>
                  </a:lnTo>
                  <a:lnTo>
                    <a:pt x="0" y="225552"/>
                  </a:lnTo>
                  <a:lnTo>
                    <a:pt x="3558540" y="225552"/>
                  </a:lnTo>
                  <a:lnTo>
                    <a:pt x="3558540" y="143256"/>
                  </a:lnTo>
                  <a:close/>
                </a:path>
                <a:path w="6268720" h="5230495">
                  <a:moveTo>
                    <a:pt x="6268212" y="0"/>
                  </a:moveTo>
                  <a:lnTo>
                    <a:pt x="0" y="0"/>
                  </a:lnTo>
                  <a:lnTo>
                    <a:pt x="0" y="82296"/>
                  </a:lnTo>
                  <a:lnTo>
                    <a:pt x="6268212" y="82296"/>
                  </a:lnTo>
                  <a:lnTo>
                    <a:pt x="6268212" y="0"/>
                  </a:lnTo>
                  <a:close/>
                </a:path>
              </a:pathLst>
            </a:custGeom>
            <a:solidFill>
              <a:srgbClr val="5B9AD4"/>
            </a:solidFill>
          </p:spPr>
          <p:txBody>
            <a:bodyPr wrap="square" lIns="0" tIns="0" rIns="0" bIns="0" rtlCol="0"/>
            <a:lstStyle/>
            <a:p>
              <a:endParaRPr/>
            </a:p>
          </p:txBody>
        </p:sp>
        <p:sp>
          <p:nvSpPr>
            <p:cNvPr id="7" name="object 7"/>
            <p:cNvSpPr/>
            <p:nvPr/>
          </p:nvSpPr>
          <p:spPr>
            <a:xfrm>
              <a:off x="2368295" y="1040897"/>
              <a:ext cx="9525" cy="5293360"/>
            </a:xfrm>
            <a:custGeom>
              <a:avLst/>
              <a:gdLst/>
              <a:ahLst/>
              <a:cxnLst/>
              <a:rect l="l" t="t" r="r" b="b"/>
              <a:pathLst>
                <a:path w="9525" h="5293360">
                  <a:moveTo>
                    <a:pt x="9143" y="0"/>
                  </a:moveTo>
                  <a:lnTo>
                    <a:pt x="0" y="0"/>
                  </a:lnTo>
                  <a:lnTo>
                    <a:pt x="0" y="5292852"/>
                  </a:lnTo>
                  <a:lnTo>
                    <a:pt x="9143" y="5292852"/>
                  </a:lnTo>
                  <a:lnTo>
                    <a:pt x="9143" y="0"/>
                  </a:lnTo>
                  <a:close/>
                </a:path>
              </a:pathLst>
            </a:custGeom>
            <a:solidFill>
              <a:srgbClr val="D8D8D8"/>
            </a:solidFill>
          </p:spPr>
          <p:txBody>
            <a:bodyPr wrap="square" lIns="0" tIns="0" rIns="0" bIns="0" rtlCol="0"/>
            <a:lstStyle/>
            <a:p>
              <a:endParaRPr/>
            </a:p>
          </p:txBody>
        </p:sp>
      </p:grpSp>
      <p:sp>
        <p:nvSpPr>
          <p:cNvPr id="8" name="object 8"/>
          <p:cNvSpPr txBox="1"/>
          <p:nvPr/>
        </p:nvSpPr>
        <p:spPr>
          <a:xfrm>
            <a:off x="2674111" y="6173220"/>
            <a:ext cx="19939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3F3F3F"/>
                </a:solidFill>
                <a:latin typeface="Carlito"/>
                <a:cs typeface="Carlito"/>
              </a:rPr>
              <a:t>12</a:t>
            </a:r>
            <a:r>
              <a:rPr sz="900" dirty="0">
                <a:solidFill>
                  <a:srgbClr val="3F3F3F"/>
                </a:solidFill>
                <a:latin typeface="Carlito"/>
                <a:cs typeface="Carlito"/>
              </a:rPr>
              <a:t>2</a:t>
            </a:r>
            <a:endParaRPr sz="900">
              <a:latin typeface="Carlito"/>
              <a:cs typeface="Carlito"/>
            </a:endParaRPr>
          </a:p>
        </p:txBody>
      </p:sp>
      <p:sp>
        <p:nvSpPr>
          <p:cNvPr id="32" name="object 32"/>
          <p:cNvSpPr txBox="1"/>
          <p:nvPr/>
        </p:nvSpPr>
        <p:spPr>
          <a:xfrm>
            <a:off x="9002268" y="6813301"/>
            <a:ext cx="231775"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98989"/>
                </a:solidFill>
                <a:latin typeface="Carlito"/>
                <a:cs typeface="Carlito"/>
              </a:rPr>
              <a:t>30</a:t>
            </a:fld>
            <a:endParaRPr sz="1200">
              <a:latin typeface="Carlito"/>
              <a:cs typeface="Carlito"/>
            </a:endParaRPr>
          </a:p>
        </p:txBody>
      </p:sp>
      <p:sp>
        <p:nvSpPr>
          <p:cNvPr id="9" name="object 9"/>
          <p:cNvSpPr txBox="1"/>
          <p:nvPr/>
        </p:nvSpPr>
        <p:spPr>
          <a:xfrm>
            <a:off x="2690876" y="5600192"/>
            <a:ext cx="236220" cy="592455"/>
          </a:xfrm>
          <a:prstGeom prst="rect">
            <a:avLst/>
          </a:prstGeom>
        </p:spPr>
        <p:txBody>
          <a:bodyPr vert="horz" wrap="square" lIns="0" tIns="12700" rIns="0" bIns="0" rtlCol="0">
            <a:spAutoFit/>
          </a:bodyPr>
          <a:lstStyle/>
          <a:p>
            <a:pPr marL="48895">
              <a:lnSpc>
                <a:spcPct val="100000"/>
              </a:lnSpc>
              <a:spcBef>
                <a:spcPts val="100"/>
              </a:spcBef>
            </a:pPr>
            <a:r>
              <a:rPr sz="900" spc="-5" dirty="0">
                <a:solidFill>
                  <a:srgbClr val="3F3F3F"/>
                </a:solidFill>
                <a:latin typeface="Carlito"/>
                <a:cs typeface="Carlito"/>
              </a:rPr>
              <a:t>14</a:t>
            </a:r>
            <a:r>
              <a:rPr sz="900" dirty="0">
                <a:solidFill>
                  <a:srgbClr val="3F3F3F"/>
                </a:solidFill>
                <a:latin typeface="Carlito"/>
                <a:cs typeface="Carlito"/>
              </a:rPr>
              <a:t>9</a:t>
            </a:r>
            <a:endParaRPr sz="900">
              <a:latin typeface="Carlito"/>
              <a:cs typeface="Carlito"/>
            </a:endParaRPr>
          </a:p>
          <a:p>
            <a:pPr marL="43180">
              <a:lnSpc>
                <a:spcPct val="100000"/>
              </a:lnSpc>
              <a:spcBef>
                <a:spcPts val="45"/>
              </a:spcBef>
            </a:pPr>
            <a:r>
              <a:rPr sz="900" spc="-5" dirty="0">
                <a:solidFill>
                  <a:srgbClr val="3F3F3F"/>
                </a:solidFill>
                <a:latin typeface="Carlito"/>
                <a:cs typeface="Carlito"/>
              </a:rPr>
              <a:t>146</a:t>
            </a:r>
            <a:endParaRPr sz="900">
              <a:latin typeface="Carlito"/>
              <a:cs typeface="Carlito"/>
            </a:endParaRPr>
          </a:p>
          <a:p>
            <a:pPr marL="29209">
              <a:lnSpc>
                <a:spcPct val="100000"/>
              </a:lnSpc>
              <a:spcBef>
                <a:spcPts val="50"/>
              </a:spcBef>
            </a:pPr>
            <a:r>
              <a:rPr sz="900" spc="-5" dirty="0">
                <a:solidFill>
                  <a:srgbClr val="3F3F3F"/>
                </a:solidFill>
                <a:latin typeface="Carlito"/>
                <a:cs typeface="Carlito"/>
              </a:rPr>
              <a:t>139</a:t>
            </a:r>
            <a:endParaRPr sz="900">
              <a:latin typeface="Carlito"/>
              <a:cs typeface="Carlito"/>
            </a:endParaRPr>
          </a:p>
          <a:p>
            <a:pPr marL="12700">
              <a:lnSpc>
                <a:spcPct val="100000"/>
              </a:lnSpc>
              <a:spcBef>
                <a:spcPts val="45"/>
              </a:spcBef>
            </a:pPr>
            <a:r>
              <a:rPr sz="900" spc="-5" dirty="0">
                <a:solidFill>
                  <a:srgbClr val="3F3F3F"/>
                </a:solidFill>
                <a:latin typeface="Carlito"/>
                <a:cs typeface="Carlito"/>
              </a:rPr>
              <a:t>130</a:t>
            </a:r>
            <a:endParaRPr sz="900">
              <a:latin typeface="Carlito"/>
              <a:cs typeface="Carlito"/>
            </a:endParaRPr>
          </a:p>
        </p:txBody>
      </p:sp>
      <p:sp>
        <p:nvSpPr>
          <p:cNvPr id="10" name="object 10"/>
          <p:cNvSpPr txBox="1"/>
          <p:nvPr/>
        </p:nvSpPr>
        <p:spPr>
          <a:xfrm>
            <a:off x="2735072" y="4313935"/>
            <a:ext cx="241935" cy="1307465"/>
          </a:xfrm>
          <a:prstGeom prst="rect">
            <a:avLst/>
          </a:prstGeom>
        </p:spPr>
        <p:txBody>
          <a:bodyPr vert="horz" wrap="square" lIns="0" tIns="12700" rIns="0" bIns="0" rtlCol="0">
            <a:spAutoFit/>
          </a:bodyPr>
          <a:lstStyle/>
          <a:p>
            <a:pPr marL="55244">
              <a:lnSpc>
                <a:spcPct val="100000"/>
              </a:lnSpc>
              <a:spcBef>
                <a:spcPts val="100"/>
              </a:spcBef>
            </a:pPr>
            <a:r>
              <a:rPr sz="900" spc="-5" dirty="0">
                <a:solidFill>
                  <a:srgbClr val="3F3F3F"/>
                </a:solidFill>
                <a:latin typeface="Carlito"/>
                <a:cs typeface="Carlito"/>
              </a:rPr>
              <a:t>17</a:t>
            </a:r>
            <a:r>
              <a:rPr sz="900" dirty="0">
                <a:solidFill>
                  <a:srgbClr val="3F3F3F"/>
                </a:solidFill>
                <a:latin typeface="Carlito"/>
                <a:cs typeface="Carlito"/>
              </a:rPr>
              <a:t>5</a:t>
            </a:r>
            <a:endParaRPr sz="900">
              <a:latin typeface="Carlito"/>
              <a:cs typeface="Carlito"/>
            </a:endParaRPr>
          </a:p>
          <a:p>
            <a:pPr marL="52069">
              <a:lnSpc>
                <a:spcPct val="100000"/>
              </a:lnSpc>
              <a:spcBef>
                <a:spcPts val="45"/>
              </a:spcBef>
            </a:pPr>
            <a:r>
              <a:rPr sz="900" spc="-5" dirty="0">
                <a:solidFill>
                  <a:srgbClr val="3F3F3F"/>
                </a:solidFill>
                <a:latin typeface="Carlito"/>
                <a:cs typeface="Carlito"/>
              </a:rPr>
              <a:t>17</a:t>
            </a:r>
            <a:r>
              <a:rPr sz="900" dirty="0">
                <a:solidFill>
                  <a:srgbClr val="3F3F3F"/>
                </a:solidFill>
                <a:latin typeface="Carlito"/>
                <a:cs typeface="Carlito"/>
              </a:rPr>
              <a:t>3</a:t>
            </a:r>
            <a:endParaRPr sz="900">
              <a:latin typeface="Carlito"/>
              <a:cs typeface="Carlito"/>
            </a:endParaRPr>
          </a:p>
          <a:p>
            <a:pPr marL="38100">
              <a:lnSpc>
                <a:spcPct val="100000"/>
              </a:lnSpc>
              <a:spcBef>
                <a:spcPts val="35"/>
              </a:spcBef>
            </a:pPr>
            <a:r>
              <a:rPr sz="900" spc="-5" dirty="0">
                <a:solidFill>
                  <a:srgbClr val="3F3F3F"/>
                </a:solidFill>
                <a:latin typeface="Carlito"/>
                <a:cs typeface="Carlito"/>
              </a:rPr>
              <a:t>166</a:t>
            </a:r>
            <a:endParaRPr sz="900">
              <a:latin typeface="Carlito"/>
              <a:cs typeface="Carlito"/>
            </a:endParaRPr>
          </a:p>
          <a:p>
            <a:pPr marL="38100">
              <a:lnSpc>
                <a:spcPct val="100000"/>
              </a:lnSpc>
              <a:spcBef>
                <a:spcPts val="50"/>
              </a:spcBef>
            </a:pPr>
            <a:r>
              <a:rPr sz="900" spc="-5" dirty="0">
                <a:solidFill>
                  <a:srgbClr val="3F3F3F"/>
                </a:solidFill>
                <a:latin typeface="Carlito"/>
                <a:cs typeface="Carlito"/>
              </a:rPr>
              <a:t>166</a:t>
            </a:r>
            <a:endParaRPr sz="900">
              <a:latin typeface="Carlito"/>
              <a:cs typeface="Carlito"/>
            </a:endParaRPr>
          </a:p>
          <a:p>
            <a:pPr marL="32384">
              <a:lnSpc>
                <a:spcPct val="100000"/>
              </a:lnSpc>
              <a:spcBef>
                <a:spcPts val="50"/>
              </a:spcBef>
            </a:pPr>
            <a:r>
              <a:rPr sz="900" spc="-5" dirty="0">
                <a:solidFill>
                  <a:srgbClr val="3F3F3F"/>
                </a:solidFill>
                <a:latin typeface="Carlito"/>
                <a:cs typeface="Carlito"/>
              </a:rPr>
              <a:t>163</a:t>
            </a:r>
            <a:endParaRPr sz="900">
              <a:latin typeface="Carlito"/>
              <a:cs typeface="Carlito"/>
            </a:endParaRPr>
          </a:p>
          <a:p>
            <a:pPr marL="32384">
              <a:lnSpc>
                <a:spcPct val="100000"/>
              </a:lnSpc>
              <a:spcBef>
                <a:spcPts val="45"/>
              </a:spcBef>
            </a:pPr>
            <a:r>
              <a:rPr sz="900" spc="-5" dirty="0">
                <a:solidFill>
                  <a:srgbClr val="3F3F3F"/>
                </a:solidFill>
                <a:latin typeface="Carlito"/>
                <a:cs typeface="Carlito"/>
              </a:rPr>
              <a:t>163</a:t>
            </a:r>
            <a:endParaRPr sz="900">
              <a:latin typeface="Carlito"/>
              <a:cs typeface="Carlito"/>
            </a:endParaRPr>
          </a:p>
          <a:p>
            <a:pPr marL="24765">
              <a:lnSpc>
                <a:spcPct val="100000"/>
              </a:lnSpc>
              <a:spcBef>
                <a:spcPts val="50"/>
              </a:spcBef>
            </a:pPr>
            <a:r>
              <a:rPr sz="900" spc="-5" dirty="0">
                <a:solidFill>
                  <a:srgbClr val="3F3F3F"/>
                </a:solidFill>
                <a:latin typeface="Carlito"/>
                <a:cs typeface="Carlito"/>
              </a:rPr>
              <a:t>159</a:t>
            </a:r>
            <a:endParaRPr sz="900">
              <a:latin typeface="Carlito"/>
              <a:cs typeface="Carlito"/>
            </a:endParaRPr>
          </a:p>
          <a:p>
            <a:pPr marL="13970">
              <a:lnSpc>
                <a:spcPct val="100000"/>
              </a:lnSpc>
              <a:spcBef>
                <a:spcPts val="45"/>
              </a:spcBef>
            </a:pPr>
            <a:r>
              <a:rPr sz="900" spc="-5" dirty="0">
                <a:solidFill>
                  <a:srgbClr val="3F3F3F"/>
                </a:solidFill>
                <a:latin typeface="Carlito"/>
                <a:cs typeface="Carlito"/>
              </a:rPr>
              <a:t>154</a:t>
            </a:r>
            <a:endParaRPr sz="900">
              <a:latin typeface="Carlito"/>
              <a:cs typeface="Carlito"/>
            </a:endParaRPr>
          </a:p>
          <a:p>
            <a:pPr marL="12700">
              <a:lnSpc>
                <a:spcPct val="100000"/>
              </a:lnSpc>
              <a:spcBef>
                <a:spcPts val="50"/>
              </a:spcBef>
            </a:pPr>
            <a:r>
              <a:rPr sz="900" spc="-5" dirty="0">
                <a:solidFill>
                  <a:srgbClr val="3F3F3F"/>
                </a:solidFill>
                <a:latin typeface="Carlito"/>
                <a:cs typeface="Carlito"/>
              </a:rPr>
              <a:t>153</a:t>
            </a:r>
            <a:endParaRPr sz="900">
              <a:latin typeface="Carlito"/>
              <a:cs typeface="Carlito"/>
            </a:endParaRPr>
          </a:p>
        </p:txBody>
      </p:sp>
      <p:sp>
        <p:nvSpPr>
          <p:cNvPr id="11" name="object 11"/>
          <p:cNvSpPr txBox="1"/>
          <p:nvPr/>
        </p:nvSpPr>
        <p:spPr>
          <a:xfrm>
            <a:off x="2840227" y="4027423"/>
            <a:ext cx="216535" cy="306070"/>
          </a:xfrm>
          <a:prstGeom prst="rect">
            <a:avLst/>
          </a:prstGeom>
        </p:spPr>
        <p:txBody>
          <a:bodyPr vert="horz" wrap="square" lIns="0" tIns="12700" rIns="0" bIns="0" rtlCol="0">
            <a:spAutoFit/>
          </a:bodyPr>
          <a:lstStyle/>
          <a:p>
            <a:pPr marL="29209">
              <a:lnSpc>
                <a:spcPct val="100000"/>
              </a:lnSpc>
              <a:spcBef>
                <a:spcPts val="100"/>
              </a:spcBef>
            </a:pPr>
            <a:r>
              <a:rPr sz="900" spc="-5" dirty="0">
                <a:solidFill>
                  <a:srgbClr val="3F3F3F"/>
                </a:solidFill>
                <a:latin typeface="Carlito"/>
                <a:cs typeface="Carlito"/>
              </a:rPr>
              <a:t>21</a:t>
            </a:r>
            <a:r>
              <a:rPr sz="900" dirty="0">
                <a:solidFill>
                  <a:srgbClr val="3F3F3F"/>
                </a:solidFill>
                <a:latin typeface="Carlito"/>
                <a:cs typeface="Carlito"/>
              </a:rPr>
              <a:t>5</a:t>
            </a:r>
            <a:endParaRPr sz="900">
              <a:latin typeface="Carlito"/>
              <a:cs typeface="Carlito"/>
            </a:endParaRPr>
          </a:p>
          <a:p>
            <a:pPr marL="12700">
              <a:lnSpc>
                <a:spcPct val="100000"/>
              </a:lnSpc>
              <a:spcBef>
                <a:spcPts val="45"/>
              </a:spcBef>
            </a:pPr>
            <a:r>
              <a:rPr sz="900" spc="-5" dirty="0">
                <a:solidFill>
                  <a:srgbClr val="3F3F3F"/>
                </a:solidFill>
                <a:latin typeface="Carlito"/>
                <a:cs typeface="Carlito"/>
              </a:rPr>
              <a:t>207</a:t>
            </a:r>
            <a:endParaRPr sz="900">
              <a:latin typeface="Carlito"/>
              <a:cs typeface="Carlito"/>
            </a:endParaRPr>
          </a:p>
        </p:txBody>
      </p:sp>
      <p:sp>
        <p:nvSpPr>
          <p:cNvPr id="12" name="object 12"/>
          <p:cNvSpPr txBox="1"/>
          <p:nvPr/>
        </p:nvSpPr>
        <p:spPr>
          <a:xfrm>
            <a:off x="2904235" y="3312667"/>
            <a:ext cx="229870" cy="734060"/>
          </a:xfrm>
          <a:prstGeom prst="rect">
            <a:avLst/>
          </a:prstGeom>
        </p:spPr>
        <p:txBody>
          <a:bodyPr vert="horz" wrap="square" lIns="0" tIns="12700" rIns="0" bIns="0" rtlCol="0">
            <a:spAutoFit/>
          </a:bodyPr>
          <a:lstStyle/>
          <a:p>
            <a:pPr marL="43180">
              <a:lnSpc>
                <a:spcPct val="100000"/>
              </a:lnSpc>
              <a:spcBef>
                <a:spcPts val="100"/>
              </a:spcBef>
            </a:pPr>
            <a:r>
              <a:rPr sz="900" spc="-5" dirty="0">
                <a:solidFill>
                  <a:srgbClr val="3F3F3F"/>
                </a:solidFill>
                <a:latin typeface="Carlito"/>
                <a:cs typeface="Carlito"/>
              </a:rPr>
              <a:t>25</a:t>
            </a:r>
            <a:r>
              <a:rPr sz="900" dirty="0">
                <a:solidFill>
                  <a:srgbClr val="3F3F3F"/>
                </a:solidFill>
                <a:latin typeface="Carlito"/>
                <a:cs typeface="Carlito"/>
              </a:rPr>
              <a:t>5</a:t>
            </a:r>
            <a:endParaRPr sz="900">
              <a:latin typeface="Carlito"/>
              <a:cs typeface="Carlito"/>
            </a:endParaRPr>
          </a:p>
          <a:p>
            <a:pPr marL="40005">
              <a:lnSpc>
                <a:spcPct val="100000"/>
              </a:lnSpc>
              <a:spcBef>
                <a:spcPts val="45"/>
              </a:spcBef>
            </a:pPr>
            <a:r>
              <a:rPr sz="900" spc="-5" dirty="0">
                <a:solidFill>
                  <a:srgbClr val="3F3F3F"/>
                </a:solidFill>
                <a:latin typeface="Carlito"/>
                <a:cs typeface="Carlito"/>
              </a:rPr>
              <a:t>25</a:t>
            </a:r>
            <a:r>
              <a:rPr sz="900" dirty="0">
                <a:solidFill>
                  <a:srgbClr val="3F3F3F"/>
                </a:solidFill>
                <a:latin typeface="Carlito"/>
                <a:cs typeface="Carlito"/>
              </a:rPr>
              <a:t>3</a:t>
            </a:r>
            <a:endParaRPr sz="900">
              <a:latin typeface="Carlito"/>
              <a:cs typeface="Carlito"/>
            </a:endParaRPr>
          </a:p>
          <a:p>
            <a:pPr marL="26034">
              <a:lnSpc>
                <a:spcPct val="100000"/>
              </a:lnSpc>
              <a:spcBef>
                <a:spcPts val="50"/>
              </a:spcBef>
            </a:pPr>
            <a:r>
              <a:rPr sz="900" spc="-5" dirty="0">
                <a:solidFill>
                  <a:srgbClr val="3F3F3F"/>
                </a:solidFill>
                <a:latin typeface="Carlito"/>
                <a:cs typeface="Carlito"/>
              </a:rPr>
              <a:t>246</a:t>
            </a:r>
            <a:endParaRPr sz="900">
              <a:latin typeface="Carlito"/>
              <a:cs typeface="Carlito"/>
            </a:endParaRPr>
          </a:p>
          <a:p>
            <a:pPr marL="13970">
              <a:lnSpc>
                <a:spcPct val="100000"/>
              </a:lnSpc>
              <a:spcBef>
                <a:spcPts val="35"/>
              </a:spcBef>
            </a:pPr>
            <a:r>
              <a:rPr sz="900" spc="-5" dirty="0">
                <a:solidFill>
                  <a:srgbClr val="3F3F3F"/>
                </a:solidFill>
                <a:latin typeface="Carlito"/>
                <a:cs typeface="Carlito"/>
              </a:rPr>
              <a:t>240</a:t>
            </a:r>
            <a:endParaRPr sz="900">
              <a:latin typeface="Carlito"/>
              <a:cs typeface="Carlito"/>
            </a:endParaRPr>
          </a:p>
          <a:p>
            <a:pPr marL="12700">
              <a:lnSpc>
                <a:spcPct val="100000"/>
              </a:lnSpc>
              <a:spcBef>
                <a:spcPts val="50"/>
              </a:spcBef>
            </a:pPr>
            <a:r>
              <a:rPr sz="900" spc="-5" dirty="0">
                <a:solidFill>
                  <a:srgbClr val="3F3F3F"/>
                </a:solidFill>
                <a:latin typeface="Carlito"/>
                <a:cs typeface="Carlito"/>
              </a:rPr>
              <a:t>239</a:t>
            </a:r>
            <a:endParaRPr sz="900">
              <a:latin typeface="Carlito"/>
              <a:cs typeface="Carlito"/>
            </a:endParaRPr>
          </a:p>
        </p:txBody>
      </p:sp>
      <p:sp>
        <p:nvSpPr>
          <p:cNvPr id="13" name="object 13"/>
          <p:cNvSpPr txBox="1"/>
          <p:nvPr/>
        </p:nvSpPr>
        <p:spPr>
          <a:xfrm>
            <a:off x="3050539" y="3169411"/>
            <a:ext cx="19939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3F3F3F"/>
                </a:solidFill>
                <a:latin typeface="Carlito"/>
                <a:cs typeface="Carlito"/>
              </a:rPr>
              <a:t>31</a:t>
            </a:r>
            <a:r>
              <a:rPr sz="900" dirty="0">
                <a:solidFill>
                  <a:srgbClr val="3F3F3F"/>
                </a:solidFill>
                <a:latin typeface="Carlito"/>
                <a:cs typeface="Carlito"/>
              </a:rPr>
              <a:t>4</a:t>
            </a:r>
            <a:endParaRPr sz="900">
              <a:latin typeface="Carlito"/>
              <a:cs typeface="Carlito"/>
            </a:endParaRPr>
          </a:p>
        </p:txBody>
      </p:sp>
      <p:sp>
        <p:nvSpPr>
          <p:cNvPr id="14" name="object 14"/>
          <p:cNvSpPr txBox="1"/>
          <p:nvPr/>
        </p:nvSpPr>
        <p:spPr>
          <a:xfrm>
            <a:off x="3076448" y="2597911"/>
            <a:ext cx="231775" cy="591185"/>
          </a:xfrm>
          <a:prstGeom prst="rect">
            <a:avLst/>
          </a:prstGeom>
        </p:spPr>
        <p:txBody>
          <a:bodyPr vert="horz" wrap="square" lIns="0" tIns="12700" rIns="0" bIns="0" rtlCol="0">
            <a:spAutoFit/>
          </a:bodyPr>
          <a:lstStyle/>
          <a:p>
            <a:pPr marL="44450">
              <a:lnSpc>
                <a:spcPct val="100000"/>
              </a:lnSpc>
              <a:spcBef>
                <a:spcPts val="100"/>
              </a:spcBef>
            </a:pPr>
            <a:r>
              <a:rPr sz="900" spc="-5" dirty="0">
                <a:solidFill>
                  <a:srgbClr val="3F3F3F"/>
                </a:solidFill>
                <a:latin typeface="Carlito"/>
                <a:cs typeface="Carlito"/>
              </a:rPr>
              <a:t>34</a:t>
            </a:r>
            <a:r>
              <a:rPr sz="900" dirty="0">
                <a:solidFill>
                  <a:srgbClr val="3F3F3F"/>
                </a:solidFill>
                <a:latin typeface="Carlito"/>
                <a:cs typeface="Carlito"/>
              </a:rPr>
              <a:t>4</a:t>
            </a:r>
            <a:endParaRPr sz="900">
              <a:latin typeface="Carlito"/>
              <a:cs typeface="Carlito"/>
            </a:endParaRPr>
          </a:p>
          <a:p>
            <a:pPr marL="43180">
              <a:lnSpc>
                <a:spcPct val="100000"/>
              </a:lnSpc>
              <a:spcBef>
                <a:spcPts val="35"/>
              </a:spcBef>
            </a:pPr>
            <a:r>
              <a:rPr sz="900" spc="-5" dirty="0">
                <a:solidFill>
                  <a:srgbClr val="3F3F3F"/>
                </a:solidFill>
                <a:latin typeface="Carlito"/>
                <a:cs typeface="Carlito"/>
              </a:rPr>
              <a:t>34</a:t>
            </a:r>
            <a:r>
              <a:rPr sz="900" dirty="0">
                <a:solidFill>
                  <a:srgbClr val="3F3F3F"/>
                </a:solidFill>
                <a:latin typeface="Carlito"/>
                <a:cs typeface="Carlito"/>
              </a:rPr>
              <a:t>3</a:t>
            </a:r>
            <a:endParaRPr sz="900">
              <a:latin typeface="Carlito"/>
              <a:cs typeface="Carlito"/>
            </a:endParaRPr>
          </a:p>
          <a:p>
            <a:pPr marL="36830">
              <a:lnSpc>
                <a:spcPct val="100000"/>
              </a:lnSpc>
              <a:spcBef>
                <a:spcPts val="50"/>
              </a:spcBef>
            </a:pPr>
            <a:r>
              <a:rPr sz="900" spc="-5" dirty="0">
                <a:solidFill>
                  <a:srgbClr val="3F3F3F"/>
                </a:solidFill>
                <a:latin typeface="Carlito"/>
                <a:cs typeface="Carlito"/>
              </a:rPr>
              <a:t>340</a:t>
            </a:r>
            <a:endParaRPr sz="900">
              <a:latin typeface="Carlito"/>
              <a:cs typeface="Carlito"/>
            </a:endParaRPr>
          </a:p>
          <a:p>
            <a:pPr marL="12700">
              <a:lnSpc>
                <a:spcPct val="100000"/>
              </a:lnSpc>
              <a:spcBef>
                <a:spcPts val="45"/>
              </a:spcBef>
            </a:pPr>
            <a:r>
              <a:rPr sz="900" spc="-5" dirty="0">
                <a:solidFill>
                  <a:srgbClr val="3F3F3F"/>
                </a:solidFill>
                <a:latin typeface="Carlito"/>
                <a:cs typeface="Carlito"/>
              </a:rPr>
              <a:t>327</a:t>
            </a:r>
            <a:endParaRPr sz="900">
              <a:latin typeface="Carlito"/>
              <a:cs typeface="Carlito"/>
            </a:endParaRPr>
          </a:p>
        </p:txBody>
      </p:sp>
      <p:sp>
        <p:nvSpPr>
          <p:cNvPr id="15" name="object 15"/>
          <p:cNvSpPr txBox="1"/>
          <p:nvPr/>
        </p:nvSpPr>
        <p:spPr>
          <a:xfrm>
            <a:off x="3173983" y="2454655"/>
            <a:ext cx="19939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3F3F3F"/>
                </a:solidFill>
                <a:latin typeface="Carlito"/>
                <a:cs typeface="Carlito"/>
              </a:rPr>
              <a:t>37</a:t>
            </a:r>
            <a:r>
              <a:rPr sz="900" dirty="0">
                <a:solidFill>
                  <a:srgbClr val="3F3F3F"/>
                </a:solidFill>
                <a:latin typeface="Carlito"/>
                <a:cs typeface="Carlito"/>
              </a:rPr>
              <a:t>7</a:t>
            </a:r>
            <a:endParaRPr sz="900">
              <a:latin typeface="Carlito"/>
              <a:cs typeface="Carlito"/>
            </a:endParaRPr>
          </a:p>
        </p:txBody>
      </p:sp>
      <p:sp>
        <p:nvSpPr>
          <p:cNvPr id="16" name="object 16"/>
          <p:cNvSpPr txBox="1"/>
          <p:nvPr/>
        </p:nvSpPr>
        <p:spPr>
          <a:xfrm>
            <a:off x="3245611" y="2311400"/>
            <a:ext cx="19939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3F3F3F"/>
                </a:solidFill>
                <a:latin typeface="Carlito"/>
                <a:cs typeface="Carlito"/>
              </a:rPr>
              <a:t>41</a:t>
            </a:r>
            <a:r>
              <a:rPr sz="900" dirty="0">
                <a:solidFill>
                  <a:srgbClr val="3F3F3F"/>
                </a:solidFill>
                <a:latin typeface="Carlito"/>
                <a:cs typeface="Carlito"/>
              </a:rPr>
              <a:t>4</a:t>
            </a:r>
            <a:endParaRPr sz="900">
              <a:latin typeface="Carlito"/>
              <a:cs typeface="Carlito"/>
            </a:endParaRPr>
          </a:p>
        </p:txBody>
      </p:sp>
      <p:sp>
        <p:nvSpPr>
          <p:cNvPr id="17" name="object 17"/>
          <p:cNvSpPr txBox="1"/>
          <p:nvPr/>
        </p:nvSpPr>
        <p:spPr>
          <a:xfrm>
            <a:off x="3387344" y="2024888"/>
            <a:ext cx="231775" cy="306070"/>
          </a:xfrm>
          <a:prstGeom prst="rect">
            <a:avLst/>
          </a:prstGeom>
        </p:spPr>
        <p:txBody>
          <a:bodyPr vert="horz" wrap="square" lIns="0" tIns="12700" rIns="0" bIns="0" rtlCol="0">
            <a:spAutoFit/>
          </a:bodyPr>
          <a:lstStyle/>
          <a:p>
            <a:pPr marL="44450">
              <a:lnSpc>
                <a:spcPct val="100000"/>
              </a:lnSpc>
              <a:spcBef>
                <a:spcPts val="100"/>
              </a:spcBef>
            </a:pPr>
            <a:r>
              <a:rPr sz="900" spc="-5" dirty="0">
                <a:solidFill>
                  <a:srgbClr val="3F3F3F"/>
                </a:solidFill>
                <a:latin typeface="Carlito"/>
                <a:cs typeface="Carlito"/>
              </a:rPr>
              <a:t>50</a:t>
            </a:r>
            <a:r>
              <a:rPr sz="900" dirty="0">
                <a:solidFill>
                  <a:srgbClr val="3F3F3F"/>
                </a:solidFill>
                <a:latin typeface="Carlito"/>
                <a:cs typeface="Carlito"/>
              </a:rPr>
              <a:t>3</a:t>
            </a:r>
            <a:endParaRPr sz="900">
              <a:latin typeface="Carlito"/>
              <a:cs typeface="Carlito"/>
            </a:endParaRPr>
          </a:p>
          <a:p>
            <a:pPr marL="12700">
              <a:lnSpc>
                <a:spcPct val="100000"/>
              </a:lnSpc>
              <a:spcBef>
                <a:spcPts val="45"/>
              </a:spcBef>
            </a:pPr>
            <a:r>
              <a:rPr sz="900" spc="-5" dirty="0">
                <a:solidFill>
                  <a:srgbClr val="3F3F3F"/>
                </a:solidFill>
                <a:latin typeface="Carlito"/>
                <a:cs typeface="Carlito"/>
              </a:rPr>
              <a:t>486</a:t>
            </a:r>
            <a:endParaRPr sz="900">
              <a:latin typeface="Carlito"/>
              <a:cs typeface="Carlito"/>
            </a:endParaRPr>
          </a:p>
        </p:txBody>
      </p:sp>
      <p:sp>
        <p:nvSpPr>
          <p:cNvPr id="18" name="object 18"/>
          <p:cNvSpPr txBox="1"/>
          <p:nvPr/>
        </p:nvSpPr>
        <p:spPr>
          <a:xfrm>
            <a:off x="3480308" y="1881632"/>
            <a:ext cx="19939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3F3F3F"/>
                </a:solidFill>
                <a:latin typeface="Carlito"/>
                <a:cs typeface="Carlito"/>
              </a:rPr>
              <a:t>53</a:t>
            </a:r>
            <a:r>
              <a:rPr sz="900" dirty="0">
                <a:solidFill>
                  <a:srgbClr val="3F3F3F"/>
                </a:solidFill>
                <a:latin typeface="Carlito"/>
                <a:cs typeface="Carlito"/>
              </a:rPr>
              <a:t>4</a:t>
            </a:r>
            <a:endParaRPr sz="900">
              <a:latin typeface="Carlito"/>
              <a:cs typeface="Carlito"/>
            </a:endParaRPr>
          </a:p>
        </p:txBody>
      </p:sp>
      <p:sp>
        <p:nvSpPr>
          <p:cNvPr id="19" name="object 19"/>
          <p:cNvSpPr txBox="1"/>
          <p:nvPr/>
        </p:nvSpPr>
        <p:spPr>
          <a:xfrm>
            <a:off x="4397755" y="1596644"/>
            <a:ext cx="290830" cy="304800"/>
          </a:xfrm>
          <a:prstGeom prst="rect">
            <a:avLst/>
          </a:prstGeom>
        </p:spPr>
        <p:txBody>
          <a:bodyPr vert="horz" wrap="square" lIns="0" tIns="12700" rIns="0" bIns="0" rtlCol="0">
            <a:spAutoFit/>
          </a:bodyPr>
          <a:lstStyle/>
          <a:p>
            <a:pPr marL="45720">
              <a:lnSpc>
                <a:spcPct val="100000"/>
              </a:lnSpc>
              <a:spcBef>
                <a:spcPts val="100"/>
              </a:spcBef>
            </a:pPr>
            <a:r>
              <a:rPr sz="900" spc="-5" dirty="0">
                <a:solidFill>
                  <a:srgbClr val="3F3F3F"/>
                </a:solidFill>
                <a:latin typeface="Carlito"/>
                <a:cs typeface="Carlito"/>
              </a:rPr>
              <a:t>102</a:t>
            </a:r>
            <a:r>
              <a:rPr sz="900" dirty="0">
                <a:solidFill>
                  <a:srgbClr val="3F3F3F"/>
                </a:solidFill>
                <a:latin typeface="Carlito"/>
                <a:cs typeface="Carlito"/>
              </a:rPr>
              <a:t>0</a:t>
            </a:r>
            <a:endParaRPr sz="900">
              <a:latin typeface="Carlito"/>
              <a:cs typeface="Carlito"/>
            </a:endParaRPr>
          </a:p>
          <a:p>
            <a:pPr marL="12700">
              <a:lnSpc>
                <a:spcPct val="100000"/>
              </a:lnSpc>
              <a:spcBef>
                <a:spcPts val="35"/>
              </a:spcBef>
            </a:pPr>
            <a:r>
              <a:rPr sz="900" spc="-5" dirty="0">
                <a:solidFill>
                  <a:srgbClr val="3F3F3F"/>
                </a:solidFill>
                <a:latin typeface="Carlito"/>
                <a:cs typeface="Carlito"/>
              </a:rPr>
              <a:t>1003</a:t>
            </a:r>
            <a:endParaRPr sz="900">
              <a:latin typeface="Carlito"/>
              <a:cs typeface="Carlito"/>
            </a:endParaRPr>
          </a:p>
        </p:txBody>
      </p:sp>
      <p:sp>
        <p:nvSpPr>
          <p:cNvPr id="20" name="object 20"/>
          <p:cNvSpPr txBox="1"/>
          <p:nvPr/>
        </p:nvSpPr>
        <p:spPr>
          <a:xfrm>
            <a:off x="4499864" y="1310132"/>
            <a:ext cx="271145" cy="306070"/>
          </a:xfrm>
          <a:prstGeom prst="rect">
            <a:avLst/>
          </a:prstGeom>
        </p:spPr>
        <p:txBody>
          <a:bodyPr vert="horz" wrap="square" lIns="0" tIns="12700" rIns="0" bIns="0" rtlCol="0">
            <a:spAutoFit/>
          </a:bodyPr>
          <a:lstStyle/>
          <a:p>
            <a:pPr marL="26034">
              <a:lnSpc>
                <a:spcPct val="100000"/>
              </a:lnSpc>
              <a:spcBef>
                <a:spcPts val="100"/>
              </a:spcBef>
            </a:pPr>
            <a:r>
              <a:rPr sz="900" spc="-5" dirty="0">
                <a:solidFill>
                  <a:srgbClr val="3F3F3F"/>
                </a:solidFill>
                <a:latin typeface="Carlito"/>
                <a:cs typeface="Carlito"/>
              </a:rPr>
              <a:t>106</a:t>
            </a:r>
            <a:r>
              <a:rPr sz="900" dirty="0">
                <a:solidFill>
                  <a:srgbClr val="3F3F3F"/>
                </a:solidFill>
                <a:latin typeface="Carlito"/>
                <a:cs typeface="Carlito"/>
              </a:rPr>
              <a:t>2</a:t>
            </a:r>
            <a:endParaRPr sz="900">
              <a:latin typeface="Carlito"/>
              <a:cs typeface="Carlito"/>
            </a:endParaRPr>
          </a:p>
          <a:p>
            <a:pPr marL="12700">
              <a:lnSpc>
                <a:spcPct val="100000"/>
              </a:lnSpc>
              <a:spcBef>
                <a:spcPts val="45"/>
              </a:spcBef>
            </a:pPr>
            <a:r>
              <a:rPr sz="900" spc="-5" dirty="0">
                <a:solidFill>
                  <a:srgbClr val="3F3F3F"/>
                </a:solidFill>
                <a:latin typeface="Carlito"/>
                <a:cs typeface="Carlito"/>
              </a:rPr>
              <a:t>1055</a:t>
            </a:r>
            <a:endParaRPr sz="900">
              <a:latin typeface="Carlito"/>
              <a:cs typeface="Carlito"/>
            </a:endParaRPr>
          </a:p>
        </p:txBody>
      </p:sp>
      <p:sp>
        <p:nvSpPr>
          <p:cNvPr id="21" name="object 21"/>
          <p:cNvSpPr txBox="1"/>
          <p:nvPr/>
        </p:nvSpPr>
        <p:spPr>
          <a:xfrm>
            <a:off x="5994908" y="1166876"/>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3F3F3F"/>
                </a:solidFill>
                <a:latin typeface="Carlito"/>
                <a:cs typeface="Carlito"/>
              </a:rPr>
              <a:t>181</a:t>
            </a:r>
            <a:r>
              <a:rPr sz="900" dirty="0">
                <a:solidFill>
                  <a:srgbClr val="3F3F3F"/>
                </a:solidFill>
                <a:latin typeface="Carlito"/>
                <a:cs typeface="Carlito"/>
              </a:rPr>
              <a:t>9</a:t>
            </a:r>
            <a:endParaRPr sz="900">
              <a:latin typeface="Carlito"/>
              <a:cs typeface="Carlito"/>
            </a:endParaRPr>
          </a:p>
        </p:txBody>
      </p:sp>
      <p:sp>
        <p:nvSpPr>
          <p:cNvPr id="22" name="object 22"/>
          <p:cNvSpPr txBox="1"/>
          <p:nvPr/>
        </p:nvSpPr>
        <p:spPr>
          <a:xfrm>
            <a:off x="8704580" y="1023620"/>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3F3F3F"/>
                </a:solidFill>
                <a:latin typeface="Carlito"/>
                <a:cs typeface="Carlito"/>
              </a:rPr>
              <a:t>320</a:t>
            </a:r>
            <a:r>
              <a:rPr sz="900" dirty="0">
                <a:solidFill>
                  <a:srgbClr val="3F3F3F"/>
                </a:solidFill>
                <a:latin typeface="Carlito"/>
                <a:cs typeface="Carlito"/>
              </a:rPr>
              <a:t>4</a:t>
            </a:r>
            <a:endParaRPr sz="900">
              <a:latin typeface="Carlito"/>
              <a:cs typeface="Carlito"/>
            </a:endParaRPr>
          </a:p>
        </p:txBody>
      </p:sp>
      <p:sp>
        <p:nvSpPr>
          <p:cNvPr id="23" name="object 23"/>
          <p:cNvSpPr txBox="1"/>
          <p:nvPr/>
        </p:nvSpPr>
        <p:spPr>
          <a:xfrm>
            <a:off x="2331211" y="6386576"/>
            <a:ext cx="838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Carlito"/>
                <a:cs typeface="Carlito"/>
              </a:rPr>
              <a:t>0</a:t>
            </a:r>
            <a:endParaRPr sz="900">
              <a:latin typeface="Carlito"/>
              <a:cs typeface="Carlito"/>
            </a:endParaRPr>
          </a:p>
        </p:txBody>
      </p:sp>
      <p:sp>
        <p:nvSpPr>
          <p:cNvPr id="24" name="object 24"/>
          <p:cNvSpPr txBox="1"/>
          <p:nvPr/>
        </p:nvSpPr>
        <p:spPr>
          <a:xfrm>
            <a:off x="3251708" y="6386576"/>
            <a:ext cx="19939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50</a:t>
            </a:r>
            <a:r>
              <a:rPr sz="900" dirty="0">
                <a:solidFill>
                  <a:srgbClr val="595959"/>
                </a:solidFill>
                <a:latin typeface="Carlito"/>
                <a:cs typeface="Carlito"/>
              </a:rPr>
              <a:t>0</a:t>
            </a:r>
            <a:endParaRPr sz="900">
              <a:latin typeface="Carlito"/>
              <a:cs typeface="Carlito"/>
            </a:endParaRPr>
          </a:p>
        </p:txBody>
      </p:sp>
      <p:sp>
        <p:nvSpPr>
          <p:cNvPr id="25" name="object 25"/>
          <p:cNvSpPr txBox="1"/>
          <p:nvPr/>
        </p:nvSpPr>
        <p:spPr>
          <a:xfrm>
            <a:off x="4201159" y="6386576"/>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100</a:t>
            </a:r>
            <a:r>
              <a:rPr sz="900" dirty="0">
                <a:solidFill>
                  <a:srgbClr val="595959"/>
                </a:solidFill>
                <a:latin typeface="Carlito"/>
                <a:cs typeface="Carlito"/>
              </a:rPr>
              <a:t>0</a:t>
            </a:r>
            <a:endParaRPr sz="900">
              <a:latin typeface="Carlito"/>
              <a:cs typeface="Carlito"/>
            </a:endParaRPr>
          </a:p>
        </p:txBody>
      </p:sp>
      <p:sp>
        <p:nvSpPr>
          <p:cNvPr id="26" name="object 26"/>
          <p:cNvSpPr txBox="1"/>
          <p:nvPr/>
        </p:nvSpPr>
        <p:spPr>
          <a:xfrm>
            <a:off x="5179567" y="6386576"/>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150</a:t>
            </a:r>
            <a:r>
              <a:rPr sz="900" dirty="0">
                <a:solidFill>
                  <a:srgbClr val="595959"/>
                </a:solidFill>
                <a:latin typeface="Carlito"/>
                <a:cs typeface="Carlito"/>
              </a:rPr>
              <a:t>0</a:t>
            </a:r>
            <a:endParaRPr sz="900">
              <a:latin typeface="Carlito"/>
              <a:cs typeface="Carlito"/>
            </a:endParaRPr>
          </a:p>
        </p:txBody>
      </p:sp>
      <p:sp>
        <p:nvSpPr>
          <p:cNvPr id="27" name="object 27"/>
          <p:cNvSpPr txBox="1"/>
          <p:nvPr/>
        </p:nvSpPr>
        <p:spPr>
          <a:xfrm>
            <a:off x="6156452" y="6386576"/>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200</a:t>
            </a:r>
            <a:r>
              <a:rPr sz="900" dirty="0">
                <a:solidFill>
                  <a:srgbClr val="595959"/>
                </a:solidFill>
                <a:latin typeface="Carlito"/>
                <a:cs typeface="Carlito"/>
              </a:rPr>
              <a:t>0</a:t>
            </a:r>
            <a:endParaRPr sz="900">
              <a:latin typeface="Carlito"/>
              <a:cs typeface="Carlito"/>
            </a:endParaRPr>
          </a:p>
        </p:txBody>
      </p:sp>
      <p:sp>
        <p:nvSpPr>
          <p:cNvPr id="28" name="object 28"/>
          <p:cNvSpPr txBox="1"/>
          <p:nvPr/>
        </p:nvSpPr>
        <p:spPr>
          <a:xfrm>
            <a:off x="7134859" y="6386576"/>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250</a:t>
            </a:r>
            <a:r>
              <a:rPr sz="900" dirty="0">
                <a:solidFill>
                  <a:srgbClr val="595959"/>
                </a:solidFill>
                <a:latin typeface="Carlito"/>
                <a:cs typeface="Carlito"/>
              </a:rPr>
              <a:t>0</a:t>
            </a:r>
            <a:endParaRPr sz="900">
              <a:latin typeface="Carlito"/>
              <a:cs typeface="Carlito"/>
            </a:endParaRPr>
          </a:p>
        </p:txBody>
      </p:sp>
      <p:sp>
        <p:nvSpPr>
          <p:cNvPr id="29" name="object 29"/>
          <p:cNvSpPr txBox="1"/>
          <p:nvPr/>
        </p:nvSpPr>
        <p:spPr>
          <a:xfrm>
            <a:off x="8113268" y="6386576"/>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300</a:t>
            </a:r>
            <a:r>
              <a:rPr sz="900" dirty="0">
                <a:solidFill>
                  <a:srgbClr val="595959"/>
                </a:solidFill>
                <a:latin typeface="Carlito"/>
                <a:cs typeface="Carlito"/>
              </a:rPr>
              <a:t>0</a:t>
            </a:r>
            <a:endParaRPr sz="900">
              <a:latin typeface="Carlito"/>
              <a:cs typeface="Carlito"/>
            </a:endParaRPr>
          </a:p>
        </p:txBody>
      </p:sp>
      <p:sp>
        <p:nvSpPr>
          <p:cNvPr id="30" name="object 30"/>
          <p:cNvSpPr txBox="1"/>
          <p:nvPr/>
        </p:nvSpPr>
        <p:spPr>
          <a:xfrm>
            <a:off x="9091676" y="6386576"/>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350</a:t>
            </a:r>
            <a:r>
              <a:rPr sz="900" dirty="0">
                <a:solidFill>
                  <a:srgbClr val="595959"/>
                </a:solidFill>
                <a:latin typeface="Carlito"/>
                <a:cs typeface="Carlito"/>
              </a:rPr>
              <a:t>0</a:t>
            </a:r>
            <a:endParaRPr sz="900">
              <a:latin typeface="Carlito"/>
              <a:cs typeface="Carlito"/>
            </a:endParaRPr>
          </a:p>
        </p:txBody>
      </p:sp>
      <p:sp>
        <p:nvSpPr>
          <p:cNvPr id="31" name="object 31"/>
          <p:cNvSpPr txBox="1"/>
          <p:nvPr/>
        </p:nvSpPr>
        <p:spPr>
          <a:xfrm>
            <a:off x="1224788" y="1041903"/>
            <a:ext cx="1054100" cy="5312410"/>
          </a:xfrm>
          <a:prstGeom prst="rect">
            <a:avLst/>
          </a:prstGeom>
        </p:spPr>
        <p:txBody>
          <a:bodyPr vert="horz" wrap="square" lIns="0" tIns="6985" rIns="0" bIns="0" rtlCol="0">
            <a:spAutoFit/>
          </a:bodyPr>
          <a:lstStyle/>
          <a:p>
            <a:pPr marL="355600" marR="5080" indent="114300" algn="r">
              <a:lnSpc>
                <a:spcPct val="104099"/>
              </a:lnSpc>
              <a:spcBef>
                <a:spcPts val="55"/>
              </a:spcBef>
            </a:pPr>
            <a:r>
              <a:rPr sz="900" dirty="0">
                <a:solidFill>
                  <a:srgbClr val="595959"/>
                </a:solidFill>
                <a:latin typeface="Noto Sans CJK JP Regular"/>
                <a:cs typeface="Noto Sans CJK JP Regular"/>
              </a:rPr>
              <a:t>カロナール ムコダイン  アスベリン  トランサミン</a:t>
            </a:r>
            <a:endParaRPr sz="900">
              <a:latin typeface="Noto Sans CJK JP Regular"/>
              <a:cs typeface="Noto Sans CJK JP Regular"/>
            </a:endParaRPr>
          </a:p>
          <a:p>
            <a:pPr marR="5080" algn="r">
              <a:lnSpc>
                <a:spcPct val="100000"/>
              </a:lnSpc>
              <a:spcBef>
                <a:spcPts val="45"/>
              </a:spcBef>
            </a:pPr>
            <a:r>
              <a:rPr sz="900" dirty="0">
                <a:solidFill>
                  <a:srgbClr val="595959"/>
                </a:solidFill>
                <a:latin typeface="Noto Sans CJK JP Regular"/>
                <a:cs typeface="Noto Sans CJK JP Regular"/>
              </a:rPr>
              <a:t>カルボシステイン</a:t>
            </a:r>
            <a:endParaRPr sz="900">
              <a:latin typeface="Noto Sans CJK JP Regular"/>
              <a:cs typeface="Noto Sans CJK JP Regular"/>
            </a:endParaRPr>
          </a:p>
          <a:p>
            <a:pPr marL="12700" marR="5080" indent="457200" algn="r">
              <a:lnSpc>
                <a:spcPct val="104400"/>
              </a:lnSpc>
              <a:spcBef>
                <a:spcPts val="5"/>
              </a:spcBef>
            </a:pPr>
            <a:r>
              <a:rPr sz="900" dirty="0">
                <a:solidFill>
                  <a:srgbClr val="595959"/>
                </a:solidFill>
                <a:latin typeface="Noto Sans CJK JP Regular"/>
                <a:cs typeface="Noto Sans CJK JP Regular"/>
              </a:rPr>
              <a:t>ヒルドイド アセトアミノフェン</a:t>
            </a:r>
            <a:endParaRPr sz="900">
              <a:latin typeface="Noto Sans CJK JP Regular"/>
              <a:cs typeface="Noto Sans CJK JP Regular"/>
            </a:endParaRPr>
          </a:p>
          <a:p>
            <a:pPr marL="469900" marR="5080" indent="114300" algn="r">
              <a:lnSpc>
                <a:spcPct val="104200"/>
              </a:lnSpc>
            </a:pPr>
            <a:r>
              <a:rPr sz="900" dirty="0">
                <a:solidFill>
                  <a:srgbClr val="595959"/>
                </a:solidFill>
                <a:latin typeface="Noto Sans CJK JP Regular"/>
                <a:cs typeface="Noto Sans CJK JP Regular"/>
              </a:rPr>
              <a:t>ロコイド リンデロン アレロック ザイザル  プロペト  アレジオン</a:t>
            </a:r>
            <a:endParaRPr sz="900">
              <a:latin typeface="Noto Sans CJK JP Regular"/>
              <a:cs typeface="Noto Sans CJK JP Regular"/>
            </a:endParaRPr>
          </a:p>
          <a:p>
            <a:pPr marL="469900" marR="5080" indent="-114300" algn="r">
              <a:lnSpc>
                <a:spcPct val="104299"/>
              </a:lnSpc>
            </a:pPr>
            <a:r>
              <a:rPr sz="900" dirty="0">
                <a:solidFill>
                  <a:srgbClr val="595959"/>
                </a:solidFill>
                <a:latin typeface="Noto Sans CJK JP Regular"/>
                <a:cs typeface="Noto Sans CJK JP Regular"/>
              </a:rPr>
              <a:t>ヘパリン類似 クラビット アレグラ  キプレス  サワシリン レバミピド ナウゼリン トローチ</a:t>
            </a:r>
            <a:endParaRPr sz="900">
              <a:latin typeface="Noto Sans CJK JP Regular"/>
              <a:cs typeface="Noto Sans CJK JP Regular"/>
            </a:endParaRPr>
          </a:p>
          <a:p>
            <a:pPr marR="5080" algn="r">
              <a:lnSpc>
                <a:spcPct val="100000"/>
              </a:lnSpc>
              <a:spcBef>
                <a:spcPts val="50"/>
              </a:spcBef>
            </a:pPr>
            <a:r>
              <a:rPr sz="900" dirty="0">
                <a:solidFill>
                  <a:srgbClr val="595959"/>
                </a:solidFill>
                <a:latin typeface="Noto Sans CJK JP Regular"/>
                <a:cs typeface="Noto Sans CJK JP Regular"/>
              </a:rPr>
              <a:t>アンブロキソール</a:t>
            </a:r>
            <a:endParaRPr sz="900">
              <a:latin typeface="Noto Sans CJK JP Regular"/>
              <a:cs typeface="Noto Sans CJK JP Regular"/>
            </a:endParaRPr>
          </a:p>
          <a:p>
            <a:pPr marL="127000" marR="5080" indent="342900" algn="just">
              <a:lnSpc>
                <a:spcPct val="103899"/>
              </a:lnSpc>
              <a:spcBef>
                <a:spcPts val="5"/>
              </a:spcBef>
            </a:pPr>
            <a:r>
              <a:rPr sz="900" dirty="0">
                <a:solidFill>
                  <a:srgbClr val="595959"/>
                </a:solidFill>
                <a:latin typeface="Noto Sans CJK JP Regular"/>
                <a:cs typeface="Noto Sans CJK JP Regular"/>
              </a:rPr>
              <a:t>アラミスト 酸化マグネシウム ロキソプロフェン</a:t>
            </a:r>
            <a:endParaRPr sz="900">
              <a:latin typeface="Noto Sans CJK JP Regular"/>
              <a:cs typeface="Noto Sans CJK JP Regular"/>
            </a:endParaRPr>
          </a:p>
          <a:p>
            <a:pPr marL="241300" marR="5080" indent="228600" algn="r">
              <a:lnSpc>
                <a:spcPct val="104400"/>
              </a:lnSpc>
            </a:pPr>
            <a:r>
              <a:rPr sz="900" dirty="0">
                <a:solidFill>
                  <a:srgbClr val="595959"/>
                </a:solidFill>
                <a:latin typeface="Noto Sans CJK JP Regular"/>
                <a:cs typeface="Noto Sans CJK JP Regular"/>
              </a:rPr>
              <a:t>ビオスリー モンテルカスト アストミン</a:t>
            </a:r>
            <a:endParaRPr sz="900">
              <a:latin typeface="Noto Sans CJK JP Regular"/>
              <a:cs typeface="Noto Sans CJK JP Regular"/>
            </a:endParaRPr>
          </a:p>
          <a:p>
            <a:pPr marL="469900" marR="5080" indent="114300" algn="r">
              <a:lnSpc>
                <a:spcPct val="104099"/>
              </a:lnSpc>
              <a:spcBef>
                <a:spcPts val="5"/>
              </a:spcBef>
            </a:pPr>
            <a:r>
              <a:rPr sz="900" dirty="0">
                <a:solidFill>
                  <a:srgbClr val="595959"/>
                </a:solidFill>
                <a:latin typeface="Noto Sans CJK JP Regular"/>
                <a:cs typeface="Noto Sans CJK JP Regular"/>
              </a:rPr>
              <a:t>フスコデ メプチン  レスプレン ロラタジン</a:t>
            </a:r>
            <a:endParaRPr sz="900">
              <a:latin typeface="Noto Sans CJK JP Regular"/>
              <a:cs typeface="Noto Sans CJK JP Regular"/>
            </a:endParaRPr>
          </a:p>
          <a:p>
            <a:pPr marL="469900" marR="5080" indent="-114300" algn="r">
              <a:lnSpc>
                <a:spcPct val="104400"/>
              </a:lnSpc>
            </a:pPr>
            <a:r>
              <a:rPr sz="900" dirty="0">
                <a:solidFill>
                  <a:srgbClr val="595959"/>
                </a:solidFill>
                <a:latin typeface="Noto Sans CJK JP Regular"/>
                <a:cs typeface="Noto Sans CJK JP Regular"/>
              </a:rPr>
              <a:t>シムビコート モメタゾン タリオン  オノン</a:t>
            </a:r>
            <a:endParaRPr sz="900">
              <a:latin typeface="Noto Sans CJK JP Regular"/>
              <a:cs typeface="Noto Sans CJK JP Regular"/>
            </a:endParaRPr>
          </a:p>
          <a:p>
            <a:pPr marR="5080" algn="r">
              <a:lnSpc>
                <a:spcPct val="100000"/>
              </a:lnSpc>
              <a:spcBef>
                <a:spcPts val="50"/>
              </a:spcBef>
            </a:pPr>
            <a:r>
              <a:rPr sz="900" dirty="0">
                <a:solidFill>
                  <a:srgbClr val="595959"/>
                </a:solidFill>
                <a:latin typeface="Noto Sans CJK JP Regular"/>
                <a:cs typeface="Noto Sans CJK JP Regular"/>
              </a:rPr>
              <a:t>プランルカスト</a:t>
            </a:r>
            <a:endParaRPr sz="900">
              <a:latin typeface="Noto Sans CJK JP Regular"/>
              <a:cs typeface="Noto Sans CJK JP Regul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94632" y="379494"/>
            <a:ext cx="2073275" cy="257810"/>
          </a:xfrm>
          <a:prstGeom prst="rect">
            <a:avLst/>
          </a:prstGeom>
        </p:spPr>
        <p:txBody>
          <a:bodyPr vert="horz" wrap="square" lIns="0" tIns="11430" rIns="0" bIns="0" rtlCol="0">
            <a:spAutoFit/>
          </a:bodyPr>
          <a:lstStyle/>
          <a:p>
            <a:pPr>
              <a:lnSpc>
                <a:spcPct val="100000"/>
              </a:lnSpc>
              <a:spcBef>
                <a:spcPts val="90"/>
              </a:spcBef>
            </a:pPr>
            <a:r>
              <a:rPr sz="1600" b="0" spc="-5" dirty="0">
                <a:solidFill>
                  <a:srgbClr val="FFFFFF"/>
                </a:solidFill>
                <a:latin typeface="Noto Sans CJK JP Medium"/>
                <a:cs typeface="Noto Sans CJK JP Medium"/>
              </a:rPr>
              <a:t>処方薬</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適切性</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3" name="object 3"/>
          <p:cNvSpPr/>
          <p:nvPr/>
        </p:nvSpPr>
        <p:spPr>
          <a:xfrm>
            <a:off x="772668" y="348996"/>
            <a:ext cx="9131808" cy="32918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789679" y="378967"/>
            <a:ext cx="2802890" cy="665480"/>
          </a:xfrm>
          <a:prstGeom prst="rect">
            <a:avLst/>
          </a:prstGeom>
        </p:spPr>
        <p:txBody>
          <a:bodyPr vert="horz" wrap="square" lIns="0" tIns="12065" rIns="0" bIns="0" rtlCol="0">
            <a:spAutoFit/>
          </a:bodyPr>
          <a:lstStyle/>
          <a:p>
            <a:pPr marL="504825">
              <a:lnSpc>
                <a:spcPct val="100000"/>
              </a:lnSpc>
              <a:spcBef>
                <a:spcPts val="95"/>
              </a:spcBef>
            </a:pPr>
            <a:r>
              <a:rPr sz="1600" b="0" spc="-5" dirty="0">
                <a:solidFill>
                  <a:srgbClr val="FFFFFF"/>
                </a:solidFill>
                <a:latin typeface="Noto Sans CJK JP Medium"/>
                <a:cs typeface="Noto Sans CJK JP Medium"/>
              </a:rPr>
              <a:t>処方薬</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適切性</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a:p>
            <a:pPr marL="12700">
              <a:lnSpc>
                <a:spcPct val="100000"/>
              </a:lnSpc>
              <a:spcBef>
                <a:spcPts val="1200"/>
              </a:spcBef>
            </a:pPr>
            <a:r>
              <a:rPr sz="1600" b="0" spc="5" dirty="0">
                <a:latin typeface="Noto Sans CJK JP Medium"/>
                <a:cs typeface="Noto Sans CJK JP Medium"/>
              </a:rPr>
              <a:t>処方</a:t>
            </a:r>
            <a:r>
              <a:rPr sz="1600" b="0" spc="-370" dirty="0">
                <a:latin typeface="Noto Sans CJK JP Medium"/>
                <a:cs typeface="Noto Sans CJK JP Medium"/>
              </a:rPr>
              <a:t>さ</a:t>
            </a:r>
            <a:r>
              <a:rPr sz="1600" b="0" spc="5" dirty="0">
                <a:latin typeface="Noto Sans CJK JP Medium"/>
                <a:cs typeface="Noto Sans CJK JP Medium"/>
              </a:rPr>
              <a:t>れ</a:t>
            </a:r>
            <a:r>
              <a:rPr sz="1600" b="0" spc="-114" dirty="0">
                <a:latin typeface="Noto Sans CJK JP Medium"/>
                <a:cs typeface="Noto Sans CJK JP Medium"/>
              </a:rPr>
              <a:t>た</a:t>
            </a:r>
            <a:r>
              <a:rPr sz="1600" b="0" spc="5" dirty="0">
                <a:latin typeface="Noto Sans CJK JP Medium"/>
                <a:cs typeface="Noto Sans CJK JP Medium"/>
              </a:rPr>
              <a:t>主</a:t>
            </a:r>
            <a:r>
              <a:rPr sz="1600" b="0" spc="-150" dirty="0">
                <a:latin typeface="Noto Sans CJK JP Medium"/>
                <a:cs typeface="Noto Sans CJK JP Medium"/>
              </a:rPr>
              <a:t>な</a:t>
            </a:r>
            <a:r>
              <a:rPr sz="1600" b="0" spc="5" dirty="0">
                <a:latin typeface="Noto Sans CJK JP Medium"/>
                <a:cs typeface="Noto Sans CJK JP Medium"/>
              </a:rPr>
              <a:t>医薬品</a:t>
            </a:r>
            <a:r>
              <a:rPr sz="1600" b="0" spc="-790" dirty="0">
                <a:latin typeface="Noto Sans CJK JP Medium"/>
                <a:cs typeface="Noto Sans CJK JP Medium"/>
              </a:rPr>
              <a:t>（</a:t>
            </a:r>
            <a:r>
              <a:rPr sz="1600" b="0" spc="5" dirty="0">
                <a:latin typeface="Noto Sans CJK JP Medium"/>
                <a:cs typeface="Noto Sans CJK JP Medium"/>
              </a:rPr>
              <a:t>分類別</a:t>
            </a:r>
            <a:r>
              <a:rPr sz="1600" b="0" spc="-805" dirty="0">
                <a:latin typeface="Noto Sans CJK JP Medium"/>
                <a:cs typeface="Noto Sans CJK JP Medium"/>
              </a:rPr>
              <a:t>）</a:t>
            </a:r>
            <a:endParaRPr sz="1600">
              <a:latin typeface="Noto Sans CJK JP Medium"/>
              <a:cs typeface="Noto Sans CJK JP Medium"/>
            </a:endParaRPr>
          </a:p>
        </p:txBody>
      </p:sp>
      <p:grpSp>
        <p:nvGrpSpPr>
          <p:cNvPr id="5" name="object 5"/>
          <p:cNvGrpSpPr/>
          <p:nvPr/>
        </p:nvGrpSpPr>
        <p:grpSpPr>
          <a:xfrm>
            <a:off x="3090672" y="1303019"/>
            <a:ext cx="4925695" cy="4890770"/>
            <a:chOff x="3090672" y="1303019"/>
            <a:chExt cx="4925695" cy="4890770"/>
          </a:xfrm>
        </p:grpSpPr>
        <p:sp>
          <p:nvSpPr>
            <p:cNvPr id="6" name="object 6"/>
            <p:cNvSpPr/>
            <p:nvPr/>
          </p:nvSpPr>
          <p:spPr>
            <a:xfrm>
              <a:off x="3095244" y="1357883"/>
              <a:ext cx="4921250" cy="4780915"/>
            </a:xfrm>
            <a:custGeom>
              <a:avLst/>
              <a:gdLst/>
              <a:ahLst/>
              <a:cxnLst/>
              <a:rect l="l" t="t" r="r" b="b"/>
              <a:pathLst>
                <a:path w="4921250" h="4780915">
                  <a:moveTo>
                    <a:pt x="19812" y="4632960"/>
                  </a:moveTo>
                  <a:lnTo>
                    <a:pt x="0" y="4632960"/>
                  </a:lnTo>
                  <a:lnTo>
                    <a:pt x="0" y="4780788"/>
                  </a:lnTo>
                  <a:lnTo>
                    <a:pt x="19812" y="4780788"/>
                  </a:lnTo>
                  <a:lnTo>
                    <a:pt x="19812" y="4632960"/>
                  </a:lnTo>
                  <a:close/>
                </a:path>
                <a:path w="4921250" h="4780915">
                  <a:moveTo>
                    <a:pt x="21336" y="4375404"/>
                  </a:moveTo>
                  <a:lnTo>
                    <a:pt x="0" y="4375404"/>
                  </a:lnTo>
                  <a:lnTo>
                    <a:pt x="0" y="4523232"/>
                  </a:lnTo>
                  <a:lnTo>
                    <a:pt x="21336" y="4523232"/>
                  </a:lnTo>
                  <a:lnTo>
                    <a:pt x="21336" y="4375404"/>
                  </a:lnTo>
                  <a:close/>
                </a:path>
                <a:path w="4921250" h="4780915">
                  <a:moveTo>
                    <a:pt x="36576" y="4117848"/>
                  </a:moveTo>
                  <a:lnTo>
                    <a:pt x="0" y="4117848"/>
                  </a:lnTo>
                  <a:lnTo>
                    <a:pt x="0" y="4265676"/>
                  </a:lnTo>
                  <a:lnTo>
                    <a:pt x="36576" y="4265676"/>
                  </a:lnTo>
                  <a:lnTo>
                    <a:pt x="36576" y="4117848"/>
                  </a:lnTo>
                  <a:close/>
                </a:path>
                <a:path w="4921250" h="4780915">
                  <a:moveTo>
                    <a:pt x="42672" y="3860292"/>
                  </a:moveTo>
                  <a:lnTo>
                    <a:pt x="0" y="3860292"/>
                  </a:lnTo>
                  <a:lnTo>
                    <a:pt x="0" y="4008120"/>
                  </a:lnTo>
                  <a:lnTo>
                    <a:pt x="42672" y="4008120"/>
                  </a:lnTo>
                  <a:lnTo>
                    <a:pt x="42672" y="3860292"/>
                  </a:lnTo>
                  <a:close/>
                </a:path>
                <a:path w="4921250" h="4780915">
                  <a:moveTo>
                    <a:pt x="48768" y="3602736"/>
                  </a:moveTo>
                  <a:lnTo>
                    <a:pt x="0" y="3602736"/>
                  </a:lnTo>
                  <a:lnTo>
                    <a:pt x="0" y="3750564"/>
                  </a:lnTo>
                  <a:lnTo>
                    <a:pt x="48768" y="3750564"/>
                  </a:lnTo>
                  <a:lnTo>
                    <a:pt x="48768" y="3602736"/>
                  </a:lnTo>
                  <a:close/>
                </a:path>
                <a:path w="4921250" h="4780915">
                  <a:moveTo>
                    <a:pt x="50292" y="3346704"/>
                  </a:moveTo>
                  <a:lnTo>
                    <a:pt x="0" y="3346704"/>
                  </a:lnTo>
                  <a:lnTo>
                    <a:pt x="0" y="3493008"/>
                  </a:lnTo>
                  <a:lnTo>
                    <a:pt x="50292" y="3493008"/>
                  </a:lnTo>
                  <a:lnTo>
                    <a:pt x="50292" y="3346704"/>
                  </a:lnTo>
                  <a:close/>
                </a:path>
                <a:path w="4921250" h="4780915">
                  <a:moveTo>
                    <a:pt x="161544" y="3089148"/>
                  </a:moveTo>
                  <a:lnTo>
                    <a:pt x="0" y="3089148"/>
                  </a:lnTo>
                  <a:lnTo>
                    <a:pt x="0" y="3235452"/>
                  </a:lnTo>
                  <a:lnTo>
                    <a:pt x="161544" y="3235452"/>
                  </a:lnTo>
                  <a:lnTo>
                    <a:pt x="161544" y="3089148"/>
                  </a:lnTo>
                  <a:close/>
                </a:path>
                <a:path w="4921250" h="4780915">
                  <a:moveTo>
                    <a:pt x="164592" y="2831592"/>
                  </a:moveTo>
                  <a:lnTo>
                    <a:pt x="0" y="2831592"/>
                  </a:lnTo>
                  <a:lnTo>
                    <a:pt x="0" y="2977896"/>
                  </a:lnTo>
                  <a:lnTo>
                    <a:pt x="164592" y="2977896"/>
                  </a:lnTo>
                  <a:lnTo>
                    <a:pt x="164592" y="2831592"/>
                  </a:lnTo>
                  <a:close/>
                </a:path>
                <a:path w="4921250" h="4780915">
                  <a:moveTo>
                    <a:pt x="348996" y="2574036"/>
                  </a:moveTo>
                  <a:lnTo>
                    <a:pt x="0" y="2574036"/>
                  </a:lnTo>
                  <a:lnTo>
                    <a:pt x="0" y="2720340"/>
                  </a:lnTo>
                  <a:lnTo>
                    <a:pt x="348996" y="2720340"/>
                  </a:lnTo>
                  <a:lnTo>
                    <a:pt x="348996" y="2574036"/>
                  </a:lnTo>
                  <a:close/>
                </a:path>
                <a:path w="4921250" h="4780915">
                  <a:moveTo>
                    <a:pt x="391668" y="2316480"/>
                  </a:moveTo>
                  <a:lnTo>
                    <a:pt x="0" y="2316480"/>
                  </a:lnTo>
                  <a:lnTo>
                    <a:pt x="0" y="2462784"/>
                  </a:lnTo>
                  <a:lnTo>
                    <a:pt x="391668" y="2462784"/>
                  </a:lnTo>
                  <a:lnTo>
                    <a:pt x="391668" y="2316480"/>
                  </a:lnTo>
                  <a:close/>
                </a:path>
                <a:path w="4921250" h="4780915">
                  <a:moveTo>
                    <a:pt x="446532" y="2058924"/>
                  </a:moveTo>
                  <a:lnTo>
                    <a:pt x="0" y="2058924"/>
                  </a:lnTo>
                  <a:lnTo>
                    <a:pt x="0" y="2206752"/>
                  </a:lnTo>
                  <a:lnTo>
                    <a:pt x="446532" y="2206752"/>
                  </a:lnTo>
                  <a:lnTo>
                    <a:pt x="446532" y="2058924"/>
                  </a:lnTo>
                  <a:close/>
                </a:path>
                <a:path w="4921250" h="4780915">
                  <a:moveTo>
                    <a:pt x="472440" y="1801368"/>
                  </a:moveTo>
                  <a:lnTo>
                    <a:pt x="0" y="1801368"/>
                  </a:lnTo>
                  <a:lnTo>
                    <a:pt x="0" y="1949196"/>
                  </a:lnTo>
                  <a:lnTo>
                    <a:pt x="472440" y="1949196"/>
                  </a:lnTo>
                  <a:lnTo>
                    <a:pt x="472440" y="1801368"/>
                  </a:lnTo>
                  <a:close/>
                </a:path>
                <a:path w="4921250" h="4780915">
                  <a:moveTo>
                    <a:pt x="4920996" y="0"/>
                  </a:moveTo>
                  <a:lnTo>
                    <a:pt x="0" y="0"/>
                  </a:lnTo>
                  <a:lnTo>
                    <a:pt x="0" y="146304"/>
                  </a:lnTo>
                  <a:lnTo>
                    <a:pt x="4920996" y="146304"/>
                  </a:lnTo>
                  <a:lnTo>
                    <a:pt x="4920996" y="0"/>
                  </a:lnTo>
                  <a:close/>
                </a:path>
              </a:pathLst>
            </a:custGeom>
            <a:solidFill>
              <a:srgbClr val="5B9AD4"/>
            </a:solidFill>
          </p:spPr>
          <p:txBody>
            <a:bodyPr wrap="square" lIns="0" tIns="0" rIns="0" bIns="0" rtlCol="0"/>
            <a:lstStyle/>
            <a:p>
              <a:endParaRPr/>
            </a:p>
          </p:txBody>
        </p:sp>
        <p:sp>
          <p:nvSpPr>
            <p:cNvPr id="7" name="object 7"/>
            <p:cNvSpPr/>
            <p:nvPr/>
          </p:nvSpPr>
          <p:spPr>
            <a:xfrm>
              <a:off x="3090672" y="1303019"/>
              <a:ext cx="9525" cy="4890770"/>
            </a:xfrm>
            <a:custGeom>
              <a:avLst/>
              <a:gdLst/>
              <a:ahLst/>
              <a:cxnLst/>
              <a:rect l="l" t="t" r="r" b="b"/>
              <a:pathLst>
                <a:path w="9525" h="4890770">
                  <a:moveTo>
                    <a:pt x="9143" y="0"/>
                  </a:moveTo>
                  <a:lnTo>
                    <a:pt x="0" y="0"/>
                  </a:lnTo>
                  <a:lnTo>
                    <a:pt x="0" y="4890516"/>
                  </a:lnTo>
                  <a:lnTo>
                    <a:pt x="9143" y="4890516"/>
                  </a:lnTo>
                  <a:lnTo>
                    <a:pt x="9143" y="0"/>
                  </a:lnTo>
                  <a:close/>
                </a:path>
              </a:pathLst>
            </a:custGeom>
            <a:solidFill>
              <a:srgbClr val="D8D8D8"/>
            </a:solidFill>
          </p:spPr>
          <p:txBody>
            <a:bodyPr wrap="square" lIns="0" tIns="0" rIns="0" bIns="0" rtlCol="0"/>
            <a:lstStyle/>
            <a:p>
              <a:endParaRPr/>
            </a:p>
          </p:txBody>
        </p:sp>
      </p:grpSp>
      <p:graphicFrame>
        <p:nvGraphicFramePr>
          <p:cNvPr id="8" name="object 8"/>
          <p:cNvGraphicFramePr>
            <a:graphicFrameLocks noGrp="1"/>
          </p:cNvGraphicFramePr>
          <p:nvPr/>
        </p:nvGraphicFramePr>
        <p:xfrm>
          <a:off x="2042414" y="1615440"/>
          <a:ext cx="6835766" cy="4786483"/>
        </p:xfrm>
        <a:graphic>
          <a:graphicData uri="http://schemas.openxmlformats.org/drawingml/2006/table">
            <a:tbl>
              <a:tblPr firstRow="1" bandRow="1">
                <a:tableStyleId>{2D5ABB26-0587-4C30-8999-92F81FD0307C}</a:tableStyleId>
              </a:tblPr>
              <a:tblGrid>
                <a:gridCol w="1052830">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gridCol w="419734">
                  <a:extLst>
                    <a:ext uri="{9D8B030D-6E8A-4147-A177-3AD203B41FA5}">
                      <a16:colId xmlns:a16="http://schemas.microsoft.com/office/drawing/2014/main" val="20002"/>
                    </a:ext>
                  </a:extLst>
                </a:gridCol>
                <a:gridCol w="361949">
                  <a:extLst>
                    <a:ext uri="{9D8B030D-6E8A-4147-A177-3AD203B41FA5}">
                      <a16:colId xmlns:a16="http://schemas.microsoft.com/office/drawing/2014/main" val="20003"/>
                    </a:ext>
                  </a:extLst>
                </a:gridCol>
                <a:gridCol w="299719">
                  <a:extLst>
                    <a:ext uri="{9D8B030D-6E8A-4147-A177-3AD203B41FA5}">
                      <a16:colId xmlns:a16="http://schemas.microsoft.com/office/drawing/2014/main" val="20004"/>
                    </a:ext>
                  </a:extLst>
                </a:gridCol>
                <a:gridCol w="333375">
                  <a:extLst>
                    <a:ext uri="{9D8B030D-6E8A-4147-A177-3AD203B41FA5}">
                      <a16:colId xmlns:a16="http://schemas.microsoft.com/office/drawing/2014/main" val="20005"/>
                    </a:ext>
                  </a:extLst>
                </a:gridCol>
                <a:gridCol w="322580">
                  <a:extLst>
                    <a:ext uri="{9D8B030D-6E8A-4147-A177-3AD203B41FA5}">
                      <a16:colId xmlns:a16="http://schemas.microsoft.com/office/drawing/2014/main" val="20006"/>
                    </a:ext>
                  </a:extLst>
                </a:gridCol>
                <a:gridCol w="504189">
                  <a:extLst>
                    <a:ext uri="{9D8B030D-6E8A-4147-A177-3AD203B41FA5}">
                      <a16:colId xmlns:a16="http://schemas.microsoft.com/office/drawing/2014/main" val="20007"/>
                    </a:ext>
                  </a:extLst>
                </a:gridCol>
                <a:gridCol w="367664">
                  <a:extLst>
                    <a:ext uri="{9D8B030D-6E8A-4147-A177-3AD203B41FA5}">
                      <a16:colId xmlns:a16="http://schemas.microsoft.com/office/drawing/2014/main" val="20008"/>
                    </a:ext>
                  </a:extLst>
                </a:gridCol>
                <a:gridCol w="337185">
                  <a:extLst>
                    <a:ext uri="{9D8B030D-6E8A-4147-A177-3AD203B41FA5}">
                      <a16:colId xmlns:a16="http://schemas.microsoft.com/office/drawing/2014/main" val="20009"/>
                    </a:ext>
                  </a:extLst>
                </a:gridCol>
                <a:gridCol w="482600">
                  <a:extLst>
                    <a:ext uri="{9D8B030D-6E8A-4147-A177-3AD203B41FA5}">
                      <a16:colId xmlns:a16="http://schemas.microsoft.com/office/drawing/2014/main" val="20010"/>
                    </a:ext>
                  </a:extLst>
                </a:gridCol>
                <a:gridCol w="735329">
                  <a:extLst>
                    <a:ext uri="{9D8B030D-6E8A-4147-A177-3AD203B41FA5}">
                      <a16:colId xmlns:a16="http://schemas.microsoft.com/office/drawing/2014/main" val="20011"/>
                    </a:ext>
                  </a:extLst>
                </a:gridCol>
                <a:gridCol w="443229">
                  <a:extLst>
                    <a:ext uri="{9D8B030D-6E8A-4147-A177-3AD203B41FA5}">
                      <a16:colId xmlns:a16="http://schemas.microsoft.com/office/drawing/2014/main" val="20012"/>
                    </a:ext>
                  </a:extLst>
                </a:gridCol>
                <a:gridCol w="690879">
                  <a:extLst>
                    <a:ext uri="{9D8B030D-6E8A-4147-A177-3AD203B41FA5}">
                      <a16:colId xmlns:a16="http://schemas.microsoft.com/office/drawing/2014/main" val="20013"/>
                    </a:ext>
                  </a:extLst>
                </a:gridCol>
                <a:gridCol w="459104">
                  <a:extLst>
                    <a:ext uri="{9D8B030D-6E8A-4147-A177-3AD203B41FA5}">
                      <a16:colId xmlns:a16="http://schemas.microsoft.com/office/drawing/2014/main" val="20014"/>
                    </a:ext>
                  </a:extLst>
                </a:gridCol>
              </a:tblGrid>
              <a:tr h="146303">
                <a:tc>
                  <a:txBody>
                    <a:bodyPr/>
                    <a:lstStyle/>
                    <a:p>
                      <a:pPr marR="99695" algn="r">
                        <a:lnSpc>
                          <a:spcPts val="1010"/>
                        </a:lnSpc>
                      </a:pPr>
                      <a:r>
                        <a:rPr sz="900" dirty="0">
                          <a:solidFill>
                            <a:srgbClr val="595959"/>
                          </a:solidFill>
                          <a:latin typeface="Noto Sans CJK JP Regular"/>
                          <a:cs typeface="Noto Sans CJK JP Regular"/>
                        </a:rPr>
                        <a:t>鎮咳薬</a:t>
                      </a:r>
                      <a:endParaRPr sz="900">
                        <a:latin typeface="Noto Sans CJK JP Regular"/>
                        <a:cs typeface="Noto Sans CJK JP Regular"/>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marL="74295">
                        <a:lnSpc>
                          <a:spcPts val="1050"/>
                        </a:lnSpc>
                      </a:pPr>
                      <a:r>
                        <a:rPr sz="900" spc="-5" dirty="0">
                          <a:solidFill>
                            <a:srgbClr val="3F3F3F"/>
                          </a:solidFill>
                          <a:latin typeface="Carlito"/>
                          <a:cs typeface="Carlito"/>
                        </a:rPr>
                        <a:t>3695</a:t>
                      </a:r>
                      <a:endParaRPr sz="900">
                        <a:latin typeface="Carlito"/>
                        <a:cs typeface="Carlito"/>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0"/>
                  </a:ext>
                </a:extLst>
              </a:tr>
              <a:tr h="111252">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solidFill>
                      <a:srgbClr val="D8D8D8"/>
                    </a:solidFill>
                  </a:tcPr>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extLst>
                  <a:ext uri="{0D108BD9-81ED-4DB2-BD59-A6C34878D82A}">
                    <a16:rowId xmlns:a16="http://schemas.microsoft.com/office/drawing/2014/main" val="10001"/>
                  </a:ext>
                </a:extLst>
              </a:tr>
              <a:tr h="146303">
                <a:tc>
                  <a:txBody>
                    <a:bodyPr/>
                    <a:lstStyle/>
                    <a:p>
                      <a:pPr marR="99695" algn="r">
                        <a:lnSpc>
                          <a:spcPts val="1010"/>
                        </a:lnSpc>
                      </a:pPr>
                      <a:r>
                        <a:rPr sz="900" dirty="0">
                          <a:solidFill>
                            <a:srgbClr val="595959"/>
                          </a:solidFill>
                          <a:latin typeface="Noto Sans CJK JP Regular"/>
                          <a:cs typeface="Noto Sans CJK JP Regular"/>
                        </a:rPr>
                        <a:t>抗アレルギー薬</a:t>
                      </a:r>
                      <a:endParaRPr sz="900">
                        <a:latin typeface="Noto Sans CJK JP Regular"/>
                        <a:cs typeface="Noto Sans CJK JP Regular"/>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marL="75565">
                        <a:lnSpc>
                          <a:spcPts val="1050"/>
                        </a:lnSpc>
                      </a:pPr>
                      <a:r>
                        <a:rPr sz="900" spc="-5" dirty="0">
                          <a:solidFill>
                            <a:srgbClr val="3F3F3F"/>
                          </a:solidFill>
                          <a:latin typeface="Carlito"/>
                          <a:cs typeface="Carlito"/>
                        </a:rPr>
                        <a:t>3340</a:t>
                      </a:r>
                      <a:endParaRPr sz="900">
                        <a:latin typeface="Carlito"/>
                        <a:cs typeface="Carlito"/>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2"/>
                  </a:ext>
                </a:extLst>
              </a:tr>
              <a:tr h="111252">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solidFill>
                      <a:srgbClr val="D8D8D8"/>
                    </a:solidFill>
                  </a:tcPr>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extLst>
                  <a:ext uri="{0D108BD9-81ED-4DB2-BD59-A6C34878D82A}">
                    <a16:rowId xmlns:a16="http://schemas.microsoft.com/office/drawing/2014/main" val="10003"/>
                  </a:ext>
                </a:extLst>
              </a:tr>
              <a:tr h="146303">
                <a:tc>
                  <a:txBody>
                    <a:bodyPr/>
                    <a:lstStyle/>
                    <a:p>
                      <a:pPr marR="99695" algn="r">
                        <a:lnSpc>
                          <a:spcPts val="1010"/>
                        </a:lnSpc>
                      </a:pPr>
                      <a:r>
                        <a:rPr sz="900" dirty="0">
                          <a:solidFill>
                            <a:srgbClr val="595959"/>
                          </a:solidFill>
                          <a:latin typeface="Noto Sans CJK JP Regular"/>
                          <a:cs typeface="Noto Sans CJK JP Regular"/>
                        </a:rPr>
                        <a:t>去痰薬</a:t>
                      </a:r>
                      <a:endParaRPr sz="900">
                        <a:latin typeface="Noto Sans CJK JP Regular"/>
                        <a:cs typeface="Noto Sans CJK JP Regular"/>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marL="50165">
                        <a:lnSpc>
                          <a:spcPts val="1050"/>
                        </a:lnSpc>
                      </a:pPr>
                      <a:r>
                        <a:rPr sz="900" spc="-5" dirty="0">
                          <a:solidFill>
                            <a:srgbClr val="3F3F3F"/>
                          </a:solidFill>
                          <a:latin typeface="Carlito"/>
                          <a:cs typeface="Carlito"/>
                        </a:rPr>
                        <a:t>2072</a:t>
                      </a:r>
                      <a:endParaRPr sz="900">
                        <a:latin typeface="Carlito"/>
                        <a:cs typeface="Carlito"/>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4"/>
                  </a:ext>
                </a:extLst>
              </a:tr>
              <a:tr h="109727">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solidFill>
                      <a:srgbClr val="D8D8D8"/>
                    </a:solidFill>
                  </a:tcPr>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extLst>
                  <a:ext uri="{0D108BD9-81ED-4DB2-BD59-A6C34878D82A}">
                    <a16:rowId xmlns:a16="http://schemas.microsoft.com/office/drawing/2014/main" val="10005"/>
                  </a:ext>
                </a:extLst>
              </a:tr>
              <a:tr h="147827">
                <a:tc>
                  <a:txBody>
                    <a:bodyPr/>
                    <a:lstStyle/>
                    <a:p>
                      <a:pPr marR="99695" algn="r">
                        <a:lnSpc>
                          <a:spcPts val="1019"/>
                        </a:lnSpc>
                      </a:pPr>
                      <a:r>
                        <a:rPr sz="900" dirty="0">
                          <a:solidFill>
                            <a:srgbClr val="595959"/>
                          </a:solidFill>
                          <a:latin typeface="Noto Sans CJK JP Regular"/>
                          <a:cs typeface="Noto Sans CJK JP Regular"/>
                        </a:rPr>
                        <a:t>軟膏、保湿</a:t>
                      </a:r>
                      <a:endParaRPr sz="900">
                        <a:latin typeface="Noto Sans CJK JP Regular"/>
                        <a:cs typeface="Noto Sans CJK JP Regular"/>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marL="75565">
                        <a:lnSpc>
                          <a:spcPts val="1065"/>
                        </a:lnSpc>
                      </a:pPr>
                      <a:r>
                        <a:rPr sz="900" spc="-5" dirty="0">
                          <a:solidFill>
                            <a:srgbClr val="3F3F3F"/>
                          </a:solidFill>
                          <a:latin typeface="Carlito"/>
                          <a:cs typeface="Carlito"/>
                        </a:rPr>
                        <a:t>1798</a:t>
                      </a:r>
                      <a:endParaRPr sz="900">
                        <a:latin typeface="Carlito"/>
                        <a:cs typeface="Carlito"/>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6"/>
                  </a:ext>
                </a:extLst>
              </a:tr>
              <a:tr h="109727">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solidFill>
                      <a:srgbClr val="D8D8D8"/>
                    </a:solidFill>
                  </a:tcPr>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extLst>
                  <a:ext uri="{0D108BD9-81ED-4DB2-BD59-A6C34878D82A}">
                    <a16:rowId xmlns:a16="http://schemas.microsoft.com/office/drawing/2014/main" val="10007"/>
                  </a:ext>
                </a:extLst>
              </a:tr>
              <a:tr h="147828">
                <a:tc>
                  <a:txBody>
                    <a:bodyPr/>
                    <a:lstStyle/>
                    <a:p>
                      <a:pPr marR="99695" algn="r">
                        <a:lnSpc>
                          <a:spcPts val="1019"/>
                        </a:lnSpc>
                      </a:pPr>
                      <a:r>
                        <a:rPr sz="900" dirty="0">
                          <a:solidFill>
                            <a:srgbClr val="595959"/>
                          </a:solidFill>
                          <a:latin typeface="Noto Sans CJK JP Regular"/>
                          <a:cs typeface="Noto Sans CJK JP Regular"/>
                        </a:rPr>
                        <a:t>ステロイド軟膏</a:t>
                      </a:r>
                      <a:endParaRPr sz="900">
                        <a:latin typeface="Noto Sans CJK JP Regular"/>
                        <a:cs typeface="Noto Sans CJK JP Regular"/>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marL="74295">
                        <a:lnSpc>
                          <a:spcPts val="1065"/>
                        </a:lnSpc>
                      </a:pPr>
                      <a:r>
                        <a:rPr sz="900" spc="-5" dirty="0">
                          <a:solidFill>
                            <a:srgbClr val="3F3F3F"/>
                          </a:solidFill>
                          <a:latin typeface="Carlito"/>
                          <a:cs typeface="Carlito"/>
                        </a:rPr>
                        <a:t>1135</a:t>
                      </a:r>
                      <a:endParaRPr sz="900">
                        <a:latin typeface="Carlito"/>
                        <a:cs typeface="Carlito"/>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8"/>
                  </a:ext>
                </a:extLst>
              </a:tr>
              <a:tr h="109727">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solidFill>
                      <a:srgbClr val="D8D8D8"/>
                    </a:solidFill>
                  </a:tcPr>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extLst>
                  <a:ext uri="{0D108BD9-81ED-4DB2-BD59-A6C34878D82A}">
                    <a16:rowId xmlns:a16="http://schemas.microsoft.com/office/drawing/2014/main" val="10009"/>
                  </a:ext>
                </a:extLst>
              </a:tr>
              <a:tr h="147827">
                <a:tc>
                  <a:txBody>
                    <a:bodyPr/>
                    <a:lstStyle/>
                    <a:p>
                      <a:pPr marR="99695" algn="r">
                        <a:lnSpc>
                          <a:spcPts val="1019"/>
                        </a:lnSpc>
                      </a:pPr>
                      <a:r>
                        <a:rPr sz="900" dirty="0">
                          <a:solidFill>
                            <a:srgbClr val="595959"/>
                          </a:solidFill>
                          <a:latin typeface="Noto Sans CJK JP Regular"/>
                          <a:cs typeface="Noto Sans CJK JP Regular"/>
                        </a:rPr>
                        <a:t>抗菌薬</a:t>
                      </a:r>
                      <a:endParaRPr sz="900">
                        <a:latin typeface="Noto Sans CJK JP Regular"/>
                        <a:cs typeface="Noto Sans CJK JP Regular"/>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marL="75565">
                        <a:lnSpc>
                          <a:spcPts val="1065"/>
                        </a:lnSpc>
                      </a:pPr>
                      <a:r>
                        <a:rPr sz="900" spc="-5" dirty="0">
                          <a:solidFill>
                            <a:srgbClr val="3F3F3F"/>
                          </a:solidFill>
                          <a:latin typeface="Carlito"/>
                          <a:cs typeface="Carlito"/>
                        </a:rPr>
                        <a:t>628</a:t>
                      </a:r>
                      <a:endParaRPr sz="900">
                        <a:latin typeface="Carlito"/>
                        <a:cs typeface="Carlito"/>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10"/>
                  </a:ext>
                </a:extLst>
              </a:tr>
              <a:tr h="109727">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solidFill>
                      <a:srgbClr val="D8D8D8"/>
                    </a:solidFill>
                  </a:tcPr>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extLst>
                  <a:ext uri="{0D108BD9-81ED-4DB2-BD59-A6C34878D82A}">
                    <a16:rowId xmlns:a16="http://schemas.microsoft.com/office/drawing/2014/main" val="10011"/>
                  </a:ext>
                </a:extLst>
              </a:tr>
              <a:tr h="147828">
                <a:tc>
                  <a:txBody>
                    <a:bodyPr/>
                    <a:lstStyle/>
                    <a:p>
                      <a:pPr marR="99695" algn="r">
                        <a:lnSpc>
                          <a:spcPts val="1019"/>
                        </a:lnSpc>
                      </a:pPr>
                      <a:r>
                        <a:rPr sz="900" dirty="0">
                          <a:solidFill>
                            <a:srgbClr val="595959"/>
                          </a:solidFill>
                          <a:latin typeface="Noto Sans CJK JP Regular"/>
                          <a:cs typeface="Noto Sans CJK JP Regular"/>
                        </a:rPr>
                        <a:t>整腸剤</a:t>
                      </a:r>
                      <a:endParaRPr sz="900">
                        <a:latin typeface="Noto Sans CJK JP Regular"/>
                        <a:cs typeface="Noto Sans CJK JP Regular"/>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D8D8D8"/>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marR="52705" algn="r">
                        <a:lnSpc>
                          <a:spcPts val="1065"/>
                        </a:lnSpc>
                      </a:pPr>
                      <a:r>
                        <a:rPr sz="900" spc="-5" dirty="0">
                          <a:solidFill>
                            <a:srgbClr val="3F3F3F"/>
                          </a:solidFill>
                          <a:latin typeface="Carlito"/>
                          <a:cs typeface="Carlito"/>
                        </a:rPr>
                        <a:t>37</a:t>
                      </a:r>
                      <a:r>
                        <a:rPr sz="900" dirty="0">
                          <a:solidFill>
                            <a:srgbClr val="3F3F3F"/>
                          </a:solidFill>
                          <a:latin typeface="Carlito"/>
                          <a:cs typeface="Carlito"/>
                        </a:rPr>
                        <a:t>9</a:t>
                      </a:r>
                      <a:endParaRPr sz="900">
                        <a:latin typeface="Carlito"/>
                        <a:cs typeface="Carlito"/>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12"/>
                  </a:ext>
                </a:extLst>
              </a:tr>
              <a:tr h="109727">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solidFill>
                      <a:srgbClr val="D8D8D8"/>
                    </a:solidFill>
                  </a:tcPr>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extLst>
                  <a:ext uri="{0D108BD9-81ED-4DB2-BD59-A6C34878D82A}">
                    <a16:rowId xmlns:a16="http://schemas.microsoft.com/office/drawing/2014/main" val="10013"/>
                  </a:ext>
                </a:extLst>
              </a:tr>
              <a:tr h="147827">
                <a:tc>
                  <a:txBody>
                    <a:bodyPr/>
                    <a:lstStyle/>
                    <a:p>
                      <a:pPr marR="99695" algn="r">
                        <a:lnSpc>
                          <a:spcPts val="1010"/>
                        </a:lnSpc>
                      </a:pPr>
                      <a:r>
                        <a:rPr sz="900" dirty="0">
                          <a:solidFill>
                            <a:srgbClr val="595959"/>
                          </a:solidFill>
                          <a:latin typeface="kiloji"/>
                          <a:cs typeface="kiloji"/>
                        </a:rPr>
                        <a:t>胃粘膜保護薬</a:t>
                      </a:r>
                      <a:endParaRPr sz="900">
                        <a:latin typeface="kiloji"/>
                        <a:cs typeface="kiloji"/>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D8D8D8"/>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marR="77470" algn="r">
                        <a:lnSpc>
                          <a:spcPts val="1065"/>
                        </a:lnSpc>
                      </a:pPr>
                      <a:r>
                        <a:rPr sz="900" spc="-5" dirty="0">
                          <a:solidFill>
                            <a:srgbClr val="3F3F3F"/>
                          </a:solidFill>
                          <a:latin typeface="Carlito"/>
                          <a:cs typeface="Carlito"/>
                        </a:rPr>
                        <a:t>35</a:t>
                      </a:r>
                      <a:r>
                        <a:rPr sz="900" dirty="0">
                          <a:solidFill>
                            <a:srgbClr val="3F3F3F"/>
                          </a:solidFill>
                          <a:latin typeface="Carlito"/>
                          <a:cs typeface="Carlito"/>
                        </a:rPr>
                        <a:t>9</a:t>
                      </a:r>
                      <a:endParaRPr sz="900">
                        <a:latin typeface="Carlito"/>
                        <a:cs typeface="Carlito"/>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14"/>
                  </a:ext>
                </a:extLst>
              </a:tr>
              <a:tr h="109727">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solidFill>
                      <a:srgbClr val="D8D8D8"/>
                    </a:solidFill>
                  </a:tcPr>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extLst>
                  <a:ext uri="{0D108BD9-81ED-4DB2-BD59-A6C34878D82A}">
                    <a16:rowId xmlns:a16="http://schemas.microsoft.com/office/drawing/2014/main" val="10015"/>
                  </a:ext>
                </a:extLst>
              </a:tr>
              <a:tr h="146303">
                <a:tc>
                  <a:txBody>
                    <a:bodyPr/>
                    <a:lstStyle/>
                    <a:p>
                      <a:pPr marR="99695" algn="r">
                        <a:lnSpc>
                          <a:spcPts val="1010"/>
                        </a:lnSpc>
                      </a:pPr>
                      <a:r>
                        <a:rPr sz="900" dirty="0">
                          <a:solidFill>
                            <a:srgbClr val="595959"/>
                          </a:solidFill>
                          <a:latin typeface="Noto Sans CJK JP Regular"/>
                          <a:cs typeface="Noto Sans CJK JP Regular"/>
                        </a:rPr>
                        <a:t>その他</a:t>
                      </a:r>
                      <a:endParaRPr sz="900">
                        <a:latin typeface="Noto Sans CJK JP Regular"/>
                        <a:cs typeface="Noto Sans CJK JP Regular"/>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D8D8D8"/>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marL="47625">
                        <a:lnSpc>
                          <a:spcPts val="1050"/>
                        </a:lnSpc>
                      </a:pPr>
                      <a:r>
                        <a:rPr sz="900" spc="-5" dirty="0">
                          <a:solidFill>
                            <a:srgbClr val="3F3F3F"/>
                          </a:solidFill>
                          <a:latin typeface="Carlito"/>
                          <a:cs typeface="Carlito"/>
                        </a:rPr>
                        <a:t>315</a:t>
                      </a:r>
                      <a:endParaRPr sz="900">
                        <a:latin typeface="Carlito"/>
                        <a:cs typeface="Carlito"/>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16"/>
                  </a:ext>
                </a:extLst>
              </a:tr>
              <a:tr h="111252">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solidFill>
                      <a:srgbClr val="D8D8D8"/>
                    </a:solidFill>
                  </a:tcPr>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extLst>
                  <a:ext uri="{0D108BD9-81ED-4DB2-BD59-A6C34878D82A}">
                    <a16:rowId xmlns:a16="http://schemas.microsoft.com/office/drawing/2014/main" val="10017"/>
                  </a:ext>
                </a:extLst>
              </a:tr>
              <a:tr h="146303">
                <a:tc>
                  <a:txBody>
                    <a:bodyPr/>
                    <a:lstStyle/>
                    <a:p>
                      <a:pPr marR="99695" algn="r">
                        <a:lnSpc>
                          <a:spcPts val="1010"/>
                        </a:lnSpc>
                      </a:pPr>
                      <a:r>
                        <a:rPr sz="900" dirty="0">
                          <a:solidFill>
                            <a:srgbClr val="595959"/>
                          </a:solidFill>
                          <a:latin typeface="Noto Sans CJK JP Regular"/>
                          <a:cs typeface="Noto Sans CJK JP Regular"/>
                        </a:rPr>
                        <a:t>吐き気止め</a:t>
                      </a:r>
                      <a:endParaRPr sz="900">
                        <a:latin typeface="Noto Sans CJK JP Regular"/>
                        <a:cs typeface="Noto Sans CJK JP Regular"/>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D8D8D8"/>
                    </a:solidFill>
                  </a:tcPr>
                </a:tc>
                <a:tc>
                  <a:txBody>
                    <a:bodyPr/>
                    <a:lstStyle/>
                    <a:p>
                      <a:pPr>
                        <a:lnSpc>
                          <a:spcPct val="100000"/>
                        </a:lnSpc>
                      </a:pPr>
                      <a:endParaRPr sz="800">
                        <a:latin typeface="Times New Roman"/>
                        <a:cs typeface="Times New Roman"/>
                      </a:endParaRPr>
                    </a:p>
                  </a:txBody>
                  <a:tcPr marL="0" marR="0" marT="0" marB="0">
                    <a:solidFill>
                      <a:srgbClr val="5B9AD4"/>
                    </a:solidFill>
                  </a:tcPr>
                </a:tc>
                <a:tc>
                  <a:txBody>
                    <a:bodyPr/>
                    <a:lstStyle/>
                    <a:p>
                      <a:pPr marL="5080">
                        <a:lnSpc>
                          <a:spcPts val="1050"/>
                        </a:lnSpc>
                      </a:pPr>
                      <a:r>
                        <a:rPr sz="900" spc="-5" dirty="0">
                          <a:solidFill>
                            <a:srgbClr val="3F3F3F"/>
                          </a:solidFill>
                          <a:latin typeface="Carlito"/>
                          <a:cs typeface="Carlito"/>
                        </a:rPr>
                        <a:t>281</a:t>
                      </a:r>
                      <a:endParaRPr sz="900">
                        <a:latin typeface="Carlito"/>
                        <a:cs typeface="Carlito"/>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18"/>
                  </a:ext>
                </a:extLst>
              </a:tr>
              <a:tr h="111251">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solidFill>
                      <a:srgbClr val="D8D8D8"/>
                    </a:solidFill>
                  </a:tcPr>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extLst>
                  <a:ext uri="{0D108BD9-81ED-4DB2-BD59-A6C34878D82A}">
                    <a16:rowId xmlns:a16="http://schemas.microsoft.com/office/drawing/2014/main" val="10019"/>
                  </a:ext>
                </a:extLst>
              </a:tr>
              <a:tr h="146303">
                <a:tc>
                  <a:txBody>
                    <a:bodyPr/>
                    <a:lstStyle/>
                    <a:p>
                      <a:pPr marR="99695" algn="r">
                        <a:lnSpc>
                          <a:spcPts val="1010"/>
                        </a:lnSpc>
                      </a:pPr>
                      <a:r>
                        <a:rPr sz="900" dirty="0">
                          <a:solidFill>
                            <a:srgbClr val="595959"/>
                          </a:solidFill>
                          <a:latin typeface="Noto Sans CJK JP Regular"/>
                          <a:cs typeface="Noto Sans CJK JP Regular"/>
                        </a:rPr>
                        <a:t>降圧薬</a:t>
                      </a:r>
                      <a:endParaRPr sz="900">
                        <a:latin typeface="Noto Sans CJK JP Regular"/>
                        <a:cs typeface="Noto Sans CJK JP Regular"/>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D8D8D8"/>
                    </a:solidFill>
                  </a:tcPr>
                </a:tc>
                <a:tc>
                  <a:txBody>
                    <a:bodyPr/>
                    <a:lstStyle/>
                    <a:p>
                      <a:pPr algn="r">
                        <a:lnSpc>
                          <a:spcPts val="1050"/>
                        </a:lnSpc>
                      </a:pPr>
                      <a:r>
                        <a:rPr sz="900" spc="-5" dirty="0">
                          <a:solidFill>
                            <a:srgbClr val="3F3F3F"/>
                          </a:solidFill>
                          <a:latin typeface="Carlito"/>
                          <a:cs typeface="Carlito"/>
                        </a:rPr>
                        <a:t>13</a:t>
                      </a:r>
                      <a:r>
                        <a:rPr sz="900" dirty="0">
                          <a:solidFill>
                            <a:srgbClr val="3F3F3F"/>
                          </a:solidFill>
                          <a:latin typeface="Carlito"/>
                          <a:cs typeface="Carlito"/>
                        </a:rPr>
                        <a:t>3</a:t>
                      </a:r>
                      <a:endParaRPr sz="900">
                        <a:latin typeface="Carlito"/>
                        <a:cs typeface="Carlito"/>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20"/>
                  </a:ext>
                </a:extLst>
              </a:tr>
              <a:tr h="111252">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solidFill>
                      <a:srgbClr val="D8D8D8"/>
                    </a:solidFill>
                  </a:tcPr>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extLst>
                  <a:ext uri="{0D108BD9-81ED-4DB2-BD59-A6C34878D82A}">
                    <a16:rowId xmlns:a16="http://schemas.microsoft.com/office/drawing/2014/main" val="10021"/>
                  </a:ext>
                </a:extLst>
              </a:tr>
              <a:tr h="146303">
                <a:tc>
                  <a:txBody>
                    <a:bodyPr/>
                    <a:lstStyle/>
                    <a:p>
                      <a:pPr marR="97155" algn="r">
                        <a:lnSpc>
                          <a:spcPts val="1010"/>
                        </a:lnSpc>
                      </a:pPr>
                      <a:r>
                        <a:rPr sz="900" dirty="0">
                          <a:solidFill>
                            <a:srgbClr val="595959"/>
                          </a:solidFill>
                          <a:latin typeface="Carlito"/>
                          <a:cs typeface="Carlito"/>
                        </a:rPr>
                        <a:t>PPI</a:t>
                      </a:r>
                      <a:endParaRPr sz="900">
                        <a:latin typeface="Carlito"/>
                        <a:cs typeface="Carlito"/>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D8D8D8"/>
                    </a:solidFill>
                  </a:tcPr>
                </a:tc>
                <a:tc>
                  <a:txBody>
                    <a:bodyPr/>
                    <a:lstStyle/>
                    <a:p>
                      <a:pPr marR="1905" algn="r">
                        <a:lnSpc>
                          <a:spcPts val="1050"/>
                        </a:lnSpc>
                      </a:pPr>
                      <a:r>
                        <a:rPr sz="900" spc="-5" dirty="0">
                          <a:solidFill>
                            <a:srgbClr val="3F3F3F"/>
                          </a:solidFill>
                          <a:latin typeface="Carlito"/>
                          <a:cs typeface="Carlito"/>
                        </a:rPr>
                        <a:t>13</a:t>
                      </a:r>
                      <a:r>
                        <a:rPr sz="900" dirty="0">
                          <a:solidFill>
                            <a:srgbClr val="3F3F3F"/>
                          </a:solidFill>
                          <a:latin typeface="Carlito"/>
                          <a:cs typeface="Carlito"/>
                        </a:rPr>
                        <a:t>0</a:t>
                      </a:r>
                      <a:endParaRPr sz="900">
                        <a:latin typeface="Carlito"/>
                        <a:cs typeface="Carlito"/>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22"/>
                  </a:ext>
                </a:extLst>
              </a:tr>
              <a:tr h="313405">
                <a:tc>
                  <a:txBody>
                    <a:bodyPr/>
                    <a:lstStyle/>
                    <a:p>
                      <a:pPr marR="99695" algn="r">
                        <a:lnSpc>
                          <a:spcPct val="100000"/>
                        </a:lnSpc>
                        <a:spcBef>
                          <a:spcPts val="800"/>
                        </a:spcBef>
                      </a:pPr>
                      <a:r>
                        <a:rPr sz="900" dirty="0">
                          <a:solidFill>
                            <a:srgbClr val="595959"/>
                          </a:solidFill>
                          <a:latin typeface="Noto Sans CJK JP Regular"/>
                          <a:cs typeface="Noto Sans CJK JP Regular"/>
                        </a:rPr>
                        <a:t>痛風治療薬</a:t>
                      </a:r>
                      <a:endParaRPr sz="900">
                        <a:latin typeface="Noto Sans CJK JP Regular"/>
                        <a:cs typeface="Noto Sans CJK JP Regular"/>
                      </a:endParaRPr>
                    </a:p>
                  </a:txBody>
                  <a:tcPr marL="0" marR="0" marT="101600" marB="0"/>
                </a:tc>
                <a:tc>
                  <a:txBody>
                    <a:bodyPr/>
                    <a:lstStyle/>
                    <a:p>
                      <a:pPr>
                        <a:lnSpc>
                          <a:spcPct val="100000"/>
                        </a:lnSpc>
                      </a:pPr>
                      <a:endParaRPr sz="1000">
                        <a:latin typeface="Times New Roman"/>
                        <a:cs typeface="Times New Roman"/>
                      </a:endParaRPr>
                    </a:p>
                  </a:txBody>
                  <a:tcPr marL="0" marR="0" marT="0" marB="0">
                    <a:solidFill>
                      <a:srgbClr val="D8D8D8"/>
                    </a:solidFill>
                  </a:tcPr>
                </a:tc>
                <a:tc>
                  <a:txBody>
                    <a:bodyPr/>
                    <a:lstStyle/>
                    <a:p>
                      <a:pPr>
                        <a:lnSpc>
                          <a:spcPct val="100000"/>
                        </a:lnSpc>
                        <a:spcBef>
                          <a:spcPts val="45"/>
                        </a:spcBef>
                      </a:pPr>
                      <a:endParaRPr sz="700">
                        <a:latin typeface="Times New Roman"/>
                        <a:cs typeface="Times New Roman"/>
                      </a:endParaRPr>
                    </a:p>
                    <a:p>
                      <a:pPr marL="126364">
                        <a:lnSpc>
                          <a:spcPct val="100000"/>
                        </a:lnSpc>
                      </a:pPr>
                      <a:r>
                        <a:rPr sz="900" spc="-5" dirty="0">
                          <a:solidFill>
                            <a:srgbClr val="3F3F3F"/>
                          </a:solidFill>
                          <a:latin typeface="Carlito"/>
                          <a:cs typeface="Carlito"/>
                        </a:rPr>
                        <a:t>41</a:t>
                      </a:r>
                      <a:endParaRPr sz="900">
                        <a:latin typeface="Carlito"/>
                        <a:cs typeface="Carlito"/>
                      </a:endParaRPr>
                    </a:p>
                  </a:txBody>
                  <a:tcPr marL="0" marR="0" marT="5715"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23"/>
                  </a:ext>
                </a:extLst>
              </a:tr>
              <a:tr h="256383">
                <a:tc>
                  <a:txBody>
                    <a:bodyPr/>
                    <a:lstStyle/>
                    <a:p>
                      <a:pPr marR="99695" algn="r">
                        <a:lnSpc>
                          <a:spcPct val="100000"/>
                        </a:lnSpc>
                        <a:spcBef>
                          <a:spcPts val="365"/>
                        </a:spcBef>
                      </a:pPr>
                      <a:r>
                        <a:rPr sz="900" dirty="0">
                          <a:solidFill>
                            <a:srgbClr val="595959"/>
                          </a:solidFill>
                          <a:latin typeface="kiloji"/>
                          <a:cs typeface="kiloji"/>
                        </a:rPr>
                        <a:t>脂質異常症治療薬</a:t>
                      </a:r>
                      <a:endParaRPr sz="900">
                        <a:latin typeface="kiloji"/>
                        <a:cs typeface="kiloji"/>
                      </a:endParaRPr>
                    </a:p>
                  </a:txBody>
                  <a:tcPr marL="0" marR="0" marT="46355" marB="0"/>
                </a:tc>
                <a:tc>
                  <a:txBody>
                    <a:bodyPr/>
                    <a:lstStyle/>
                    <a:p>
                      <a:pPr>
                        <a:lnSpc>
                          <a:spcPct val="100000"/>
                        </a:lnSpc>
                      </a:pPr>
                      <a:endParaRPr sz="1000">
                        <a:latin typeface="Times New Roman"/>
                        <a:cs typeface="Times New Roman"/>
                      </a:endParaRPr>
                    </a:p>
                  </a:txBody>
                  <a:tcPr marL="0" marR="0" marT="0" marB="0">
                    <a:solidFill>
                      <a:srgbClr val="D8D8D8"/>
                    </a:solidFill>
                  </a:tcPr>
                </a:tc>
                <a:tc>
                  <a:txBody>
                    <a:bodyPr/>
                    <a:lstStyle/>
                    <a:p>
                      <a:pPr marL="124460">
                        <a:lnSpc>
                          <a:spcPct val="100000"/>
                        </a:lnSpc>
                        <a:spcBef>
                          <a:spcPts val="409"/>
                        </a:spcBef>
                      </a:pPr>
                      <a:r>
                        <a:rPr sz="900" spc="-5" dirty="0">
                          <a:solidFill>
                            <a:srgbClr val="3F3F3F"/>
                          </a:solidFill>
                          <a:latin typeface="Carlito"/>
                          <a:cs typeface="Carlito"/>
                        </a:rPr>
                        <a:t>40</a:t>
                      </a:r>
                      <a:endParaRPr sz="900">
                        <a:latin typeface="Carlito"/>
                        <a:cs typeface="Carlito"/>
                      </a:endParaRPr>
                    </a:p>
                  </a:txBody>
                  <a:tcPr marL="0" marR="0" marT="52069"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24"/>
                  </a:ext>
                </a:extLst>
              </a:tr>
              <a:tr h="257556">
                <a:tc>
                  <a:txBody>
                    <a:bodyPr/>
                    <a:lstStyle/>
                    <a:p>
                      <a:pPr marR="99695" algn="r">
                        <a:lnSpc>
                          <a:spcPct val="100000"/>
                        </a:lnSpc>
                        <a:spcBef>
                          <a:spcPts val="370"/>
                        </a:spcBef>
                      </a:pPr>
                      <a:r>
                        <a:rPr sz="900" dirty="0">
                          <a:solidFill>
                            <a:srgbClr val="595959"/>
                          </a:solidFill>
                          <a:latin typeface="Noto Sans CJK JP Regular"/>
                          <a:cs typeface="Noto Sans CJK JP Regular"/>
                        </a:rPr>
                        <a:t>湿布薬</a:t>
                      </a:r>
                      <a:endParaRPr sz="900">
                        <a:latin typeface="Noto Sans CJK JP Regular"/>
                        <a:cs typeface="Noto Sans CJK JP Regular"/>
                      </a:endParaRPr>
                    </a:p>
                  </a:txBody>
                  <a:tcPr marL="0" marR="0" marT="46990" marB="0"/>
                </a:tc>
                <a:tc>
                  <a:txBody>
                    <a:bodyPr/>
                    <a:lstStyle/>
                    <a:p>
                      <a:pPr>
                        <a:lnSpc>
                          <a:spcPct val="100000"/>
                        </a:lnSpc>
                      </a:pPr>
                      <a:endParaRPr sz="1000">
                        <a:latin typeface="Times New Roman"/>
                        <a:cs typeface="Times New Roman"/>
                      </a:endParaRPr>
                    </a:p>
                  </a:txBody>
                  <a:tcPr marL="0" marR="0" marT="0" marB="0">
                    <a:solidFill>
                      <a:srgbClr val="D8D8D8"/>
                    </a:solidFill>
                  </a:tcPr>
                </a:tc>
                <a:tc>
                  <a:txBody>
                    <a:bodyPr/>
                    <a:lstStyle/>
                    <a:p>
                      <a:pPr marL="118745">
                        <a:lnSpc>
                          <a:spcPct val="100000"/>
                        </a:lnSpc>
                        <a:spcBef>
                          <a:spcPts val="420"/>
                        </a:spcBef>
                      </a:pPr>
                      <a:r>
                        <a:rPr sz="900" spc="-5" dirty="0">
                          <a:solidFill>
                            <a:srgbClr val="3F3F3F"/>
                          </a:solidFill>
                          <a:latin typeface="Carlito"/>
                          <a:cs typeface="Carlito"/>
                        </a:rPr>
                        <a:t>35</a:t>
                      </a:r>
                      <a:endParaRPr sz="900">
                        <a:latin typeface="Carlito"/>
                        <a:cs typeface="Carlito"/>
                      </a:endParaRPr>
                    </a:p>
                  </a:txBody>
                  <a:tcPr marL="0" marR="0" marT="5334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25"/>
                  </a:ext>
                </a:extLst>
              </a:tr>
              <a:tr h="256793">
                <a:tc>
                  <a:txBody>
                    <a:bodyPr/>
                    <a:lstStyle/>
                    <a:p>
                      <a:pPr marR="99695" algn="r">
                        <a:lnSpc>
                          <a:spcPct val="100000"/>
                        </a:lnSpc>
                        <a:spcBef>
                          <a:spcPts val="370"/>
                        </a:spcBef>
                      </a:pPr>
                      <a:r>
                        <a:rPr sz="900" dirty="0">
                          <a:solidFill>
                            <a:srgbClr val="595959"/>
                          </a:solidFill>
                          <a:latin typeface="Noto Sans CJK JP Regular"/>
                          <a:cs typeface="Noto Sans CJK JP Regular"/>
                        </a:rPr>
                        <a:t>睡眠薬</a:t>
                      </a:r>
                      <a:endParaRPr sz="900">
                        <a:latin typeface="Noto Sans CJK JP Regular"/>
                        <a:cs typeface="Noto Sans CJK JP Regular"/>
                      </a:endParaRPr>
                    </a:p>
                  </a:txBody>
                  <a:tcPr marL="0" marR="0" marT="46990" marB="0"/>
                </a:tc>
                <a:tc>
                  <a:txBody>
                    <a:bodyPr/>
                    <a:lstStyle/>
                    <a:p>
                      <a:pPr>
                        <a:lnSpc>
                          <a:spcPct val="100000"/>
                        </a:lnSpc>
                      </a:pPr>
                      <a:endParaRPr sz="1000">
                        <a:latin typeface="Times New Roman"/>
                        <a:cs typeface="Times New Roman"/>
                      </a:endParaRPr>
                    </a:p>
                  </a:txBody>
                  <a:tcPr marL="0" marR="0" marT="0" marB="0">
                    <a:solidFill>
                      <a:srgbClr val="D8D8D8"/>
                    </a:solidFill>
                  </a:tcPr>
                </a:tc>
                <a:tc>
                  <a:txBody>
                    <a:bodyPr/>
                    <a:lstStyle/>
                    <a:p>
                      <a:pPr marL="112395">
                        <a:lnSpc>
                          <a:spcPct val="100000"/>
                        </a:lnSpc>
                        <a:spcBef>
                          <a:spcPts val="420"/>
                        </a:spcBef>
                      </a:pPr>
                      <a:r>
                        <a:rPr sz="900" spc="-5" dirty="0">
                          <a:solidFill>
                            <a:srgbClr val="3F3F3F"/>
                          </a:solidFill>
                          <a:latin typeface="Carlito"/>
                          <a:cs typeface="Carlito"/>
                        </a:rPr>
                        <a:t>30</a:t>
                      </a:r>
                      <a:endParaRPr sz="900">
                        <a:latin typeface="Carlito"/>
                        <a:cs typeface="Carlito"/>
                      </a:endParaRPr>
                    </a:p>
                  </a:txBody>
                  <a:tcPr marL="0" marR="0" marT="5334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26"/>
                  </a:ext>
                </a:extLst>
              </a:tr>
              <a:tr h="257556">
                <a:tc>
                  <a:txBody>
                    <a:bodyPr/>
                    <a:lstStyle/>
                    <a:p>
                      <a:pPr marR="99695" algn="r">
                        <a:lnSpc>
                          <a:spcPct val="100000"/>
                        </a:lnSpc>
                        <a:spcBef>
                          <a:spcPts val="365"/>
                        </a:spcBef>
                      </a:pPr>
                      <a:r>
                        <a:rPr sz="900" dirty="0">
                          <a:solidFill>
                            <a:srgbClr val="595959"/>
                          </a:solidFill>
                          <a:latin typeface="Noto Sans CJK JP Regular"/>
                          <a:cs typeface="Noto Sans CJK JP Regular"/>
                        </a:rPr>
                        <a:t>抗血小板薬</a:t>
                      </a:r>
                      <a:endParaRPr sz="900">
                        <a:latin typeface="Noto Sans CJK JP Regular"/>
                        <a:cs typeface="Noto Sans CJK JP Regular"/>
                      </a:endParaRPr>
                    </a:p>
                  </a:txBody>
                  <a:tcPr marL="0" marR="0" marT="46355" marB="0"/>
                </a:tc>
                <a:tc>
                  <a:txBody>
                    <a:bodyPr/>
                    <a:lstStyle/>
                    <a:p>
                      <a:pPr>
                        <a:lnSpc>
                          <a:spcPct val="100000"/>
                        </a:lnSpc>
                      </a:pPr>
                      <a:endParaRPr sz="1000">
                        <a:latin typeface="Times New Roman"/>
                        <a:cs typeface="Times New Roman"/>
                      </a:endParaRPr>
                    </a:p>
                  </a:txBody>
                  <a:tcPr marL="0" marR="0" marT="0" marB="0">
                    <a:solidFill>
                      <a:srgbClr val="D8D8D8"/>
                    </a:solidFill>
                  </a:tcPr>
                </a:tc>
                <a:tc>
                  <a:txBody>
                    <a:bodyPr/>
                    <a:lstStyle/>
                    <a:p>
                      <a:pPr marL="95885">
                        <a:lnSpc>
                          <a:spcPct val="100000"/>
                        </a:lnSpc>
                        <a:spcBef>
                          <a:spcPts val="425"/>
                        </a:spcBef>
                      </a:pPr>
                      <a:r>
                        <a:rPr sz="900" spc="-5" dirty="0">
                          <a:solidFill>
                            <a:srgbClr val="3F3F3F"/>
                          </a:solidFill>
                          <a:latin typeface="Carlito"/>
                          <a:cs typeface="Carlito"/>
                        </a:rPr>
                        <a:t>17</a:t>
                      </a:r>
                      <a:endParaRPr sz="900">
                        <a:latin typeface="Carlito"/>
                        <a:cs typeface="Carlito"/>
                      </a:endParaRPr>
                    </a:p>
                  </a:txBody>
                  <a:tcPr marL="0" marR="0" marT="53975"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27"/>
                  </a:ext>
                </a:extLst>
              </a:tr>
              <a:tr h="258504">
                <a:tc>
                  <a:txBody>
                    <a:bodyPr/>
                    <a:lstStyle/>
                    <a:p>
                      <a:pPr marR="99695" algn="r">
                        <a:lnSpc>
                          <a:spcPct val="100000"/>
                        </a:lnSpc>
                        <a:spcBef>
                          <a:spcPts val="365"/>
                        </a:spcBef>
                      </a:pPr>
                      <a:r>
                        <a:rPr sz="900" dirty="0">
                          <a:solidFill>
                            <a:srgbClr val="595959"/>
                          </a:solidFill>
                          <a:latin typeface="Noto Sans CJK JP Regular"/>
                          <a:cs typeface="Noto Sans CJK JP Regular"/>
                        </a:rPr>
                        <a:t>ビタミン剤</a:t>
                      </a:r>
                      <a:endParaRPr sz="900">
                        <a:latin typeface="Noto Sans CJK JP Regular"/>
                        <a:cs typeface="Noto Sans CJK JP Regular"/>
                      </a:endParaRPr>
                    </a:p>
                  </a:txBody>
                  <a:tcPr marL="0" marR="0" marT="46355" marB="0"/>
                </a:tc>
                <a:tc>
                  <a:txBody>
                    <a:bodyPr/>
                    <a:lstStyle/>
                    <a:p>
                      <a:pPr>
                        <a:lnSpc>
                          <a:spcPct val="100000"/>
                        </a:lnSpc>
                      </a:pPr>
                      <a:endParaRPr sz="1000">
                        <a:latin typeface="Times New Roman"/>
                        <a:cs typeface="Times New Roman"/>
                      </a:endParaRPr>
                    </a:p>
                  </a:txBody>
                  <a:tcPr marL="0" marR="0" marT="0" marB="0">
                    <a:solidFill>
                      <a:srgbClr val="D8D8D8"/>
                    </a:solidFill>
                  </a:tcPr>
                </a:tc>
                <a:tc>
                  <a:txBody>
                    <a:bodyPr/>
                    <a:lstStyle/>
                    <a:p>
                      <a:pPr marL="93980">
                        <a:lnSpc>
                          <a:spcPct val="100000"/>
                        </a:lnSpc>
                        <a:spcBef>
                          <a:spcPts val="425"/>
                        </a:spcBef>
                      </a:pPr>
                      <a:r>
                        <a:rPr sz="900" spc="-5" dirty="0">
                          <a:solidFill>
                            <a:srgbClr val="3F3F3F"/>
                          </a:solidFill>
                          <a:latin typeface="Carlito"/>
                          <a:cs typeface="Carlito"/>
                        </a:rPr>
                        <a:t>16</a:t>
                      </a:r>
                      <a:endParaRPr sz="900">
                        <a:latin typeface="Carlito"/>
                        <a:cs typeface="Carlito"/>
                      </a:endParaRPr>
                    </a:p>
                  </a:txBody>
                  <a:tcPr marL="0" marR="0" marT="53975"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28"/>
                  </a:ext>
                </a:extLst>
              </a:tr>
              <a:tr h="208407">
                <a:tc gridSpan="3">
                  <a:txBody>
                    <a:bodyPr/>
                    <a:lstStyle/>
                    <a:p>
                      <a:pPr marR="382905" algn="r">
                        <a:lnSpc>
                          <a:spcPts val="1025"/>
                        </a:lnSpc>
                        <a:spcBef>
                          <a:spcPts val="515"/>
                        </a:spcBef>
                      </a:pPr>
                      <a:r>
                        <a:rPr sz="900" dirty="0">
                          <a:solidFill>
                            <a:srgbClr val="595959"/>
                          </a:solidFill>
                          <a:latin typeface="Carlito"/>
                          <a:cs typeface="Carlito"/>
                        </a:rPr>
                        <a:t>0</a:t>
                      </a:r>
                      <a:endParaRPr sz="900">
                        <a:latin typeface="Carlito"/>
                        <a:cs typeface="Carlito"/>
                      </a:endParaRPr>
                    </a:p>
                  </a:txBody>
                  <a:tcPr marL="0" marR="0" marT="65405" marB="0"/>
                </a:tc>
                <a:tc hMerge="1">
                  <a:txBody>
                    <a:bodyPr/>
                    <a:lstStyle/>
                    <a:p>
                      <a:endParaRPr/>
                    </a:p>
                  </a:txBody>
                  <a:tcPr marL="0" marR="0" marT="0" marB="0"/>
                </a:tc>
                <a:tc hMerge="1">
                  <a:txBody>
                    <a:bodyPr/>
                    <a:lstStyle/>
                    <a:p>
                      <a:endParaRPr/>
                    </a:p>
                  </a:txBody>
                  <a:tcPr marL="0" marR="0" marT="0" marB="0"/>
                </a:tc>
                <a:tc>
                  <a:txBody>
                    <a:bodyPr/>
                    <a:lstStyle/>
                    <a:p>
                      <a:pPr marR="63500" algn="r">
                        <a:lnSpc>
                          <a:spcPts val="1025"/>
                        </a:lnSpc>
                        <a:spcBef>
                          <a:spcPts val="515"/>
                        </a:spcBef>
                      </a:pPr>
                      <a:r>
                        <a:rPr sz="900" spc="-5" dirty="0">
                          <a:solidFill>
                            <a:srgbClr val="595959"/>
                          </a:solidFill>
                          <a:latin typeface="Carlito"/>
                          <a:cs typeface="Carlito"/>
                        </a:rPr>
                        <a:t>50</a:t>
                      </a:r>
                      <a:r>
                        <a:rPr sz="900" dirty="0">
                          <a:solidFill>
                            <a:srgbClr val="595959"/>
                          </a:solidFill>
                          <a:latin typeface="Carlito"/>
                          <a:cs typeface="Carlito"/>
                        </a:rPr>
                        <a:t>0</a:t>
                      </a:r>
                      <a:endParaRPr sz="900">
                        <a:latin typeface="Carlito"/>
                        <a:cs typeface="Carlito"/>
                      </a:endParaRPr>
                    </a:p>
                  </a:txBody>
                  <a:tcPr marL="0" marR="0" marT="65405" marB="0"/>
                </a:tc>
                <a:tc>
                  <a:txBody>
                    <a:bodyPr/>
                    <a:lstStyle/>
                    <a:p>
                      <a:pPr>
                        <a:lnSpc>
                          <a:spcPct val="100000"/>
                        </a:lnSpc>
                      </a:pPr>
                      <a:endParaRPr sz="1000">
                        <a:latin typeface="Times New Roman"/>
                        <a:cs typeface="Times New Roman"/>
                      </a:endParaRPr>
                    </a:p>
                  </a:txBody>
                  <a:tcPr marL="0" marR="0" marT="0" marB="0"/>
                </a:tc>
                <a:tc>
                  <a:txBody>
                    <a:bodyPr/>
                    <a:lstStyle/>
                    <a:p>
                      <a:pPr marL="48895">
                        <a:lnSpc>
                          <a:spcPts val="1025"/>
                        </a:lnSpc>
                        <a:spcBef>
                          <a:spcPts val="515"/>
                        </a:spcBef>
                      </a:pPr>
                      <a:r>
                        <a:rPr sz="900" spc="-5" dirty="0">
                          <a:solidFill>
                            <a:srgbClr val="595959"/>
                          </a:solidFill>
                          <a:latin typeface="Carlito"/>
                          <a:cs typeface="Carlito"/>
                        </a:rPr>
                        <a:t>1000</a:t>
                      </a:r>
                      <a:endParaRPr sz="900">
                        <a:latin typeface="Carlito"/>
                        <a:cs typeface="Carlito"/>
                      </a:endParaRPr>
                    </a:p>
                  </a:txBody>
                  <a:tcPr marL="0" marR="0" marT="65405" marB="0"/>
                </a:tc>
                <a:tc>
                  <a:txBody>
                    <a:bodyPr/>
                    <a:lstStyle/>
                    <a:p>
                      <a:pPr>
                        <a:lnSpc>
                          <a:spcPct val="100000"/>
                        </a:lnSpc>
                      </a:pPr>
                      <a:endParaRPr sz="1000">
                        <a:latin typeface="Times New Roman"/>
                        <a:cs typeface="Times New Roman"/>
                      </a:endParaRPr>
                    </a:p>
                  </a:txBody>
                  <a:tcPr marL="0" marR="0" marT="0" marB="0"/>
                </a:tc>
                <a:tc>
                  <a:txBody>
                    <a:bodyPr/>
                    <a:lstStyle/>
                    <a:p>
                      <a:pPr marL="15875">
                        <a:lnSpc>
                          <a:spcPts val="1025"/>
                        </a:lnSpc>
                        <a:spcBef>
                          <a:spcPts val="515"/>
                        </a:spcBef>
                      </a:pPr>
                      <a:r>
                        <a:rPr sz="900" spc="-5" dirty="0">
                          <a:solidFill>
                            <a:srgbClr val="595959"/>
                          </a:solidFill>
                          <a:latin typeface="Carlito"/>
                          <a:cs typeface="Carlito"/>
                        </a:rPr>
                        <a:t>1500</a:t>
                      </a:r>
                      <a:endParaRPr sz="900">
                        <a:latin typeface="Carlito"/>
                        <a:cs typeface="Carlito"/>
                      </a:endParaRPr>
                    </a:p>
                  </a:txBody>
                  <a:tcPr marL="0" marR="0" marT="65405" marB="0"/>
                </a:tc>
                <a:tc>
                  <a:txBody>
                    <a:bodyPr/>
                    <a:lstStyle/>
                    <a:p>
                      <a:pPr marL="135255">
                        <a:lnSpc>
                          <a:spcPts val="1025"/>
                        </a:lnSpc>
                        <a:spcBef>
                          <a:spcPts val="515"/>
                        </a:spcBef>
                      </a:pPr>
                      <a:r>
                        <a:rPr sz="900" spc="-5" dirty="0">
                          <a:solidFill>
                            <a:srgbClr val="595959"/>
                          </a:solidFill>
                          <a:latin typeface="Carlito"/>
                          <a:cs typeface="Carlito"/>
                        </a:rPr>
                        <a:t>200</a:t>
                      </a:r>
                      <a:r>
                        <a:rPr sz="900" dirty="0">
                          <a:solidFill>
                            <a:srgbClr val="595959"/>
                          </a:solidFill>
                          <a:latin typeface="Carlito"/>
                          <a:cs typeface="Carlito"/>
                        </a:rPr>
                        <a:t>0</a:t>
                      </a:r>
                      <a:endParaRPr sz="900">
                        <a:latin typeface="Carlito"/>
                        <a:cs typeface="Carlito"/>
                      </a:endParaRPr>
                    </a:p>
                  </a:txBody>
                  <a:tcPr marL="0" marR="0" marT="65405" marB="0"/>
                </a:tc>
                <a:tc>
                  <a:txBody>
                    <a:bodyPr/>
                    <a:lstStyle/>
                    <a:p>
                      <a:pPr>
                        <a:lnSpc>
                          <a:spcPct val="100000"/>
                        </a:lnSpc>
                      </a:pPr>
                      <a:endParaRPr sz="1000">
                        <a:latin typeface="Times New Roman"/>
                        <a:cs typeface="Times New Roman"/>
                      </a:endParaRPr>
                    </a:p>
                  </a:txBody>
                  <a:tcPr marL="0" marR="0" marT="0" marB="0"/>
                </a:tc>
                <a:tc>
                  <a:txBody>
                    <a:bodyPr/>
                    <a:lstStyle/>
                    <a:p>
                      <a:pPr marL="54610">
                        <a:lnSpc>
                          <a:spcPts val="1025"/>
                        </a:lnSpc>
                        <a:spcBef>
                          <a:spcPts val="515"/>
                        </a:spcBef>
                      </a:pPr>
                      <a:r>
                        <a:rPr sz="900" spc="-5" dirty="0">
                          <a:solidFill>
                            <a:srgbClr val="595959"/>
                          </a:solidFill>
                          <a:latin typeface="Carlito"/>
                          <a:cs typeface="Carlito"/>
                        </a:rPr>
                        <a:t>2500</a:t>
                      </a:r>
                      <a:endParaRPr sz="900">
                        <a:latin typeface="Carlito"/>
                        <a:cs typeface="Carlito"/>
                      </a:endParaRPr>
                    </a:p>
                  </a:txBody>
                  <a:tcPr marL="0" marR="0" marT="65405" marB="0"/>
                </a:tc>
                <a:tc>
                  <a:txBody>
                    <a:bodyPr/>
                    <a:lstStyle/>
                    <a:p>
                      <a:pPr marL="195580">
                        <a:lnSpc>
                          <a:spcPts val="1025"/>
                        </a:lnSpc>
                        <a:spcBef>
                          <a:spcPts val="515"/>
                        </a:spcBef>
                      </a:pPr>
                      <a:r>
                        <a:rPr sz="900" spc="-5" dirty="0">
                          <a:solidFill>
                            <a:srgbClr val="595959"/>
                          </a:solidFill>
                          <a:latin typeface="Carlito"/>
                          <a:cs typeface="Carlito"/>
                        </a:rPr>
                        <a:t>3000</a:t>
                      </a:r>
                      <a:endParaRPr sz="900">
                        <a:latin typeface="Carlito"/>
                        <a:cs typeface="Carlito"/>
                      </a:endParaRPr>
                    </a:p>
                  </a:txBody>
                  <a:tcPr marL="0" marR="0" marT="65405" marB="0"/>
                </a:tc>
                <a:tc>
                  <a:txBody>
                    <a:bodyPr/>
                    <a:lstStyle/>
                    <a:p>
                      <a:pPr marL="83185">
                        <a:lnSpc>
                          <a:spcPts val="1025"/>
                        </a:lnSpc>
                        <a:spcBef>
                          <a:spcPts val="515"/>
                        </a:spcBef>
                      </a:pPr>
                      <a:r>
                        <a:rPr sz="900" spc="-5" dirty="0">
                          <a:solidFill>
                            <a:srgbClr val="595959"/>
                          </a:solidFill>
                          <a:latin typeface="Carlito"/>
                          <a:cs typeface="Carlito"/>
                        </a:rPr>
                        <a:t>3500</a:t>
                      </a:r>
                      <a:endParaRPr sz="900">
                        <a:latin typeface="Carlito"/>
                        <a:cs typeface="Carlito"/>
                      </a:endParaRPr>
                    </a:p>
                  </a:txBody>
                  <a:tcPr marL="0" marR="0" marT="65405" marB="0"/>
                </a:tc>
                <a:tc>
                  <a:txBody>
                    <a:bodyPr/>
                    <a:lstStyle/>
                    <a:p>
                      <a:pPr marL="263525">
                        <a:lnSpc>
                          <a:spcPts val="1025"/>
                        </a:lnSpc>
                        <a:spcBef>
                          <a:spcPts val="515"/>
                        </a:spcBef>
                      </a:pPr>
                      <a:r>
                        <a:rPr sz="900" spc="-5" dirty="0">
                          <a:solidFill>
                            <a:srgbClr val="595959"/>
                          </a:solidFill>
                          <a:latin typeface="Carlito"/>
                          <a:cs typeface="Carlito"/>
                        </a:rPr>
                        <a:t>4000</a:t>
                      </a:r>
                      <a:endParaRPr sz="900">
                        <a:latin typeface="Carlito"/>
                        <a:cs typeface="Carlito"/>
                      </a:endParaRPr>
                    </a:p>
                  </a:txBody>
                  <a:tcPr marL="0" marR="0" marT="65405" marB="0"/>
                </a:tc>
                <a:tc>
                  <a:txBody>
                    <a:bodyPr/>
                    <a:lstStyle/>
                    <a:p>
                      <a:pPr marL="195580">
                        <a:lnSpc>
                          <a:spcPts val="1025"/>
                        </a:lnSpc>
                        <a:spcBef>
                          <a:spcPts val="515"/>
                        </a:spcBef>
                      </a:pPr>
                      <a:r>
                        <a:rPr sz="900" spc="-5" dirty="0">
                          <a:solidFill>
                            <a:srgbClr val="595959"/>
                          </a:solidFill>
                          <a:latin typeface="Carlito"/>
                          <a:cs typeface="Carlito"/>
                        </a:rPr>
                        <a:t>4500</a:t>
                      </a:r>
                      <a:endParaRPr sz="900">
                        <a:latin typeface="Carlito"/>
                        <a:cs typeface="Carlito"/>
                      </a:endParaRPr>
                    </a:p>
                  </a:txBody>
                  <a:tcPr marL="0" marR="0" marT="65405" marB="0"/>
                </a:tc>
                <a:extLst>
                  <a:ext uri="{0D108BD9-81ED-4DB2-BD59-A6C34878D82A}">
                    <a16:rowId xmlns:a16="http://schemas.microsoft.com/office/drawing/2014/main" val="10029"/>
                  </a:ext>
                </a:extLst>
              </a:tr>
            </a:tbl>
          </a:graphicData>
        </a:graphic>
      </p:graphicFrame>
      <p:sp>
        <p:nvSpPr>
          <p:cNvPr id="11" name="object 11"/>
          <p:cNvSpPr txBox="1"/>
          <p:nvPr/>
        </p:nvSpPr>
        <p:spPr>
          <a:xfrm>
            <a:off x="9002268" y="6813301"/>
            <a:ext cx="231775"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98989"/>
                </a:solidFill>
                <a:latin typeface="Carlito"/>
                <a:cs typeface="Carlito"/>
              </a:rPr>
              <a:t>31</a:t>
            </a:fld>
            <a:endParaRPr sz="1200">
              <a:latin typeface="Carlito"/>
              <a:cs typeface="Carlito"/>
            </a:endParaRPr>
          </a:p>
        </p:txBody>
      </p:sp>
      <p:sp>
        <p:nvSpPr>
          <p:cNvPr id="9" name="object 9"/>
          <p:cNvSpPr txBox="1"/>
          <p:nvPr/>
        </p:nvSpPr>
        <p:spPr>
          <a:xfrm>
            <a:off x="8078216" y="1342135"/>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3F3F3F"/>
                </a:solidFill>
                <a:latin typeface="Carlito"/>
                <a:cs typeface="Carlito"/>
              </a:rPr>
              <a:t>394</a:t>
            </a:r>
            <a:r>
              <a:rPr sz="900" dirty="0">
                <a:solidFill>
                  <a:srgbClr val="3F3F3F"/>
                </a:solidFill>
                <a:latin typeface="Carlito"/>
                <a:cs typeface="Carlito"/>
              </a:rPr>
              <a:t>8</a:t>
            </a:r>
            <a:endParaRPr sz="900">
              <a:latin typeface="Carlito"/>
              <a:cs typeface="Carlito"/>
            </a:endParaRPr>
          </a:p>
        </p:txBody>
      </p:sp>
      <p:sp>
        <p:nvSpPr>
          <p:cNvPr id="10" name="object 10"/>
          <p:cNvSpPr txBox="1"/>
          <p:nvPr/>
        </p:nvSpPr>
        <p:spPr>
          <a:xfrm>
            <a:off x="2404364" y="1336035"/>
            <a:ext cx="5969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解熱鎮痛薬</a:t>
            </a:r>
            <a:endParaRPr sz="900">
              <a:latin typeface="Noto Sans CJK JP Regular"/>
              <a:cs typeface="Noto Sans CJK JP Regul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178040" y="4977384"/>
            <a:ext cx="10795" cy="902335"/>
          </a:xfrm>
          <a:custGeom>
            <a:avLst/>
            <a:gdLst/>
            <a:ahLst/>
            <a:cxnLst/>
            <a:rect l="l" t="t" r="r" b="b"/>
            <a:pathLst>
              <a:path w="10795" h="902335">
                <a:moveTo>
                  <a:pt x="0" y="902208"/>
                </a:moveTo>
                <a:lnTo>
                  <a:pt x="10667" y="902208"/>
                </a:lnTo>
                <a:lnTo>
                  <a:pt x="10667" y="0"/>
                </a:lnTo>
                <a:lnTo>
                  <a:pt x="0" y="0"/>
                </a:lnTo>
                <a:lnTo>
                  <a:pt x="0" y="902208"/>
                </a:lnTo>
                <a:close/>
              </a:path>
            </a:pathLst>
          </a:custGeom>
          <a:solidFill>
            <a:srgbClr val="D8D8D8"/>
          </a:solidFill>
        </p:spPr>
        <p:txBody>
          <a:bodyPr wrap="square" lIns="0" tIns="0" rIns="0" bIns="0" rtlCol="0"/>
          <a:lstStyle/>
          <a:p>
            <a:endParaRPr/>
          </a:p>
        </p:txBody>
      </p:sp>
      <p:sp>
        <p:nvSpPr>
          <p:cNvPr id="3" name="object 3"/>
          <p:cNvSpPr/>
          <p:nvPr/>
        </p:nvSpPr>
        <p:spPr>
          <a:xfrm>
            <a:off x="7178040" y="2688336"/>
            <a:ext cx="10795" cy="1705610"/>
          </a:xfrm>
          <a:custGeom>
            <a:avLst/>
            <a:gdLst/>
            <a:ahLst/>
            <a:cxnLst/>
            <a:rect l="l" t="t" r="r" b="b"/>
            <a:pathLst>
              <a:path w="10795" h="1705610">
                <a:moveTo>
                  <a:pt x="0" y="1705356"/>
                </a:moveTo>
                <a:lnTo>
                  <a:pt x="10667" y="1705356"/>
                </a:lnTo>
                <a:lnTo>
                  <a:pt x="10667" y="0"/>
                </a:lnTo>
                <a:lnTo>
                  <a:pt x="0" y="0"/>
                </a:lnTo>
                <a:lnTo>
                  <a:pt x="0" y="1705356"/>
                </a:lnTo>
                <a:close/>
              </a:path>
            </a:pathLst>
          </a:custGeom>
          <a:solidFill>
            <a:srgbClr val="D8D8D8"/>
          </a:solidFill>
        </p:spPr>
        <p:txBody>
          <a:bodyPr wrap="square" lIns="0" tIns="0" rIns="0" bIns="0" rtlCol="0"/>
          <a:lstStyle/>
          <a:p>
            <a:endParaRPr/>
          </a:p>
        </p:txBody>
      </p:sp>
      <p:sp>
        <p:nvSpPr>
          <p:cNvPr id="4" name="object 4"/>
          <p:cNvSpPr/>
          <p:nvPr/>
        </p:nvSpPr>
        <p:spPr>
          <a:xfrm>
            <a:off x="7178040" y="2447544"/>
            <a:ext cx="10795" cy="177165"/>
          </a:xfrm>
          <a:custGeom>
            <a:avLst/>
            <a:gdLst/>
            <a:ahLst/>
            <a:cxnLst/>
            <a:rect l="l" t="t" r="r" b="b"/>
            <a:pathLst>
              <a:path w="10795" h="177164">
                <a:moveTo>
                  <a:pt x="0" y="176783"/>
                </a:moveTo>
                <a:lnTo>
                  <a:pt x="10667" y="176783"/>
                </a:lnTo>
                <a:lnTo>
                  <a:pt x="10667" y="0"/>
                </a:lnTo>
                <a:lnTo>
                  <a:pt x="0" y="0"/>
                </a:lnTo>
                <a:lnTo>
                  <a:pt x="0" y="176783"/>
                </a:lnTo>
                <a:close/>
              </a:path>
            </a:pathLst>
          </a:custGeom>
          <a:solidFill>
            <a:srgbClr val="D8D8D8"/>
          </a:solidFill>
        </p:spPr>
        <p:txBody>
          <a:bodyPr wrap="square" lIns="0" tIns="0" rIns="0" bIns="0" rtlCol="0"/>
          <a:lstStyle/>
          <a:p>
            <a:endParaRPr/>
          </a:p>
        </p:txBody>
      </p:sp>
      <p:sp>
        <p:nvSpPr>
          <p:cNvPr id="5" name="object 5"/>
          <p:cNvSpPr/>
          <p:nvPr/>
        </p:nvSpPr>
        <p:spPr>
          <a:xfrm>
            <a:off x="7178040" y="1964436"/>
            <a:ext cx="10795" cy="356870"/>
          </a:xfrm>
          <a:custGeom>
            <a:avLst/>
            <a:gdLst/>
            <a:ahLst/>
            <a:cxnLst/>
            <a:rect l="l" t="t" r="r" b="b"/>
            <a:pathLst>
              <a:path w="10795" h="356869">
                <a:moveTo>
                  <a:pt x="0" y="356615"/>
                </a:moveTo>
                <a:lnTo>
                  <a:pt x="10667" y="356615"/>
                </a:lnTo>
                <a:lnTo>
                  <a:pt x="10667" y="0"/>
                </a:lnTo>
                <a:lnTo>
                  <a:pt x="0" y="0"/>
                </a:lnTo>
                <a:lnTo>
                  <a:pt x="0" y="356615"/>
                </a:lnTo>
                <a:close/>
              </a:path>
            </a:pathLst>
          </a:custGeom>
          <a:solidFill>
            <a:srgbClr val="D8D8D8"/>
          </a:solidFill>
        </p:spPr>
        <p:txBody>
          <a:bodyPr wrap="square" lIns="0" tIns="0" rIns="0" bIns="0" rtlCol="0"/>
          <a:lstStyle/>
          <a:p>
            <a:endParaRPr/>
          </a:p>
        </p:txBody>
      </p:sp>
      <p:sp>
        <p:nvSpPr>
          <p:cNvPr id="6" name="object 6"/>
          <p:cNvSpPr/>
          <p:nvPr/>
        </p:nvSpPr>
        <p:spPr>
          <a:xfrm>
            <a:off x="7178040" y="1723644"/>
            <a:ext cx="10795" cy="116205"/>
          </a:xfrm>
          <a:custGeom>
            <a:avLst/>
            <a:gdLst/>
            <a:ahLst/>
            <a:cxnLst/>
            <a:rect l="l" t="t" r="r" b="b"/>
            <a:pathLst>
              <a:path w="10795" h="116205">
                <a:moveTo>
                  <a:pt x="0" y="115824"/>
                </a:moveTo>
                <a:lnTo>
                  <a:pt x="10667" y="115824"/>
                </a:lnTo>
                <a:lnTo>
                  <a:pt x="10667" y="0"/>
                </a:lnTo>
                <a:lnTo>
                  <a:pt x="0" y="0"/>
                </a:lnTo>
                <a:lnTo>
                  <a:pt x="0" y="115824"/>
                </a:lnTo>
                <a:close/>
              </a:path>
            </a:pathLst>
          </a:custGeom>
          <a:solidFill>
            <a:srgbClr val="D8D8D8"/>
          </a:solidFill>
        </p:spPr>
        <p:txBody>
          <a:bodyPr wrap="square" lIns="0" tIns="0" rIns="0" bIns="0" rtlCol="0"/>
          <a:lstStyle/>
          <a:p>
            <a:endParaRPr/>
          </a:p>
        </p:txBody>
      </p:sp>
      <p:sp>
        <p:nvSpPr>
          <p:cNvPr id="7" name="object 7"/>
          <p:cNvSpPr/>
          <p:nvPr/>
        </p:nvSpPr>
        <p:spPr>
          <a:xfrm>
            <a:off x="7178040" y="1482852"/>
            <a:ext cx="10795" cy="116205"/>
          </a:xfrm>
          <a:custGeom>
            <a:avLst/>
            <a:gdLst/>
            <a:ahLst/>
            <a:cxnLst/>
            <a:rect l="l" t="t" r="r" b="b"/>
            <a:pathLst>
              <a:path w="10795" h="116205">
                <a:moveTo>
                  <a:pt x="0" y="115824"/>
                </a:moveTo>
                <a:lnTo>
                  <a:pt x="10667" y="115824"/>
                </a:lnTo>
                <a:lnTo>
                  <a:pt x="10667" y="0"/>
                </a:lnTo>
                <a:lnTo>
                  <a:pt x="0" y="0"/>
                </a:lnTo>
                <a:lnTo>
                  <a:pt x="0" y="115824"/>
                </a:lnTo>
                <a:close/>
              </a:path>
            </a:pathLst>
          </a:custGeom>
          <a:solidFill>
            <a:srgbClr val="D8D8D8"/>
          </a:solidFill>
        </p:spPr>
        <p:txBody>
          <a:bodyPr wrap="square" lIns="0" tIns="0" rIns="0" bIns="0" rtlCol="0"/>
          <a:lstStyle/>
          <a:p>
            <a:endParaRPr/>
          </a:p>
        </p:txBody>
      </p:sp>
      <p:sp>
        <p:nvSpPr>
          <p:cNvPr id="8" name="object 8"/>
          <p:cNvSpPr/>
          <p:nvPr/>
        </p:nvSpPr>
        <p:spPr>
          <a:xfrm>
            <a:off x="7178040" y="1299972"/>
            <a:ext cx="10795" cy="56515"/>
          </a:xfrm>
          <a:custGeom>
            <a:avLst/>
            <a:gdLst/>
            <a:ahLst/>
            <a:cxnLst/>
            <a:rect l="l" t="t" r="r" b="b"/>
            <a:pathLst>
              <a:path w="10795" h="56515">
                <a:moveTo>
                  <a:pt x="0" y="56388"/>
                </a:moveTo>
                <a:lnTo>
                  <a:pt x="10667" y="56388"/>
                </a:lnTo>
                <a:lnTo>
                  <a:pt x="10667" y="0"/>
                </a:lnTo>
                <a:lnTo>
                  <a:pt x="0" y="0"/>
                </a:lnTo>
                <a:lnTo>
                  <a:pt x="0" y="56388"/>
                </a:lnTo>
                <a:close/>
              </a:path>
            </a:pathLst>
          </a:custGeom>
          <a:solidFill>
            <a:srgbClr val="D8D8D8"/>
          </a:solidFill>
        </p:spPr>
        <p:txBody>
          <a:bodyPr wrap="square" lIns="0" tIns="0" rIns="0" bIns="0" rtlCol="0"/>
          <a:lstStyle/>
          <a:p>
            <a:endParaRPr/>
          </a:p>
        </p:txBody>
      </p:sp>
      <p:sp>
        <p:nvSpPr>
          <p:cNvPr id="9" name="object 9"/>
          <p:cNvSpPr/>
          <p:nvPr/>
        </p:nvSpPr>
        <p:spPr>
          <a:xfrm>
            <a:off x="7972043" y="4977384"/>
            <a:ext cx="10795" cy="902335"/>
          </a:xfrm>
          <a:custGeom>
            <a:avLst/>
            <a:gdLst/>
            <a:ahLst/>
            <a:cxnLst/>
            <a:rect l="l" t="t" r="r" b="b"/>
            <a:pathLst>
              <a:path w="10795" h="902335">
                <a:moveTo>
                  <a:pt x="0" y="902208"/>
                </a:moveTo>
                <a:lnTo>
                  <a:pt x="10667" y="902208"/>
                </a:lnTo>
                <a:lnTo>
                  <a:pt x="10667" y="0"/>
                </a:lnTo>
                <a:lnTo>
                  <a:pt x="0" y="0"/>
                </a:lnTo>
                <a:lnTo>
                  <a:pt x="0" y="902208"/>
                </a:lnTo>
                <a:close/>
              </a:path>
            </a:pathLst>
          </a:custGeom>
          <a:solidFill>
            <a:srgbClr val="D8D8D8"/>
          </a:solidFill>
        </p:spPr>
        <p:txBody>
          <a:bodyPr wrap="square" lIns="0" tIns="0" rIns="0" bIns="0" rtlCol="0"/>
          <a:lstStyle/>
          <a:p>
            <a:endParaRPr/>
          </a:p>
        </p:txBody>
      </p:sp>
      <p:sp>
        <p:nvSpPr>
          <p:cNvPr id="10" name="object 10"/>
          <p:cNvSpPr/>
          <p:nvPr/>
        </p:nvSpPr>
        <p:spPr>
          <a:xfrm>
            <a:off x="7972043" y="2688336"/>
            <a:ext cx="10795" cy="1705610"/>
          </a:xfrm>
          <a:custGeom>
            <a:avLst/>
            <a:gdLst/>
            <a:ahLst/>
            <a:cxnLst/>
            <a:rect l="l" t="t" r="r" b="b"/>
            <a:pathLst>
              <a:path w="10795" h="1705610">
                <a:moveTo>
                  <a:pt x="0" y="1705356"/>
                </a:moveTo>
                <a:lnTo>
                  <a:pt x="10667" y="1705356"/>
                </a:lnTo>
                <a:lnTo>
                  <a:pt x="10667" y="0"/>
                </a:lnTo>
                <a:lnTo>
                  <a:pt x="0" y="0"/>
                </a:lnTo>
                <a:lnTo>
                  <a:pt x="0" y="1705356"/>
                </a:lnTo>
                <a:close/>
              </a:path>
            </a:pathLst>
          </a:custGeom>
          <a:solidFill>
            <a:srgbClr val="D8D8D8"/>
          </a:solidFill>
        </p:spPr>
        <p:txBody>
          <a:bodyPr wrap="square" lIns="0" tIns="0" rIns="0" bIns="0" rtlCol="0"/>
          <a:lstStyle/>
          <a:p>
            <a:endParaRPr/>
          </a:p>
        </p:txBody>
      </p:sp>
      <p:sp>
        <p:nvSpPr>
          <p:cNvPr id="11" name="object 11"/>
          <p:cNvSpPr/>
          <p:nvPr/>
        </p:nvSpPr>
        <p:spPr>
          <a:xfrm>
            <a:off x="7972043" y="2447544"/>
            <a:ext cx="10795" cy="177165"/>
          </a:xfrm>
          <a:custGeom>
            <a:avLst/>
            <a:gdLst/>
            <a:ahLst/>
            <a:cxnLst/>
            <a:rect l="l" t="t" r="r" b="b"/>
            <a:pathLst>
              <a:path w="10795" h="177164">
                <a:moveTo>
                  <a:pt x="0" y="176783"/>
                </a:moveTo>
                <a:lnTo>
                  <a:pt x="10667" y="176783"/>
                </a:lnTo>
                <a:lnTo>
                  <a:pt x="10667" y="0"/>
                </a:lnTo>
                <a:lnTo>
                  <a:pt x="0" y="0"/>
                </a:lnTo>
                <a:lnTo>
                  <a:pt x="0" y="176783"/>
                </a:lnTo>
                <a:close/>
              </a:path>
            </a:pathLst>
          </a:custGeom>
          <a:solidFill>
            <a:srgbClr val="D8D8D8"/>
          </a:solidFill>
        </p:spPr>
        <p:txBody>
          <a:bodyPr wrap="square" lIns="0" tIns="0" rIns="0" bIns="0" rtlCol="0"/>
          <a:lstStyle/>
          <a:p>
            <a:endParaRPr/>
          </a:p>
        </p:txBody>
      </p:sp>
      <p:sp>
        <p:nvSpPr>
          <p:cNvPr id="12" name="object 12"/>
          <p:cNvSpPr/>
          <p:nvPr/>
        </p:nvSpPr>
        <p:spPr>
          <a:xfrm>
            <a:off x="7972043" y="1964436"/>
            <a:ext cx="10795" cy="419100"/>
          </a:xfrm>
          <a:custGeom>
            <a:avLst/>
            <a:gdLst/>
            <a:ahLst/>
            <a:cxnLst/>
            <a:rect l="l" t="t" r="r" b="b"/>
            <a:pathLst>
              <a:path w="10795" h="419100">
                <a:moveTo>
                  <a:pt x="0" y="419100"/>
                </a:moveTo>
                <a:lnTo>
                  <a:pt x="10667" y="419100"/>
                </a:lnTo>
                <a:lnTo>
                  <a:pt x="10667" y="0"/>
                </a:lnTo>
                <a:lnTo>
                  <a:pt x="0" y="0"/>
                </a:lnTo>
                <a:lnTo>
                  <a:pt x="0" y="419100"/>
                </a:lnTo>
                <a:close/>
              </a:path>
            </a:pathLst>
          </a:custGeom>
          <a:solidFill>
            <a:srgbClr val="D8D8D8"/>
          </a:solidFill>
        </p:spPr>
        <p:txBody>
          <a:bodyPr wrap="square" lIns="0" tIns="0" rIns="0" bIns="0" rtlCol="0"/>
          <a:lstStyle/>
          <a:p>
            <a:endParaRPr/>
          </a:p>
        </p:txBody>
      </p:sp>
      <p:sp>
        <p:nvSpPr>
          <p:cNvPr id="13" name="object 13"/>
          <p:cNvSpPr/>
          <p:nvPr/>
        </p:nvSpPr>
        <p:spPr>
          <a:xfrm>
            <a:off x="7972043" y="1420368"/>
            <a:ext cx="10795" cy="481965"/>
          </a:xfrm>
          <a:custGeom>
            <a:avLst/>
            <a:gdLst/>
            <a:ahLst/>
            <a:cxnLst/>
            <a:rect l="l" t="t" r="r" b="b"/>
            <a:pathLst>
              <a:path w="10795" h="481964">
                <a:moveTo>
                  <a:pt x="0" y="481583"/>
                </a:moveTo>
                <a:lnTo>
                  <a:pt x="10667" y="481583"/>
                </a:lnTo>
                <a:lnTo>
                  <a:pt x="10667" y="0"/>
                </a:lnTo>
                <a:lnTo>
                  <a:pt x="0" y="0"/>
                </a:lnTo>
                <a:lnTo>
                  <a:pt x="0" y="481583"/>
                </a:lnTo>
                <a:close/>
              </a:path>
            </a:pathLst>
          </a:custGeom>
          <a:solidFill>
            <a:srgbClr val="D8D8D8"/>
          </a:solidFill>
        </p:spPr>
        <p:txBody>
          <a:bodyPr wrap="square" lIns="0" tIns="0" rIns="0" bIns="0" rtlCol="0"/>
          <a:lstStyle/>
          <a:p>
            <a:endParaRPr/>
          </a:p>
        </p:txBody>
      </p:sp>
      <p:sp>
        <p:nvSpPr>
          <p:cNvPr id="14" name="object 14"/>
          <p:cNvSpPr/>
          <p:nvPr/>
        </p:nvSpPr>
        <p:spPr>
          <a:xfrm>
            <a:off x="7972043" y="1299972"/>
            <a:ext cx="10795" cy="56515"/>
          </a:xfrm>
          <a:custGeom>
            <a:avLst/>
            <a:gdLst/>
            <a:ahLst/>
            <a:cxnLst/>
            <a:rect l="l" t="t" r="r" b="b"/>
            <a:pathLst>
              <a:path w="10795" h="56515">
                <a:moveTo>
                  <a:pt x="0" y="56388"/>
                </a:moveTo>
                <a:lnTo>
                  <a:pt x="10667" y="56388"/>
                </a:lnTo>
                <a:lnTo>
                  <a:pt x="10667" y="0"/>
                </a:lnTo>
                <a:lnTo>
                  <a:pt x="0" y="0"/>
                </a:lnTo>
                <a:lnTo>
                  <a:pt x="0" y="56388"/>
                </a:lnTo>
                <a:close/>
              </a:path>
            </a:pathLst>
          </a:custGeom>
          <a:solidFill>
            <a:srgbClr val="D8D8D8"/>
          </a:solidFill>
        </p:spPr>
        <p:txBody>
          <a:bodyPr wrap="square" lIns="0" tIns="0" rIns="0" bIns="0" rtlCol="0"/>
          <a:lstStyle/>
          <a:p>
            <a:endParaRPr/>
          </a:p>
        </p:txBody>
      </p:sp>
      <p:sp>
        <p:nvSpPr>
          <p:cNvPr id="15" name="object 15"/>
          <p:cNvSpPr/>
          <p:nvPr/>
        </p:nvSpPr>
        <p:spPr>
          <a:xfrm>
            <a:off x="8764523" y="4977384"/>
            <a:ext cx="10795" cy="902335"/>
          </a:xfrm>
          <a:custGeom>
            <a:avLst/>
            <a:gdLst/>
            <a:ahLst/>
            <a:cxnLst/>
            <a:rect l="l" t="t" r="r" b="b"/>
            <a:pathLst>
              <a:path w="10795" h="902335">
                <a:moveTo>
                  <a:pt x="0" y="902208"/>
                </a:moveTo>
                <a:lnTo>
                  <a:pt x="10668" y="902208"/>
                </a:lnTo>
                <a:lnTo>
                  <a:pt x="10668" y="0"/>
                </a:lnTo>
                <a:lnTo>
                  <a:pt x="0" y="0"/>
                </a:lnTo>
                <a:lnTo>
                  <a:pt x="0" y="902208"/>
                </a:lnTo>
                <a:close/>
              </a:path>
            </a:pathLst>
          </a:custGeom>
          <a:solidFill>
            <a:srgbClr val="D8D8D8"/>
          </a:solidFill>
        </p:spPr>
        <p:txBody>
          <a:bodyPr wrap="square" lIns="0" tIns="0" rIns="0" bIns="0" rtlCol="0"/>
          <a:lstStyle/>
          <a:p>
            <a:endParaRPr/>
          </a:p>
        </p:txBody>
      </p:sp>
      <p:sp>
        <p:nvSpPr>
          <p:cNvPr id="16" name="object 16"/>
          <p:cNvSpPr/>
          <p:nvPr/>
        </p:nvSpPr>
        <p:spPr>
          <a:xfrm>
            <a:off x="8764523" y="2447544"/>
            <a:ext cx="10795" cy="1946275"/>
          </a:xfrm>
          <a:custGeom>
            <a:avLst/>
            <a:gdLst/>
            <a:ahLst/>
            <a:cxnLst/>
            <a:rect l="l" t="t" r="r" b="b"/>
            <a:pathLst>
              <a:path w="10795" h="1946275">
                <a:moveTo>
                  <a:pt x="0" y="1946147"/>
                </a:moveTo>
                <a:lnTo>
                  <a:pt x="10668" y="1946147"/>
                </a:lnTo>
                <a:lnTo>
                  <a:pt x="10668" y="0"/>
                </a:lnTo>
                <a:lnTo>
                  <a:pt x="0" y="0"/>
                </a:lnTo>
                <a:lnTo>
                  <a:pt x="0" y="1946147"/>
                </a:lnTo>
                <a:close/>
              </a:path>
            </a:pathLst>
          </a:custGeom>
          <a:solidFill>
            <a:srgbClr val="D8D8D8"/>
          </a:solidFill>
        </p:spPr>
        <p:txBody>
          <a:bodyPr wrap="square" lIns="0" tIns="0" rIns="0" bIns="0" rtlCol="0"/>
          <a:lstStyle/>
          <a:p>
            <a:endParaRPr/>
          </a:p>
        </p:txBody>
      </p:sp>
      <p:sp>
        <p:nvSpPr>
          <p:cNvPr id="17" name="object 17"/>
          <p:cNvSpPr/>
          <p:nvPr/>
        </p:nvSpPr>
        <p:spPr>
          <a:xfrm>
            <a:off x="8764523" y="1964436"/>
            <a:ext cx="10795" cy="419100"/>
          </a:xfrm>
          <a:custGeom>
            <a:avLst/>
            <a:gdLst/>
            <a:ahLst/>
            <a:cxnLst/>
            <a:rect l="l" t="t" r="r" b="b"/>
            <a:pathLst>
              <a:path w="10795" h="419100">
                <a:moveTo>
                  <a:pt x="0" y="419100"/>
                </a:moveTo>
                <a:lnTo>
                  <a:pt x="10668" y="419100"/>
                </a:lnTo>
                <a:lnTo>
                  <a:pt x="10668" y="0"/>
                </a:lnTo>
                <a:lnTo>
                  <a:pt x="0" y="0"/>
                </a:lnTo>
                <a:lnTo>
                  <a:pt x="0" y="419100"/>
                </a:lnTo>
                <a:close/>
              </a:path>
            </a:pathLst>
          </a:custGeom>
          <a:solidFill>
            <a:srgbClr val="D8D8D8"/>
          </a:solidFill>
        </p:spPr>
        <p:txBody>
          <a:bodyPr wrap="square" lIns="0" tIns="0" rIns="0" bIns="0" rtlCol="0"/>
          <a:lstStyle/>
          <a:p>
            <a:endParaRPr/>
          </a:p>
        </p:txBody>
      </p:sp>
      <p:sp>
        <p:nvSpPr>
          <p:cNvPr id="18" name="object 18"/>
          <p:cNvSpPr/>
          <p:nvPr/>
        </p:nvSpPr>
        <p:spPr>
          <a:xfrm>
            <a:off x="8764523" y="1299972"/>
            <a:ext cx="10795" cy="601980"/>
          </a:xfrm>
          <a:custGeom>
            <a:avLst/>
            <a:gdLst/>
            <a:ahLst/>
            <a:cxnLst/>
            <a:rect l="l" t="t" r="r" b="b"/>
            <a:pathLst>
              <a:path w="10795" h="601980">
                <a:moveTo>
                  <a:pt x="0" y="601980"/>
                </a:moveTo>
                <a:lnTo>
                  <a:pt x="10668" y="601980"/>
                </a:lnTo>
                <a:lnTo>
                  <a:pt x="10668" y="0"/>
                </a:lnTo>
                <a:lnTo>
                  <a:pt x="0" y="0"/>
                </a:lnTo>
                <a:lnTo>
                  <a:pt x="0" y="601980"/>
                </a:lnTo>
                <a:close/>
              </a:path>
            </a:pathLst>
          </a:custGeom>
          <a:solidFill>
            <a:srgbClr val="D8D8D8"/>
          </a:solidFill>
        </p:spPr>
        <p:txBody>
          <a:bodyPr wrap="square" lIns="0" tIns="0" rIns="0" bIns="0" rtlCol="0"/>
          <a:lstStyle/>
          <a:p>
            <a:endParaRPr/>
          </a:p>
        </p:txBody>
      </p:sp>
      <p:sp>
        <p:nvSpPr>
          <p:cNvPr id="19" name="object 19"/>
          <p:cNvSpPr/>
          <p:nvPr/>
        </p:nvSpPr>
        <p:spPr>
          <a:xfrm>
            <a:off x="9558528" y="1299972"/>
            <a:ext cx="9525" cy="4579620"/>
          </a:xfrm>
          <a:custGeom>
            <a:avLst/>
            <a:gdLst/>
            <a:ahLst/>
            <a:cxnLst/>
            <a:rect l="l" t="t" r="r" b="b"/>
            <a:pathLst>
              <a:path w="9525" h="4579620">
                <a:moveTo>
                  <a:pt x="9144" y="0"/>
                </a:moveTo>
                <a:lnTo>
                  <a:pt x="0" y="0"/>
                </a:lnTo>
                <a:lnTo>
                  <a:pt x="0" y="4579620"/>
                </a:lnTo>
                <a:lnTo>
                  <a:pt x="9144" y="4579620"/>
                </a:lnTo>
                <a:lnTo>
                  <a:pt x="9144" y="0"/>
                </a:lnTo>
                <a:close/>
              </a:path>
            </a:pathLst>
          </a:custGeom>
          <a:solidFill>
            <a:srgbClr val="D8D8D8"/>
          </a:solidFill>
        </p:spPr>
        <p:txBody>
          <a:bodyPr wrap="square" lIns="0" tIns="0" rIns="0" bIns="0" rtlCol="0"/>
          <a:lstStyle/>
          <a:p>
            <a:endParaRPr/>
          </a:p>
        </p:txBody>
      </p:sp>
      <p:sp>
        <p:nvSpPr>
          <p:cNvPr id="20" name="object 20"/>
          <p:cNvSpPr/>
          <p:nvPr/>
        </p:nvSpPr>
        <p:spPr>
          <a:xfrm>
            <a:off x="6390132" y="5757672"/>
            <a:ext cx="3175" cy="64135"/>
          </a:xfrm>
          <a:custGeom>
            <a:avLst/>
            <a:gdLst/>
            <a:ahLst/>
            <a:cxnLst/>
            <a:rect l="l" t="t" r="r" b="b"/>
            <a:pathLst>
              <a:path w="3175" h="64135">
                <a:moveTo>
                  <a:pt x="3047" y="0"/>
                </a:moveTo>
                <a:lnTo>
                  <a:pt x="0" y="0"/>
                </a:lnTo>
                <a:lnTo>
                  <a:pt x="0" y="64007"/>
                </a:lnTo>
                <a:lnTo>
                  <a:pt x="3047" y="64007"/>
                </a:lnTo>
                <a:lnTo>
                  <a:pt x="3047" y="0"/>
                </a:lnTo>
                <a:close/>
              </a:path>
            </a:pathLst>
          </a:custGeom>
          <a:solidFill>
            <a:srgbClr val="5B9AD4"/>
          </a:solidFill>
        </p:spPr>
        <p:txBody>
          <a:bodyPr wrap="square" lIns="0" tIns="0" rIns="0" bIns="0" rtlCol="0"/>
          <a:lstStyle/>
          <a:p>
            <a:endParaRPr/>
          </a:p>
        </p:txBody>
      </p:sp>
      <p:sp>
        <p:nvSpPr>
          <p:cNvPr id="21" name="object 21"/>
          <p:cNvSpPr/>
          <p:nvPr/>
        </p:nvSpPr>
        <p:spPr>
          <a:xfrm>
            <a:off x="6390132" y="5516879"/>
            <a:ext cx="30480" cy="64135"/>
          </a:xfrm>
          <a:custGeom>
            <a:avLst/>
            <a:gdLst/>
            <a:ahLst/>
            <a:cxnLst/>
            <a:rect l="l" t="t" r="r" b="b"/>
            <a:pathLst>
              <a:path w="30479" h="64135">
                <a:moveTo>
                  <a:pt x="30479" y="0"/>
                </a:moveTo>
                <a:lnTo>
                  <a:pt x="0" y="0"/>
                </a:lnTo>
                <a:lnTo>
                  <a:pt x="0" y="64007"/>
                </a:lnTo>
                <a:lnTo>
                  <a:pt x="30479" y="64007"/>
                </a:lnTo>
                <a:lnTo>
                  <a:pt x="30479" y="0"/>
                </a:lnTo>
                <a:close/>
              </a:path>
            </a:pathLst>
          </a:custGeom>
          <a:solidFill>
            <a:srgbClr val="5B9AD4"/>
          </a:solidFill>
        </p:spPr>
        <p:txBody>
          <a:bodyPr wrap="square" lIns="0" tIns="0" rIns="0" bIns="0" rtlCol="0"/>
          <a:lstStyle/>
          <a:p>
            <a:endParaRPr/>
          </a:p>
        </p:txBody>
      </p:sp>
      <p:sp>
        <p:nvSpPr>
          <p:cNvPr id="22" name="object 22"/>
          <p:cNvSpPr/>
          <p:nvPr/>
        </p:nvSpPr>
        <p:spPr>
          <a:xfrm>
            <a:off x="6390132" y="5276088"/>
            <a:ext cx="18415" cy="62865"/>
          </a:xfrm>
          <a:custGeom>
            <a:avLst/>
            <a:gdLst/>
            <a:ahLst/>
            <a:cxnLst/>
            <a:rect l="l" t="t" r="r" b="b"/>
            <a:pathLst>
              <a:path w="18414" h="62864">
                <a:moveTo>
                  <a:pt x="18287" y="0"/>
                </a:moveTo>
                <a:lnTo>
                  <a:pt x="0" y="0"/>
                </a:lnTo>
                <a:lnTo>
                  <a:pt x="0" y="62484"/>
                </a:lnTo>
                <a:lnTo>
                  <a:pt x="18287" y="62484"/>
                </a:lnTo>
                <a:lnTo>
                  <a:pt x="18287" y="0"/>
                </a:lnTo>
                <a:close/>
              </a:path>
            </a:pathLst>
          </a:custGeom>
          <a:solidFill>
            <a:srgbClr val="5B9AD4"/>
          </a:solidFill>
        </p:spPr>
        <p:txBody>
          <a:bodyPr wrap="square" lIns="0" tIns="0" rIns="0" bIns="0" rtlCol="0"/>
          <a:lstStyle/>
          <a:p>
            <a:endParaRPr/>
          </a:p>
        </p:txBody>
      </p:sp>
      <p:sp>
        <p:nvSpPr>
          <p:cNvPr id="23" name="object 23"/>
          <p:cNvSpPr/>
          <p:nvPr/>
        </p:nvSpPr>
        <p:spPr>
          <a:xfrm>
            <a:off x="6390132" y="5035296"/>
            <a:ext cx="10795" cy="62865"/>
          </a:xfrm>
          <a:custGeom>
            <a:avLst/>
            <a:gdLst/>
            <a:ahLst/>
            <a:cxnLst/>
            <a:rect l="l" t="t" r="r" b="b"/>
            <a:pathLst>
              <a:path w="10795" h="62864">
                <a:moveTo>
                  <a:pt x="10667" y="0"/>
                </a:moveTo>
                <a:lnTo>
                  <a:pt x="0" y="0"/>
                </a:lnTo>
                <a:lnTo>
                  <a:pt x="0" y="62483"/>
                </a:lnTo>
                <a:lnTo>
                  <a:pt x="10667" y="62483"/>
                </a:lnTo>
                <a:lnTo>
                  <a:pt x="10667" y="0"/>
                </a:lnTo>
                <a:close/>
              </a:path>
            </a:pathLst>
          </a:custGeom>
          <a:solidFill>
            <a:srgbClr val="5B9AD4"/>
          </a:solidFill>
        </p:spPr>
        <p:txBody>
          <a:bodyPr wrap="square" lIns="0" tIns="0" rIns="0" bIns="0" rtlCol="0"/>
          <a:lstStyle/>
          <a:p>
            <a:endParaRPr/>
          </a:p>
        </p:txBody>
      </p:sp>
      <p:sp>
        <p:nvSpPr>
          <p:cNvPr id="24" name="object 24"/>
          <p:cNvSpPr/>
          <p:nvPr/>
        </p:nvSpPr>
        <p:spPr>
          <a:xfrm>
            <a:off x="6390132" y="4794503"/>
            <a:ext cx="50800" cy="62865"/>
          </a:xfrm>
          <a:custGeom>
            <a:avLst/>
            <a:gdLst/>
            <a:ahLst/>
            <a:cxnLst/>
            <a:rect l="l" t="t" r="r" b="b"/>
            <a:pathLst>
              <a:path w="50800" h="62864">
                <a:moveTo>
                  <a:pt x="50291" y="0"/>
                </a:moveTo>
                <a:lnTo>
                  <a:pt x="0" y="0"/>
                </a:lnTo>
                <a:lnTo>
                  <a:pt x="0" y="62483"/>
                </a:lnTo>
                <a:lnTo>
                  <a:pt x="50291" y="62483"/>
                </a:lnTo>
                <a:lnTo>
                  <a:pt x="50291" y="0"/>
                </a:lnTo>
                <a:close/>
              </a:path>
            </a:pathLst>
          </a:custGeom>
          <a:solidFill>
            <a:srgbClr val="5B9AD4"/>
          </a:solidFill>
        </p:spPr>
        <p:txBody>
          <a:bodyPr wrap="square" lIns="0" tIns="0" rIns="0" bIns="0" rtlCol="0"/>
          <a:lstStyle/>
          <a:p>
            <a:endParaRPr/>
          </a:p>
        </p:txBody>
      </p:sp>
      <p:sp>
        <p:nvSpPr>
          <p:cNvPr id="25" name="object 25"/>
          <p:cNvSpPr/>
          <p:nvPr/>
        </p:nvSpPr>
        <p:spPr>
          <a:xfrm>
            <a:off x="6390132" y="4553711"/>
            <a:ext cx="43180" cy="62865"/>
          </a:xfrm>
          <a:custGeom>
            <a:avLst/>
            <a:gdLst/>
            <a:ahLst/>
            <a:cxnLst/>
            <a:rect l="l" t="t" r="r" b="b"/>
            <a:pathLst>
              <a:path w="43179" h="62864">
                <a:moveTo>
                  <a:pt x="42671" y="0"/>
                </a:moveTo>
                <a:lnTo>
                  <a:pt x="0" y="0"/>
                </a:lnTo>
                <a:lnTo>
                  <a:pt x="0" y="62484"/>
                </a:lnTo>
                <a:lnTo>
                  <a:pt x="42671" y="62484"/>
                </a:lnTo>
                <a:lnTo>
                  <a:pt x="42671" y="0"/>
                </a:lnTo>
                <a:close/>
              </a:path>
            </a:pathLst>
          </a:custGeom>
          <a:solidFill>
            <a:srgbClr val="5B9AD4"/>
          </a:solidFill>
        </p:spPr>
        <p:txBody>
          <a:bodyPr wrap="square" lIns="0" tIns="0" rIns="0" bIns="0" rtlCol="0"/>
          <a:lstStyle/>
          <a:p>
            <a:endParaRPr/>
          </a:p>
        </p:txBody>
      </p:sp>
      <p:sp>
        <p:nvSpPr>
          <p:cNvPr id="26" name="object 26"/>
          <p:cNvSpPr/>
          <p:nvPr/>
        </p:nvSpPr>
        <p:spPr>
          <a:xfrm>
            <a:off x="6390132" y="4311396"/>
            <a:ext cx="90170" cy="64135"/>
          </a:xfrm>
          <a:custGeom>
            <a:avLst/>
            <a:gdLst/>
            <a:ahLst/>
            <a:cxnLst/>
            <a:rect l="l" t="t" r="r" b="b"/>
            <a:pathLst>
              <a:path w="90170" h="64135">
                <a:moveTo>
                  <a:pt x="89915" y="0"/>
                </a:moveTo>
                <a:lnTo>
                  <a:pt x="0" y="0"/>
                </a:lnTo>
                <a:lnTo>
                  <a:pt x="0" y="64007"/>
                </a:lnTo>
                <a:lnTo>
                  <a:pt x="89915" y="64007"/>
                </a:lnTo>
                <a:lnTo>
                  <a:pt x="89915" y="0"/>
                </a:lnTo>
                <a:close/>
              </a:path>
            </a:pathLst>
          </a:custGeom>
          <a:solidFill>
            <a:srgbClr val="5B9AD4"/>
          </a:solidFill>
        </p:spPr>
        <p:txBody>
          <a:bodyPr wrap="square" lIns="0" tIns="0" rIns="0" bIns="0" rtlCol="0"/>
          <a:lstStyle/>
          <a:p>
            <a:endParaRPr/>
          </a:p>
        </p:txBody>
      </p:sp>
      <p:sp>
        <p:nvSpPr>
          <p:cNvPr id="27" name="object 27"/>
          <p:cNvSpPr/>
          <p:nvPr/>
        </p:nvSpPr>
        <p:spPr>
          <a:xfrm>
            <a:off x="6390132" y="4070603"/>
            <a:ext cx="154305" cy="64135"/>
          </a:xfrm>
          <a:custGeom>
            <a:avLst/>
            <a:gdLst/>
            <a:ahLst/>
            <a:cxnLst/>
            <a:rect l="l" t="t" r="r" b="b"/>
            <a:pathLst>
              <a:path w="154304" h="64135">
                <a:moveTo>
                  <a:pt x="153923" y="0"/>
                </a:moveTo>
                <a:lnTo>
                  <a:pt x="0" y="0"/>
                </a:lnTo>
                <a:lnTo>
                  <a:pt x="0" y="64007"/>
                </a:lnTo>
                <a:lnTo>
                  <a:pt x="153923" y="64007"/>
                </a:lnTo>
                <a:lnTo>
                  <a:pt x="153923" y="0"/>
                </a:lnTo>
                <a:close/>
              </a:path>
            </a:pathLst>
          </a:custGeom>
          <a:solidFill>
            <a:srgbClr val="5B9AD4"/>
          </a:solidFill>
        </p:spPr>
        <p:txBody>
          <a:bodyPr wrap="square" lIns="0" tIns="0" rIns="0" bIns="0" rtlCol="0"/>
          <a:lstStyle/>
          <a:p>
            <a:endParaRPr/>
          </a:p>
        </p:txBody>
      </p:sp>
      <p:sp>
        <p:nvSpPr>
          <p:cNvPr id="28" name="object 28"/>
          <p:cNvSpPr/>
          <p:nvPr/>
        </p:nvSpPr>
        <p:spPr>
          <a:xfrm>
            <a:off x="6390132" y="3829811"/>
            <a:ext cx="82550" cy="64135"/>
          </a:xfrm>
          <a:custGeom>
            <a:avLst/>
            <a:gdLst/>
            <a:ahLst/>
            <a:cxnLst/>
            <a:rect l="l" t="t" r="r" b="b"/>
            <a:pathLst>
              <a:path w="82550" h="64135">
                <a:moveTo>
                  <a:pt x="82295" y="0"/>
                </a:moveTo>
                <a:lnTo>
                  <a:pt x="0" y="0"/>
                </a:lnTo>
                <a:lnTo>
                  <a:pt x="0" y="64008"/>
                </a:lnTo>
                <a:lnTo>
                  <a:pt x="82295" y="64008"/>
                </a:lnTo>
                <a:lnTo>
                  <a:pt x="82295" y="0"/>
                </a:lnTo>
                <a:close/>
              </a:path>
            </a:pathLst>
          </a:custGeom>
          <a:solidFill>
            <a:srgbClr val="5B9AD4"/>
          </a:solidFill>
        </p:spPr>
        <p:txBody>
          <a:bodyPr wrap="square" lIns="0" tIns="0" rIns="0" bIns="0" rtlCol="0"/>
          <a:lstStyle/>
          <a:p>
            <a:endParaRPr/>
          </a:p>
        </p:txBody>
      </p:sp>
      <p:sp>
        <p:nvSpPr>
          <p:cNvPr id="29" name="object 29"/>
          <p:cNvSpPr/>
          <p:nvPr/>
        </p:nvSpPr>
        <p:spPr>
          <a:xfrm>
            <a:off x="6390132" y="3589020"/>
            <a:ext cx="82550" cy="62865"/>
          </a:xfrm>
          <a:custGeom>
            <a:avLst/>
            <a:gdLst/>
            <a:ahLst/>
            <a:cxnLst/>
            <a:rect l="l" t="t" r="r" b="b"/>
            <a:pathLst>
              <a:path w="82550" h="62864">
                <a:moveTo>
                  <a:pt x="82295" y="0"/>
                </a:moveTo>
                <a:lnTo>
                  <a:pt x="0" y="0"/>
                </a:lnTo>
                <a:lnTo>
                  <a:pt x="0" y="62484"/>
                </a:lnTo>
                <a:lnTo>
                  <a:pt x="82295" y="62484"/>
                </a:lnTo>
                <a:lnTo>
                  <a:pt x="82295" y="0"/>
                </a:lnTo>
                <a:close/>
              </a:path>
            </a:pathLst>
          </a:custGeom>
          <a:solidFill>
            <a:srgbClr val="5B9AD4"/>
          </a:solidFill>
        </p:spPr>
        <p:txBody>
          <a:bodyPr wrap="square" lIns="0" tIns="0" rIns="0" bIns="0" rtlCol="0"/>
          <a:lstStyle/>
          <a:p>
            <a:endParaRPr/>
          </a:p>
        </p:txBody>
      </p:sp>
      <p:sp>
        <p:nvSpPr>
          <p:cNvPr id="30" name="object 30"/>
          <p:cNvSpPr/>
          <p:nvPr/>
        </p:nvSpPr>
        <p:spPr>
          <a:xfrm>
            <a:off x="6390132" y="3348228"/>
            <a:ext cx="86995" cy="62865"/>
          </a:xfrm>
          <a:custGeom>
            <a:avLst/>
            <a:gdLst/>
            <a:ahLst/>
            <a:cxnLst/>
            <a:rect l="l" t="t" r="r" b="b"/>
            <a:pathLst>
              <a:path w="86995" h="62864">
                <a:moveTo>
                  <a:pt x="86867" y="0"/>
                </a:moveTo>
                <a:lnTo>
                  <a:pt x="0" y="0"/>
                </a:lnTo>
                <a:lnTo>
                  <a:pt x="0" y="62484"/>
                </a:lnTo>
                <a:lnTo>
                  <a:pt x="86867" y="62484"/>
                </a:lnTo>
                <a:lnTo>
                  <a:pt x="86867" y="0"/>
                </a:lnTo>
                <a:close/>
              </a:path>
            </a:pathLst>
          </a:custGeom>
          <a:solidFill>
            <a:srgbClr val="5B9AD4"/>
          </a:solidFill>
        </p:spPr>
        <p:txBody>
          <a:bodyPr wrap="square" lIns="0" tIns="0" rIns="0" bIns="0" rtlCol="0"/>
          <a:lstStyle/>
          <a:p>
            <a:endParaRPr/>
          </a:p>
        </p:txBody>
      </p:sp>
      <p:sp>
        <p:nvSpPr>
          <p:cNvPr id="31" name="object 31"/>
          <p:cNvSpPr/>
          <p:nvPr/>
        </p:nvSpPr>
        <p:spPr>
          <a:xfrm>
            <a:off x="6390132" y="3107436"/>
            <a:ext cx="260985" cy="62865"/>
          </a:xfrm>
          <a:custGeom>
            <a:avLst/>
            <a:gdLst/>
            <a:ahLst/>
            <a:cxnLst/>
            <a:rect l="l" t="t" r="r" b="b"/>
            <a:pathLst>
              <a:path w="260984" h="62864">
                <a:moveTo>
                  <a:pt x="260603" y="0"/>
                </a:moveTo>
                <a:lnTo>
                  <a:pt x="0" y="0"/>
                </a:lnTo>
                <a:lnTo>
                  <a:pt x="0" y="62484"/>
                </a:lnTo>
                <a:lnTo>
                  <a:pt x="260603" y="62484"/>
                </a:lnTo>
                <a:lnTo>
                  <a:pt x="260603" y="0"/>
                </a:lnTo>
                <a:close/>
              </a:path>
            </a:pathLst>
          </a:custGeom>
          <a:solidFill>
            <a:srgbClr val="5B9AD4"/>
          </a:solidFill>
        </p:spPr>
        <p:txBody>
          <a:bodyPr wrap="square" lIns="0" tIns="0" rIns="0" bIns="0" rtlCol="0"/>
          <a:lstStyle/>
          <a:p>
            <a:endParaRPr/>
          </a:p>
        </p:txBody>
      </p:sp>
      <p:sp>
        <p:nvSpPr>
          <p:cNvPr id="32" name="object 32"/>
          <p:cNvSpPr/>
          <p:nvPr/>
        </p:nvSpPr>
        <p:spPr>
          <a:xfrm>
            <a:off x="6390132" y="2866644"/>
            <a:ext cx="178435" cy="62865"/>
          </a:xfrm>
          <a:custGeom>
            <a:avLst/>
            <a:gdLst/>
            <a:ahLst/>
            <a:cxnLst/>
            <a:rect l="l" t="t" r="r" b="b"/>
            <a:pathLst>
              <a:path w="178434" h="62864">
                <a:moveTo>
                  <a:pt x="178308" y="0"/>
                </a:moveTo>
                <a:lnTo>
                  <a:pt x="0" y="0"/>
                </a:lnTo>
                <a:lnTo>
                  <a:pt x="0" y="62483"/>
                </a:lnTo>
                <a:lnTo>
                  <a:pt x="178308" y="62483"/>
                </a:lnTo>
                <a:lnTo>
                  <a:pt x="178308" y="0"/>
                </a:lnTo>
                <a:close/>
              </a:path>
            </a:pathLst>
          </a:custGeom>
          <a:solidFill>
            <a:srgbClr val="5B9AD4"/>
          </a:solidFill>
        </p:spPr>
        <p:txBody>
          <a:bodyPr wrap="square" lIns="0" tIns="0" rIns="0" bIns="0" rtlCol="0"/>
          <a:lstStyle/>
          <a:p>
            <a:endParaRPr/>
          </a:p>
        </p:txBody>
      </p:sp>
      <p:sp>
        <p:nvSpPr>
          <p:cNvPr id="33" name="object 33"/>
          <p:cNvSpPr/>
          <p:nvPr/>
        </p:nvSpPr>
        <p:spPr>
          <a:xfrm>
            <a:off x="6390132" y="2624327"/>
            <a:ext cx="1693545" cy="64135"/>
          </a:xfrm>
          <a:custGeom>
            <a:avLst/>
            <a:gdLst/>
            <a:ahLst/>
            <a:cxnLst/>
            <a:rect l="l" t="t" r="r" b="b"/>
            <a:pathLst>
              <a:path w="1693545" h="64135">
                <a:moveTo>
                  <a:pt x="1693164" y="0"/>
                </a:moveTo>
                <a:lnTo>
                  <a:pt x="0" y="0"/>
                </a:lnTo>
                <a:lnTo>
                  <a:pt x="0" y="64008"/>
                </a:lnTo>
                <a:lnTo>
                  <a:pt x="1693164" y="64008"/>
                </a:lnTo>
                <a:lnTo>
                  <a:pt x="1693164" y="0"/>
                </a:lnTo>
                <a:close/>
              </a:path>
            </a:pathLst>
          </a:custGeom>
          <a:solidFill>
            <a:srgbClr val="5B9AD4"/>
          </a:solidFill>
        </p:spPr>
        <p:txBody>
          <a:bodyPr wrap="square" lIns="0" tIns="0" rIns="0" bIns="0" rtlCol="0"/>
          <a:lstStyle/>
          <a:p>
            <a:endParaRPr/>
          </a:p>
        </p:txBody>
      </p:sp>
      <p:sp>
        <p:nvSpPr>
          <p:cNvPr id="34" name="object 34"/>
          <p:cNvSpPr/>
          <p:nvPr/>
        </p:nvSpPr>
        <p:spPr>
          <a:xfrm>
            <a:off x="6390132" y="2383536"/>
            <a:ext cx="2394585" cy="64135"/>
          </a:xfrm>
          <a:custGeom>
            <a:avLst/>
            <a:gdLst/>
            <a:ahLst/>
            <a:cxnLst/>
            <a:rect l="l" t="t" r="r" b="b"/>
            <a:pathLst>
              <a:path w="2394584" h="64135">
                <a:moveTo>
                  <a:pt x="2394203" y="0"/>
                </a:moveTo>
                <a:lnTo>
                  <a:pt x="0" y="0"/>
                </a:lnTo>
                <a:lnTo>
                  <a:pt x="0" y="64008"/>
                </a:lnTo>
                <a:lnTo>
                  <a:pt x="2394203" y="64008"/>
                </a:lnTo>
                <a:lnTo>
                  <a:pt x="2394203" y="0"/>
                </a:lnTo>
                <a:close/>
              </a:path>
            </a:pathLst>
          </a:custGeom>
          <a:solidFill>
            <a:srgbClr val="5B9AD4"/>
          </a:solidFill>
        </p:spPr>
        <p:txBody>
          <a:bodyPr wrap="square" lIns="0" tIns="0" rIns="0" bIns="0" rtlCol="0"/>
          <a:lstStyle/>
          <a:p>
            <a:endParaRPr/>
          </a:p>
        </p:txBody>
      </p:sp>
      <p:sp>
        <p:nvSpPr>
          <p:cNvPr id="35" name="object 35"/>
          <p:cNvSpPr/>
          <p:nvPr/>
        </p:nvSpPr>
        <p:spPr>
          <a:xfrm>
            <a:off x="6390132" y="2142744"/>
            <a:ext cx="589915" cy="64135"/>
          </a:xfrm>
          <a:custGeom>
            <a:avLst/>
            <a:gdLst/>
            <a:ahLst/>
            <a:cxnLst/>
            <a:rect l="l" t="t" r="r" b="b"/>
            <a:pathLst>
              <a:path w="589915" h="64135">
                <a:moveTo>
                  <a:pt x="589788" y="0"/>
                </a:moveTo>
                <a:lnTo>
                  <a:pt x="0" y="0"/>
                </a:lnTo>
                <a:lnTo>
                  <a:pt x="0" y="64007"/>
                </a:lnTo>
                <a:lnTo>
                  <a:pt x="589788" y="64007"/>
                </a:lnTo>
                <a:lnTo>
                  <a:pt x="589788" y="0"/>
                </a:lnTo>
                <a:close/>
              </a:path>
            </a:pathLst>
          </a:custGeom>
          <a:solidFill>
            <a:srgbClr val="5B9AD4"/>
          </a:solidFill>
        </p:spPr>
        <p:txBody>
          <a:bodyPr wrap="square" lIns="0" tIns="0" rIns="0" bIns="0" rtlCol="0"/>
          <a:lstStyle/>
          <a:p>
            <a:endParaRPr/>
          </a:p>
        </p:txBody>
      </p:sp>
      <p:sp>
        <p:nvSpPr>
          <p:cNvPr id="36" name="object 36"/>
          <p:cNvSpPr/>
          <p:nvPr/>
        </p:nvSpPr>
        <p:spPr>
          <a:xfrm>
            <a:off x="6390132" y="1901951"/>
            <a:ext cx="2752725" cy="62865"/>
          </a:xfrm>
          <a:custGeom>
            <a:avLst/>
            <a:gdLst/>
            <a:ahLst/>
            <a:cxnLst/>
            <a:rect l="l" t="t" r="r" b="b"/>
            <a:pathLst>
              <a:path w="2752725" h="62864">
                <a:moveTo>
                  <a:pt x="2752343" y="0"/>
                </a:moveTo>
                <a:lnTo>
                  <a:pt x="0" y="0"/>
                </a:lnTo>
                <a:lnTo>
                  <a:pt x="0" y="62484"/>
                </a:lnTo>
                <a:lnTo>
                  <a:pt x="2752343" y="62484"/>
                </a:lnTo>
                <a:lnTo>
                  <a:pt x="2752343" y="0"/>
                </a:lnTo>
                <a:close/>
              </a:path>
            </a:pathLst>
          </a:custGeom>
          <a:solidFill>
            <a:srgbClr val="5B9AD4"/>
          </a:solidFill>
        </p:spPr>
        <p:txBody>
          <a:bodyPr wrap="square" lIns="0" tIns="0" rIns="0" bIns="0" rtlCol="0"/>
          <a:lstStyle/>
          <a:p>
            <a:endParaRPr/>
          </a:p>
        </p:txBody>
      </p:sp>
      <p:sp>
        <p:nvSpPr>
          <p:cNvPr id="37" name="object 37"/>
          <p:cNvSpPr/>
          <p:nvPr/>
        </p:nvSpPr>
        <p:spPr>
          <a:xfrm>
            <a:off x="6390132" y="1661160"/>
            <a:ext cx="1386840" cy="62865"/>
          </a:xfrm>
          <a:custGeom>
            <a:avLst/>
            <a:gdLst/>
            <a:ahLst/>
            <a:cxnLst/>
            <a:rect l="l" t="t" r="r" b="b"/>
            <a:pathLst>
              <a:path w="1386840" h="62864">
                <a:moveTo>
                  <a:pt x="1386839" y="0"/>
                </a:moveTo>
                <a:lnTo>
                  <a:pt x="0" y="0"/>
                </a:lnTo>
                <a:lnTo>
                  <a:pt x="0" y="62484"/>
                </a:lnTo>
                <a:lnTo>
                  <a:pt x="1386839" y="62484"/>
                </a:lnTo>
                <a:lnTo>
                  <a:pt x="1386839" y="0"/>
                </a:lnTo>
                <a:close/>
              </a:path>
            </a:pathLst>
          </a:custGeom>
          <a:solidFill>
            <a:srgbClr val="5B9AD4"/>
          </a:solidFill>
        </p:spPr>
        <p:txBody>
          <a:bodyPr wrap="square" lIns="0" tIns="0" rIns="0" bIns="0" rtlCol="0"/>
          <a:lstStyle/>
          <a:p>
            <a:endParaRPr/>
          </a:p>
        </p:txBody>
      </p:sp>
      <p:sp>
        <p:nvSpPr>
          <p:cNvPr id="38" name="object 38"/>
          <p:cNvSpPr/>
          <p:nvPr/>
        </p:nvSpPr>
        <p:spPr>
          <a:xfrm>
            <a:off x="6390132" y="1420368"/>
            <a:ext cx="1087120" cy="62865"/>
          </a:xfrm>
          <a:custGeom>
            <a:avLst/>
            <a:gdLst/>
            <a:ahLst/>
            <a:cxnLst/>
            <a:rect l="l" t="t" r="r" b="b"/>
            <a:pathLst>
              <a:path w="1087120" h="62865">
                <a:moveTo>
                  <a:pt x="1086612" y="0"/>
                </a:moveTo>
                <a:lnTo>
                  <a:pt x="0" y="0"/>
                </a:lnTo>
                <a:lnTo>
                  <a:pt x="0" y="62483"/>
                </a:lnTo>
                <a:lnTo>
                  <a:pt x="1086612" y="62483"/>
                </a:lnTo>
                <a:lnTo>
                  <a:pt x="1086612" y="0"/>
                </a:lnTo>
                <a:close/>
              </a:path>
            </a:pathLst>
          </a:custGeom>
          <a:solidFill>
            <a:srgbClr val="5B9AD4"/>
          </a:solidFill>
        </p:spPr>
        <p:txBody>
          <a:bodyPr wrap="square" lIns="0" tIns="0" rIns="0" bIns="0" rtlCol="0"/>
          <a:lstStyle/>
          <a:p>
            <a:endParaRPr/>
          </a:p>
        </p:txBody>
      </p:sp>
      <p:sp>
        <p:nvSpPr>
          <p:cNvPr id="39" name="object 39"/>
          <p:cNvSpPr/>
          <p:nvPr/>
        </p:nvSpPr>
        <p:spPr>
          <a:xfrm>
            <a:off x="6390132" y="5695188"/>
            <a:ext cx="3175" cy="62865"/>
          </a:xfrm>
          <a:custGeom>
            <a:avLst/>
            <a:gdLst/>
            <a:ahLst/>
            <a:cxnLst/>
            <a:rect l="l" t="t" r="r" b="b"/>
            <a:pathLst>
              <a:path w="3175" h="62864">
                <a:moveTo>
                  <a:pt x="3047" y="0"/>
                </a:moveTo>
                <a:lnTo>
                  <a:pt x="0" y="0"/>
                </a:lnTo>
                <a:lnTo>
                  <a:pt x="0" y="62484"/>
                </a:lnTo>
                <a:lnTo>
                  <a:pt x="3047" y="62484"/>
                </a:lnTo>
                <a:lnTo>
                  <a:pt x="3047" y="0"/>
                </a:lnTo>
                <a:close/>
              </a:path>
            </a:pathLst>
          </a:custGeom>
          <a:solidFill>
            <a:srgbClr val="ED7C31"/>
          </a:solidFill>
        </p:spPr>
        <p:txBody>
          <a:bodyPr wrap="square" lIns="0" tIns="0" rIns="0" bIns="0" rtlCol="0"/>
          <a:lstStyle/>
          <a:p>
            <a:endParaRPr/>
          </a:p>
        </p:txBody>
      </p:sp>
      <p:sp>
        <p:nvSpPr>
          <p:cNvPr id="40" name="object 40"/>
          <p:cNvSpPr/>
          <p:nvPr/>
        </p:nvSpPr>
        <p:spPr>
          <a:xfrm>
            <a:off x="6390132" y="5454396"/>
            <a:ext cx="3175" cy="62865"/>
          </a:xfrm>
          <a:custGeom>
            <a:avLst/>
            <a:gdLst/>
            <a:ahLst/>
            <a:cxnLst/>
            <a:rect l="l" t="t" r="r" b="b"/>
            <a:pathLst>
              <a:path w="3175" h="62864">
                <a:moveTo>
                  <a:pt x="3047" y="0"/>
                </a:moveTo>
                <a:lnTo>
                  <a:pt x="0" y="0"/>
                </a:lnTo>
                <a:lnTo>
                  <a:pt x="0" y="62483"/>
                </a:lnTo>
                <a:lnTo>
                  <a:pt x="3047" y="62483"/>
                </a:lnTo>
                <a:lnTo>
                  <a:pt x="3047" y="0"/>
                </a:lnTo>
                <a:close/>
              </a:path>
            </a:pathLst>
          </a:custGeom>
          <a:solidFill>
            <a:srgbClr val="ED7C31"/>
          </a:solidFill>
        </p:spPr>
        <p:txBody>
          <a:bodyPr wrap="square" lIns="0" tIns="0" rIns="0" bIns="0" rtlCol="0"/>
          <a:lstStyle/>
          <a:p>
            <a:endParaRPr/>
          </a:p>
        </p:txBody>
      </p:sp>
      <p:sp>
        <p:nvSpPr>
          <p:cNvPr id="41" name="object 41"/>
          <p:cNvSpPr/>
          <p:nvPr/>
        </p:nvSpPr>
        <p:spPr>
          <a:xfrm>
            <a:off x="6390132" y="5213603"/>
            <a:ext cx="7620" cy="62865"/>
          </a:xfrm>
          <a:custGeom>
            <a:avLst/>
            <a:gdLst/>
            <a:ahLst/>
            <a:cxnLst/>
            <a:rect l="l" t="t" r="r" b="b"/>
            <a:pathLst>
              <a:path w="7620" h="62864">
                <a:moveTo>
                  <a:pt x="7619" y="0"/>
                </a:moveTo>
                <a:lnTo>
                  <a:pt x="0" y="0"/>
                </a:lnTo>
                <a:lnTo>
                  <a:pt x="0" y="62483"/>
                </a:lnTo>
                <a:lnTo>
                  <a:pt x="7619" y="62483"/>
                </a:lnTo>
                <a:lnTo>
                  <a:pt x="7619" y="0"/>
                </a:lnTo>
                <a:close/>
              </a:path>
            </a:pathLst>
          </a:custGeom>
          <a:solidFill>
            <a:srgbClr val="ED7C31"/>
          </a:solidFill>
        </p:spPr>
        <p:txBody>
          <a:bodyPr wrap="square" lIns="0" tIns="0" rIns="0" bIns="0" rtlCol="0"/>
          <a:lstStyle/>
          <a:p>
            <a:endParaRPr/>
          </a:p>
        </p:txBody>
      </p:sp>
      <p:sp>
        <p:nvSpPr>
          <p:cNvPr id="42" name="object 42"/>
          <p:cNvSpPr/>
          <p:nvPr/>
        </p:nvSpPr>
        <p:spPr>
          <a:xfrm>
            <a:off x="6390132" y="4971288"/>
            <a:ext cx="27940" cy="64135"/>
          </a:xfrm>
          <a:custGeom>
            <a:avLst/>
            <a:gdLst/>
            <a:ahLst/>
            <a:cxnLst/>
            <a:rect l="l" t="t" r="r" b="b"/>
            <a:pathLst>
              <a:path w="27939" h="64135">
                <a:moveTo>
                  <a:pt x="27431" y="0"/>
                </a:moveTo>
                <a:lnTo>
                  <a:pt x="0" y="0"/>
                </a:lnTo>
                <a:lnTo>
                  <a:pt x="0" y="64008"/>
                </a:lnTo>
                <a:lnTo>
                  <a:pt x="27431" y="64008"/>
                </a:lnTo>
                <a:lnTo>
                  <a:pt x="27431" y="0"/>
                </a:lnTo>
                <a:close/>
              </a:path>
            </a:pathLst>
          </a:custGeom>
          <a:solidFill>
            <a:srgbClr val="ED7C31"/>
          </a:solidFill>
        </p:spPr>
        <p:txBody>
          <a:bodyPr wrap="square" lIns="0" tIns="0" rIns="0" bIns="0" rtlCol="0"/>
          <a:lstStyle/>
          <a:p>
            <a:endParaRPr/>
          </a:p>
        </p:txBody>
      </p:sp>
      <p:sp>
        <p:nvSpPr>
          <p:cNvPr id="43" name="object 43"/>
          <p:cNvSpPr/>
          <p:nvPr/>
        </p:nvSpPr>
        <p:spPr>
          <a:xfrm>
            <a:off x="6390132" y="4730496"/>
            <a:ext cx="30480" cy="64135"/>
          </a:xfrm>
          <a:custGeom>
            <a:avLst/>
            <a:gdLst/>
            <a:ahLst/>
            <a:cxnLst/>
            <a:rect l="l" t="t" r="r" b="b"/>
            <a:pathLst>
              <a:path w="30479" h="64135">
                <a:moveTo>
                  <a:pt x="30479" y="0"/>
                </a:moveTo>
                <a:lnTo>
                  <a:pt x="0" y="0"/>
                </a:lnTo>
                <a:lnTo>
                  <a:pt x="0" y="64007"/>
                </a:lnTo>
                <a:lnTo>
                  <a:pt x="30479" y="64007"/>
                </a:lnTo>
                <a:lnTo>
                  <a:pt x="30479" y="0"/>
                </a:lnTo>
                <a:close/>
              </a:path>
            </a:pathLst>
          </a:custGeom>
          <a:solidFill>
            <a:srgbClr val="ED7C31"/>
          </a:solidFill>
        </p:spPr>
        <p:txBody>
          <a:bodyPr wrap="square" lIns="0" tIns="0" rIns="0" bIns="0" rtlCol="0"/>
          <a:lstStyle/>
          <a:p>
            <a:endParaRPr/>
          </a:p>
        </p:txBody>
      </p:sp>
      <p:sp>
        <p:nvSpPr>
          <p:cNvPr id="44" name="object 44"/>
          <p:cNvSpPr/>
          <p:nvPr/>
        </p:nvSpPr>
        <p:spPr>
          <a:xfrm>
            <a:off x="6390132" y="4489703"/>
            <a:ext cx="40005" cy="64135"/>
          </a:xfrm>
          <a:custGeom>
            <a:avLst/>
            <a:gdLst/>
            <a:ahLst/>
            <a:cxnLst/>
            <a:rect l="l" t="t" r="r" b="b"/>
            <a:pathLst>
              <a:path w="40004" h="64135">
                <a:moveTo>
                  <a:pt x="39623" y="0"/>
                </a:moveTo>
                <a:lnTo>
                  <a:pt x="0" y="0"/>
                </a:lnTo>
                <a:lnTo>
                  <a:pt x="0" y="64007"/>
                </a:lnTo>
                <a:lnTo>
                  <a:pt x="39623" y="64007"/>
                </a:lnTo>
                <a:lnTo>
                  <a:pt x="39623" y="0"/>
                </a:lnTo>
                <a:close/>
              </a:path>
            </a:pathLst>
          </a:custGeom>
          <a:solidFill>
            <a:srgbClr val="ED7C31"/>
          </a:solidFill>
        </p:spPr>
        <p:txBody>
          <a:bodyPr wrap="square" lIns="0" tIns="0" rIns="0" bIns="0" rtlCol="0"/>
          <a:lstStyle/>
          <a:p>
            <a:endParaRPr/>
          </a:p>
        </p:txBody>
      </p:sp>
      <p:sp>
        <p:nvSpPr>
          <p:cNvPr id="45" name="object 45"/>
          <p:cNvSpPr/>
          <p:nvPr/>
        </p:nvSpPr>
        <p:spPr>
          <a:xfrm>
            <a:off x="6390132" y="4248911"/>
            <a:ext cx="146685" cy="62865"/>
          </a:xfrm>
          <a:custGeom>
            <a:avLst/>
            <a:gdLst/>
            <a:ahLst/>
            <a:cxnLst/>
            <a:rect l="l" t="t" r="r" b="b"/>
            <a:pathLst>
              <a:path w="146684" h="62864">
                <a:moveTo>
                  <a:pt x="146303" y="0"/>
                </a:moveTo>
                <a:lnTo>
                  <a:pt x="0" y="0"/>
                </a:lnTo>
                <a:lnTo>
                  <a:pt x="0" y="62484"/>
                </a:lnTo>
                <a:lnTo>
                  <a:pt x="146303" y="62484"/>
                </a:lnTo>
                <a:lnTo>
                  <a:pt x="146303" y="0"/>
                </a:lnTo>
                <a:close/>
              </a:path>
            </a:pathLst>
          </a:custGeom>
          <a:solidFill>
            <a:srgbClr val="ED7C31"/>
          </a:solidFill>
        </p:spPr>
        <p:txBody>
          <a:bodyPr wrap="square" lIns="0" tIns="0" rIns="0" bIns="0" rtlCol="0"/>
          <a:lstStyle/>
          <a:p>
            <a:endParaRPr/>
          </a:p>
        </p:txBody>
      </p:sp>
      <p:sp>
        <p:nvSpPr>
          <p:cNvPr id="46" name="object 46"/>
          <p:cNvSpPr/>
          <p:nvPr/>
        </p:nvSpPr>
        <p:spPr>
          <a:xfrm>
            <a:off x="6390132" y="4008120"/>
            <a:ext cx="94615" cy="62865"/>
          </a:xfrm>
          <a:custGeom>
            <a:avLst/>
            <a:gdLst/>
            <a:ahLst/>
            <a:cxnLst/>
            <a:rect l="l" t="t" r="r" b="b"/>
            <a:pathLst>
              <a:path w="94614" h="62864">
                <a:moveTo>
                  <a:pt x="94487" y="0"/>
                </a:moveTo>
                <a:lnTo>
                  <a:pt x="0" y="0"/>
                </a:lnTo>
                <a:lnTo>
                  <a:pt x="0" y="62484"/>
                </a:lnTo>
                <a:lnTo>
                  <a:pt x="94487" y="62484"/>
                </a:lnTo>
                <a:lnTo>
                  <a:pt x="94487" y="0"/>
                </a:lnTo>
                <a:close/>
              </a:path>
            </a:pathLst>
          </a:custGeom>
          <a:solidFill>
            <a:srgbClr val="ED7C31"/>
          </a:solidFill>
        </p:spPr>
        <p:txBody>
          <a:bodyPr wrap="square" lIns="0" tIns="0" rIns="0" bIns="0" rtlCol="0"/>
          <a:lstStyle/>
          <a:p>
            <a:endParaRPr/>
          </a:p>
        </p:txBody>
      </p:sp>
      <p:sp>
        <p:nvSpPr>
          <p:cNvPr id="47" name="object 47"/>
          <p:cNvSpPr/>
          <p:nvPr/>
        </p:nvSpPr>
        <p:spPr>
          <a:xfrm>
            <a:off x="6390132" y="3767328"/>
            <a:ext cx="99060" cy="62865"/>
          </a:xfrm>
          <a:custGeom>
            <a:avLst/>
            <a:gdLst/>
            <a:ahLst/>
            <a:cxnLst/>
            <a:rect l="l" t="t" r="r" b="b"/>
            <a:pathLst>
              <a:path w="99060" h="62864">
                <a:moveTo>
                  <a:pt x="99059" y="0"/>
                </a:moveTo>
                <a:lnTo>
                  <a:pt x="0" y="0"/>
                </a:lnTo>
                <a:lnTo>
                  <a:pt x="0" y="62484"/>
                </a:lnTo>
                <a:lnTo>
                  <a:pt x="99059" y="62484"/>
                </a:lnTo>
                <a:lnTo>
                  <a:pt x="99059" y="0"/>
                </a:lnTo>
                <a:close/>
              </a:path>
            </a:pathLst>
          </a:custGeom>
          <a:solidFill>
            <a:srgbClr val="ED7C31"/>
          </a:solidFill>
        </p:spPr>
        <p:txBody>
          <a:bodyPr wrap="square" lIns="0" tIns="0" rIns="0" bIns="0" rtlCol="0"/>
          <a:lstStyle/>
          <a:p>
            <a:endParaRPr/>
          </a:p>
        </p:txBody>
      </p:sp>
      <p:sp>
        <p:nvSpPr>
          <p:cNvPr id="48" name="object 48"/>
          <p:cNvSpPr/>
          <p:nvPr/>
        </p:nvSpPr>
        <p:spPr>
          <a:xfrm>
            <a:off x="6390132" y="3526535"/>
            <a:ext cx="178435" cy="62865"/>
          </a:xfrm>
          <a:custGeom>
            <a:avLst/>
            <a:gdLst/>
            <a:ahLst/>
            <a:cxnLst/>
            <a:rect l="l" t="t" r="r" b="b"/>
            <a:pathLst>
              <a:path w="178434" h="62864">
                <a:moveTo>
                  <a:pt x="178308" y="0"/>
                </a:moveTo>
                <a:lnTo>
                  <a:pt x="0" y="0"/>
                </a:lnTo>
                <a:lnTo>
                  <a:pt x="0" y="62484"/>
                </a:lnTo>
                <a:lnTo>
                  <a:pt x="178308" y="62484"/>
                </a:lnTo>
                <a:lnTo>
                  <a:pt x="178308" y="0"/>
                </a:lnTo>
                <a:close/>
              </a:path>
            </a:pathLst>
          </a:custGeom>
          <a:solidFill>
            <a:srgbClr val="ED7C31"/>
          </a:solidFill>
        </p:spPr>
        <p:txBody>
          <a:bodyPr wrap="square" lIns="0" tIns="0" rIns="0" bIns="0" rtlCol="0"/>
          <a:lstStyle/>
          <a:p>
            <a:endParaRPr/>
          </a:p>
        </p:txBody>
      </p:sp>
      <p:sp>
        <p:nvSpPr>
          <p:cNvPr id="49" name="object 49"/>
          <p:cNvSpPr/>
          <p:nvPr/>
        </p:nvSpPr>
        <p:spPr>
          <a:xfrm>
            <a:off x="6390132" y="3284220"/>
            <a:ext cx="178435" cy="64135"/>
          </a:xfrm>
          <a:custGeom>
            <a:avLst/>
            <a:gdLst/>
            <a:ahLst/>
            <a:cxnLst/>
            <a:rect l="l" t="t" r="r" b="b"/>
            <a:pathLst>
              <a:path w="178434" h="64135">
                <a:moveTo>
                  <a:pt x="178308" y="0"/>
                </a:moveTo>
                <a:lnTo>
                  <a:pt x="0" y="0"/>
                </a:lnTo>
                <a:lnTo>
                  <a:pt x="0" y="64007"/>
                </a:lnTo>
                <a:lnTo>
                  <a:pt x="178308" y="64007"/>
                </a:lnTo>
                <a:lnTo>
                  <a:pt x="178308" y="0"/>
                </a:lnTo>
                <a:close/>
              </a:path>
            </a:pathLst>
          </a:custGeom>
          <a:solidFill>
            <a:srgbClr val="ED7C31"/>
          </a:solidFill>
        </p:spPr>
        <p:txBody>
          <a:bodyPr wrap="square" lIns="0" tIns="0" rIns="0" bIns="0" rtlCol="0"/>
          <a:lstStyle/>
          <a:p>
            <a:endParaRPr/>
          </a:p>
        </p:txBody>
      </p:sp>
      <p:sp>
        <p:nvSpPr>
          <p:cNvPr id="50" name="object 50"/>
          <p:cNvSpPr/>
          <p:nvPr/>
        </p:nvSpPr>
        <p:spPr>
          <a:xfrm>
            <a:off x="6390132" y="3043427"/>
            <a:ext cx="169545" cy="64135"/>
          </a:xfrm>
          <a:custGeom>
            <a:avLst/>
            <a:gdLst/>
            <a:ahLst/>
            <a:cxnLst/>
            <a:rect l="l" t="t" r="r" b="b"/>
            <a:pathLst>
              <a:path w="169545" h="64135">
                <a:moveTo>
                  <a:pt x="169163" y="0"/>
                </a:moveTo>
                <a:lnTo>
                  <a:pt x="0" y="0"/>
                </a:lnTo>
                <a:lnTo>
                  <a:pt x="0" y="64008"/>
                </a:lnTo>
                <a:lnTo>
                  <a:pt x="169163" y="64008"/>
                </a:lnTo>
                <a:lnTo>
                  <a:pt x="169163" y="0"/>
                </a:lnTo>
                <a:close/>
              </a:path>
            </a:pathLst>
          </a:custGeom>
          <a:solidFill>
            <a:srgbClr val="ED7C31"/>
          </a:solidFill>
        </p:spPr>
        <p:txBody>
          <a:bodyPr wrap="square" lIns="0" tIns="0" rIns="0" bIns="0" rtlCol="0"/>
          <a:lstStyle/>
          <a:p>
            <a:endParaRPr/>
          </a:p>
        </p:txBody>
      </p:sp>
      <p:sp>
        <p:nvSpPr>
          <p:cNvPr id="51" name="object 51"/>
          <p:cNvSpPr/>
          <p:nvPr/>
        </p:nvSpPr>
        <p:spPr>
          <a:xfrm>
            <a:off x="6390132" y="2802636"/>
            <a:ext cx="459105" cy="64135"/>
          </a:xfrm>
          <a:custGeom>
            <a:avLst/>
            <a:gdLst/>
            <a:ahLst/>
            <a:cxnLst/>
            <a:rect l="l" t="t" r="r" b="b"/>
            <a:pathLst>
              <a:path w="459104" h="64135">
                <a:moveTo>
                  <a:pt x="458723" y="0"/>
                </a:moveTo>
                <a:lnTo>
                  <a:pt x="0" y="0"/>
                </a:lnTo>
                <a:lnTo>
                  <a:pt x="0" y="64008"/>
                </a:lnTo>
                <a:lnTo>
                  <a:pt x="458723" y="64008"/>
                </a:lnTo>
                <a:lnTo>
                  <a:pt x="458723" y="0"/>
                </a:lnTo>
                <a:close/>
              </a:path>
            </a:pathLst>
          </a:custGeom>
          <a:solidFill>
            <a:srgbClr val="ED7C31"/>
          </a:solidFill>
        </p:spPr>
        <p:txBody>
          <a:bodyPr wrap="square" lIns="0" tIns="0" rIns="0" bIns="0" rtlCol="0"/>
          <a:lstStyle/>
          <a:p>
            <a:endParaRPr/>
          </a:p>
        </p:txBody>
      </p:sp>
      <p:sp>
        <p:nvSpPr>
          <p:cNvPr id="52" name="object 52"/>
          <p:cNvSpPr/>
          <p:nvPr/>
        </p:nvSpPr>
        <p:spPr>
          <a:xfrm>
            <a:off x="6390132" y="2561844"/>
            <a:ext cx="622300" cy="62865"/>
          </a:xfrm>
          <a:custGeom>
            <a:avLst/>
            <a:gdLst/>
            <a:ahLst/>
            <a:cxnLst/>
            <a:rect l="l" t="t" r="r" b="b"/>
            <a:pathLst>
              <a:path w="622300" h="62864">
                <a:moveTo>
                  <a:pt x="621791" y="0"/>
                </a:moveTo>
                <a:lnTo>
                  <a:pt x="0" y="0"/>
                </a:lnTo>
                <a:lnTo>
                  <a:pt x="0" y="62483"/>
                </a:lnTo>
                <a:lnTo>
                  <a:pt x="621791" y="62483"/>
                </a:lnTo>
                <a:lnTo>
                  <a:pt x="621791" y="0"/>
                </a:lnTo>
                <a:close/>
              </a:path>
            </a:pathLst>
          </a:custGeom>
          <a:solidFill>
            <a:srgbClr val="ED7C31"/>
          </a:solidFill>
        </p:spPr>
        <p:txBody>
          <a:bodyPr wrap="square" lIns="0" tIns="0" rIns="0" bIns="0" rtlCol="0"/>
          <a:lstStyle/>
          <a:p>
            <a:endParaRPr/>
          </a:p>
        </p:txBody>
      </p:sp>
      <p:sp>
        <p:nvSpPr>
          <p:cNvPr id="53" name="object 53"/>
          <p:cNvSpPr/>
          <p:nvPr/>
        </p:nvSpPr>
        <p:spPr>
          <a:xfrm>
            <a:off x="6390132" y="2321051"/>
            <a:ext cx="998219" cy="62865"/>
          </a:xfrm>
          <a:custGeom>
            <a:avLst/>
            <a:gdLst/>
            <a:ahLst/>
            <a:cxnLst/>
            <a:rect l="l" t="t" r="r" b="b"/>
            <a:pathLst>
              <a:path w="998220" h="62864">
                <a:moveTo>
                  <a:pt x="998219" y="0"/>
                </a:moveTo>
                <a:lnTo>
                  <a:pt x="0" y="0"/>
                </a:lnTo>
                <a:lnTo>
                  <a:pt x="0" y="62484"/>
                </a:lnTo>
                <a:lnTo>
                  <a:pt x="998219" y="62484"/>
                </a:lnTo>
                <a:lnTo>
                  <a:pt x="998219" y="0"/>
                </a:lnTo>
                <a:close/>
              </a:path>
            </a:pathLst>
          </a:custGeom>
          <a:solidFill>
            <a:srgbClr val="ED7C31"/>
          </a:solidFill>
        </p:spPr>
        <p:txBody>
          <a:bodyPr wrap="square" lIns="0" tIns="0" rIns="0" bIns="0" rtlCol="0"/>
          <a:lstStyle/>
          <a:p>
            <a:endParaRPr/>
          </a:p>
        </p:txBody>
      </p:sp>
      <p:sp>
        <p:nvSpPr>
          <p:cNvPr id="54" name="object 54"/>
          <p:cNvSpPr/>
          <p:nvPr/>
        </p:nvSpPr>
        <p:spPr>
          <a:xfrm>
            <a:off x="6390132" y="2080260"/>
            <a:ext cx="765175" cy="62865"/>
          </a:xfrm>
          <a:custGeom>
            <a:avLst/>
            <a:gdLst/>
            <a:ahLst/>
            <a:cxnLst/>
            <a:rect l="l" t="t" r="r" b="b"/>
            <a:pathLst>
              <a:path w="765175" h="62864">
                <a:moveTo>
                  <a:pt x="765047" y="0"/>
                </a:moveTo>
                <a:lnTo>
                  <a:pt x="0" y="0"/>
                </a:lnTo>
                <a:lnTo>
                  <a:pt x="0" y="62484"/>
                </a:lnTo>
                <a:lnTo>
                  <a:pt x="765047" y="62484"/>
                </a:lnTo>
                <a:lnTo>
                  <a:pt x="765047" y="0"/>
                </a:lnTo>
                <a:close/>
              </a:path>
            </a:pathLst>
          </a:custGeom>
          <a:solidFill>
            <a:srgbClr val="ED7C31"/>
          </a:solidFill>
        </p:spPr>
        <p:txBody>
          <a:bodyPr wrap="square" lIns="0" tIns="0" rIns="0" bIns="0" rtlCol="0"/>
          <a:lstStyle/>
          <a:p>
            <a:endParaRPr/>
          </a:p>
        </p:txBody>
      </p:sp>
      <p:sp>
        <p:nvSpPr>
          <p:cNvPr id="55" name="object 55"/>
          <p:cNvSpPr/>
          <p:nvPr/>
        </p:nvSpPr>
        <p:spPr>
          <a:xfrm>
            <a:off x="6390132" y="1839467"/>
            <a:ext cx="1359535" cy="62865"/>
          </a:xfrm>
          <a:custGeom>
            <a:avLst/>
            <a:gdLst/>
            <a:ahLst/>
            <a:cxnLst/>
            <a:rect l="l" t="t" r="r" b="b"/>
            <a:pathLst>
              <a:path w="1359534" h="62864">
                <a:moveTo>
                  <a:pt x="1359408" y="0"/>
                </a:moveTo>
                <a:lnTo>
                  <a:pt x="0" y="0"/>
                </a:lnTo>
                <a:lnTo>
                  <a:pt x="0" y="62483"/>
                </a:lnTo>
                <a:lnTo>
                  <a:pt x="1359408" y="62483"/>
                </a:lnTo>
                <a:lnTo>
                  <a:pt x="1359408" y="0"/>
                </a:lnTo>
                <a:close/>
              </a:path>
            </a:pathLst>
          </a:custGeom>
          <a:solidFill>
            <a:srgbClr val="ED7C31"/>
          </a:solidFill>
        </p:spPr>
        <p:txBody>
          <a:bodyPr wrap="square" lIns="0" tIns="0" rIns="0" bIns="0" rtlCol="0"/>
          <a:lstStyle/>
          <a:p>
            <a:endParaRPr/>
          </a:p>
        </p:txBody>
      </p:sp>
      <p:sp>
        <p:nvSpPr>
          <p:cNvPr id="56" name="object 56"/>
          <p:cNvSpPr/>
          <p:nvPr/>
        </p:nvSpPr>
        <p:spPr>
          <a:xfrm>
            <a:off x="6390132" y="1598675"/>
            <a:ext cx="1077595" cy="62865"/>
          </a:xfrm>
          <a:custGeom>
            <a:avLst/>
            <a:gdLst/>
            <a:ahLst/>
            <a:cxnLst/>
            <a:rect l="l" t="t" r="r" b="b"/>
            <a:pathLst>
              <a:path w="1077595" h="62864">
                <a:moveTo>
                  <a:pt x="1077467" y="0"/>
                </a:moveTo>
                <a:lnTo>
                  <a:pt x="0" y="0"/>
                </a:lnTo>
                <a:lnTo>
                  <a:pt x="0" y="62484"/>
                </a:lnTo>
                <a:lnTo>
                  <a:pt x="1077467" y="62484"/>
                </a:lnTo>
                <a:lnTo>
                  <a:pt x="1077467" y="0"/>
                </a:lnTo>
                <a:close/>
              </a:path>
            </a:pathLst>
          </a:custGeom>
          <a:solidFill>
            <a:srgbClr val="ED7C31"/>
          </a:solidFill>
        </p:spPr>
        <p:txBody>
          <a:bodyPr wrap="square" lIns="0" tIns="0" rIns="0" bIns="0" rtlCol="0"/>
          <a:lstStyle/>
          <a:p>
            <a:endParaRPr/>
          </a:p>
        </p:txBody>
      </p:sp>
      <p:grpSp>
        <p:nvGrpSpPr>
          <p:cNvPr id="57" name="object 57"/>
          <p:cNvGrpSpPr/>
          <p:nvPr/>
        </p:nvGrpSpPr>
        <p:grpSpPr>
          <a:xfrm>
            <a:off x="6385559" y="1299972"/>
            <a:ext cx="3183890" cy="4579620"/>
            <a:chOff x="6385559" y="1299972"/>
            <a:chExt cx="3183890" cy="4579620"/>
          </a:xfrm>
        </p:grpSpPr>
        <p:sp>
          <p:nvSpPr>
            <p:cNvPr id="58" name="object 58"/>
            <p:cNvSpPr/>
            <p:nvPr/>
          </p:nvSpPr>
          <p:spPr>
            <a:xfrm>
              <a:off x="6390131" y="1356360"/>
              <a:ext cx="1681480" cy="64135"/>
            </a:xfrm>
            <a:custGeom>
              <a:avLst/>
              <a:gdLst/>
              <a:ahLst/>
              <a:cxnLst/>
              <a:rect l="l" t="t" r="r" b="b"/>
              <a:pathLst>
                <a:path w="1681479" h="64134">
                  <a:moveTo>
                    <a:pt x="1680971" y="0"/>
                  </a:moveTo>
                  <a:lnTo>
                    <a:pt x="0" y="0"/>
                  </a:lnTo>
                  <a:lnTo>
                    <a:pt x="0" y="64008"/>
                  </a:lnTo>
                  <a:lnTo>
                    <a:pt x="1680971" y="64008"/>
                  </a:lnTo>
                  <a:lnTo>
                    <a:pt x="1680971" y="0"/>
                  </a:lnTo>
                  <a:close/>
                </a:path>
              </a:pathLst>
            </a:custGeom>
            <a:solidFill>
              <a:srgbClr val="ED7C31"/>
            </a:solidFill>
          </p:spPr>
          <p:txBody>
            <a:bodyPr wrap="square" lIns="0" tIns="0" rIns="0" bIns="0" rtlCol="0"/>
            <a:lstStyle/>
            <a:p>
              <a:endParaRPr/>
            </a:p>
          </p:txBody>
        </p:sp>
        <p:sp>
          <p:nvSpPr>
            <p:cNvPr id="59" name="object 59"/>
            <p:cNvSpPr/>
            <p:nvPr/>
          </p:nvSpPr>
          <p:spPr>
            <a:xfrm>
              <a:off x="6385559" y="1299972"/>
              <a:ext cx="9525" cy="4579620"/>
            </a:xfrm>
            <a:custGeom>
              <a:avLst/>
              <a:gdLst/>
              <a:ahLst/>
              <a:cxnLst/>
              <a:rect l="l" t="t" r="r" b="b"/>
              <a:pathLst>
                <a:path w="9525" h="4579620">
                  <a:moveTo>
                    <a:pt x="9144" y="0"/>
                  </a:moveTo>
                  <a:lnTo>
                    <a:pt x="0" y="0"/>
                  </a:lnTo>
                  <a:lnTo>
                    <a:pt x="0" y="4579620"/>
                  </a:lnTo>
                  <a:lnTo>
                    <a:pt x="9144" y="4579620"/>
                  </a:lnTo>
                  <a:lnTo>
                    <a:pt x="9144" y="0"/>
                  </a:lnTo>
                  <a:close/>
                </a:path>
              </a:pathLst>
            </a:custGeom>
            <a:solidFill>
              <a:srgbClr val="D8D8D8"/>
            </a:solidFill>
          </p:spPr>
          <p:txBody>
            <a:bodyPr wrap="square" lIns="0" tIns="0" rIns="0" bIns="0" rtlCol="0"/>
            <a:lstStyle/>
            <a:p>
              <a:endParaRPr/>
            </a:p>
          </p:txBody>
        </p:sp>
        <p:sp>
          <p:nvSpPr>
            <p:cNvPr id="60" name="object 60"/>
            <p:cNvSpPr/>
            <p:nvPr/>
          </p:nvSpPr>
          <p:spPr>
            <a:xfrm>
              <a:off x="7114031" y="4386072"/>
              <a:ext cx="2455545" cy="597535"/>
            </a:xfrm>
            <a:custGeom>
              <a:avLst/>
              <a:gdLst/>
              <a:ahLst/>
              <a:cxnLst/>
              <a:rect l="l" t="t" r="r" b="b"/>
              <a:pathLst>
                <a:path w="2455545" h="597535">
                  <a:moveTo>
                    <a:pt x="2452116" y="0"/>
                  </a:moveTo>
                  <a:lnTo>
                    <a:pt x="3048" y="0"/>
                  </a:lnTo>
                  <a:lnTo>
                    <a:pt x="0" y="3048"/>
                  </a:lnTo>
                  <a:lnTo>
                    <a:pt x="0" y="595883"/>
                  </a:lnTo>
                  <a:lnTo>
                    <a:pt x="3048" y="597407"/>
                  </a:lnTo>
                  <a:lnTo>
                    <a:pt x="2452116" y="597407"/>
                  </a:lnTo>
                  <a:lnTo>
                    <a:pt x="2455164" y="595883"/>
                  </a:lnTo>
                  <a:lnTo>
                    <a:pt x="2455164" y="591312"/>
                  </a:lnTo>
                  <a:lnTo>
                    <a:pt x="13716" y="591312"/>
                  </a:lnTo>
                  <a:lnTo>
                    <a:pt x="7620" y="585215"/>
                  </a:lnTo>
                  <a:lnTo>
                    <a:pt x="13716" y="585215"/>
                  </a:lnTo>
                  <a:lnTo>
                    <a:pt x="13716" y="13715"/>
                  </a:lnTo>
                  <a:lnTo>
                    <a:pt x="7620" y="13715"/>
                  </a:lnTo>
                  <a:lnTo>
                    <a:pt x="13716" y="7619"/>
                  </a:lnTo>
                  <a:lnTo>
                    <a:pt x="2455164" y="7619"/>
                  </a:lnTo>
                  <a:lnTo>
                    <a:pt x="2455164" y="3048"/>
                  </a:lnTo>
                  <a:lnTo>
                    <a:pt x="2452116" y="0"/>
                  </a:lnTo>
                  <a:close/>
                </a:path>
                <a:path w="2455545" h="597535">
                  <a:moveTo>
                    <a:pt x="13716" y="585215"/>
                  </a:moveTo>
                  <a:lnTo>
                    <a:pt x="7620" y="585215"/>
                  </a:lnTo>
                  <a:lnTo>
                    <a:pt x="13716" y="591312"/>
                  </a:lnTo>
                  <a:lnTo>
                    <a:pt x="13716" y="585215"/>
                  </a:lnTo>
                  <a:close/>
                </a:path>
                <a:path w="2455545" h="597535">
                  <a:moveTo>
                    <a:pt x="2442972" y="585215"/>
                  </a:moveTo>
                  <a:lnTo>
                    <a:pt x="13716" y="585215"/>
                  </a:lnTo>
                  <a:lnTo>
                    <a:pt x="13716" y="591312"/>
                  </a:lnTo>
                  <a:lnTo>
                    <a:pt x="2442972" y="591312"/>
                  </a:lnTo>
                  <a:lnTo>
                    <a:pt x="2442972" y="585215"/>
                  </a:lnTo>
                  <a:close/>
                </a:path>
                <a:path w="2455545" h="597535">
                  <a:moveTo>
                    <a:pt x="2442972" y="7619"/>
                  </a:moveTo>
                  <a:lnTo>
                    <a:pt x="2442972" y="591312"/>
                  </a:lnTo>
                  <a:lnTo>
                    <a:pt x="2449068" y="585215"/>
                  </a:lnTo>
                  <a:lnTo>
                    <a:pt x="2455164" y="585215"/>
                  </a:lnTo>
                  <a:lnTo>
                    <a:pt x="2455164" y="13715"/>
                  </a:lnTo>
                  <a:lnTo>
                    <a:pt x="2449068" y="13715"/>
                  </a:lnTo>
                  <a:lnTo>
                    <a:pt x="2442972" y="7619"/>
                  </a:lnTo>
                  <a:close/>
                </a:path>
                <a:path w="2455545" h="597535">
                  <a:moveTo>
                    <a:pt x="2455164" y="585215"/>
                  </a:moveTo>
                  <a:lnTo>
                    <a:pt x="2449068" y="585215"/>
                  </a:lnTo>
                  <a:lnTo>
                    <a:pt x="2442972" y="591312"/>
                  </a:lnTo>
                  <a:lnTo>
                    <a:pt x="2455164" y="591312"/>
                  </a:lnTo>
                  <a:lnTo>
                    <a:pt x="2455164" y="585215"/>
                  </a:lnTo>
                  <a:close/>
                </a:path>
                <a:path w="2455545" h="597535">
                  <a:moveTo>
                    <a:pt x="13716" y="7619"/>
                  </a:moveTo>
                  <a:lnTo>
                    <a:pt x="7620" y="13715"/>
                  </a:lnTo>
                  <a:lnTo>
                    <a:pt x="13716" y="13715"/>
                  </a:lnTo>
                  <a:lnTo>
                    <a:pt x="13716" y="7619"/>
                  </a:lnTo>
                  <a:close/>
                </a:path>
                <a:path w="2455545" h="597535">
                  <a:moveTo>
                    <a:pt x="2442972" y="7619"/>
                  </a:moveTo>
                  <a:lnTo>
                    <a:pt x="13716" y="7619"/>
                  </a:lnTo>
                  <a:lnTo>
                    <a:pt x="13716" y="13715"/>
                  </a:lnTo>
                  <a:lnTo>
                    <a:pt x="2442972" y="13715"/>
                  </a:lnTo>
                  <a:lnTo>
                    <a:pt x="2442972" y="7619"/>
                  </a:lnTo>
                  <a:close/>
                </a:path>
                <a:path w="2455545" h="597535">
                  <a:moveTo>
                    <a:pt x="2455164" y="7619"/>
                  </a:moveTo>
                  <a:lnTo>
                    <a:pt x="2442972" y="7619"/>
                  </a:lnTo>
                  <a:lnTo>
                    <a:pt x="2449068" y="13715"/>
                  </a:lnTo>
                  <a:lnTo>
                    <a:pt x="2455164" y="13715"/>
                  </a:lnTo>
                  <a:lnTo>
                    <a:pt x="2455164" y="7619"/>
                  </a:lnTo>
                  <a:close/>
                </a:path>
              </a:pathLst>
            </a:custGeom>
            <a:solidFill>
              <a:srgbClr val="000000"/>
            </a:solidFill>
          </p:spPr>
          <p:txBody>
            <a:bodyPr wrap="square" lIns="0" tIns="0" rIns="0" bIns="0" rtlCol="0"/>
            <a:lstStyle/>
            <a:p>
              <a:endParaRPr/>
            </a:p>
          </p:txBody>
        </p:sp>
      </p:grpSp>
      <p:sp>
        <p:nvSpPr>
          <p:cNvPr id="61" name="object 61"/>
          <p:cNvSpPr txBox="1"/>
          <p:nvPr/>
        </p:nvSpPr>
        <p:spPr>
          <a:xfrm>
            <a:off x="6348476" y="5932423"/>
            <a:ext cx="2520315" cy="162560"/>
          </a:xfrm>
          <a:prstGeom prst="rect">
            <a:avLst/>
          </a:prstGeom>
        </p:spPr>
        <p:txBody>
          <a:bodyPr vert="horz" wrap="square" lIns="0" tIns="12700" rIns="0" bIns="0" rtlCol="0">
            <a:spAutoFit/>
          </a:bodyPr>
          <a:lstStyle/>
          <a:p>
            <a:pPr marL="12700">
              <a:lnSpc>
                <a:spcPct val="100000"/>
              </a:lnSpc>
              <a:spcBef>
                <a:spcPts val="100"/>
              </a:spcBef>
              <a:tabLst>
                <a:tab pos="746760" algn="l"/>
                <a:tab pos="1541145" algn="l"/>
                <a:tab pos="2333625" algn="l"/>
              </a:tabLst>
            </a:pPr>
            <a:r>
              <a:rPr sz="900" dirty="0">
                <a:solidFill>
                  <a:srgbClr val="595959"/>
                </a:solidFill>
                <a:latin typeface="Carlito"/>
                <a:cs typeface="Carlito"/>
              </a:rPr>
              <a:t>0	</a:t>
            </a:r>
            <a:r>
              <a:rPr sz="900" spc="-5" dirty="0">
                <a:solidFill>
                  <a:srgbClr val="595959"/>
                </a:solidFill>
                <a:latin typeface="Carlito"/>
                <a:cs typeface="Carlito"/>
              </a:rPr>
              <a:t>20</a:t>
            </a:r>
            <a:r>
              <a:rPr sz="900" dirty="0">
                <a:solidFill>
                  <a:srgbClr val="595959"/>
                </a:solidFill>
                <a:latin typeface="Carlito"/>
                <a:cs typeface="Carlito"/>
              </a:rPr>
              <a:t>0	</a:t>
            </a:r>
            <a:r>
              <a:rPr sz="900" spc="-5" dirty="0">
                <a:solidFill>
                  <a:srgbClr val="595959"/>
                </a:solidFill>
                <a:latin typeface="Carlito"/>
                <a:cs typeface="Carlito"/>
              </a:rPr>
              <a:t>40</a:t>
            </a:r>
            <a:r>
              <a:rPr sz="900" dirty="0">
                <a:solidFill>
                  <a:srgbClr val="595959"/>
                </a:solidFill>
                <a:latin typeface="Carlito"/>
                <a:cs typeface="Carlito"/>
              </a:rPr>
              <a:t>0	</a:t>
            </a:r>
            <a:r>
              <a:rPr sz="900" spc="-5" dirty="0">
                <a:solidFill>
                  <a:srgbClr val="595959"/>
                </a:solidFill>
                <a:latin typeface="Carlito"/>
                <a:cs typeface="Carlito"/>
              </a:rPr>
              <a:t>60</a:t>
            </a:r>
            <a:r>
              <a:rPr sz="900" dirty="0">
                <a:solidFill>
                  <a:srgbClr val="595959"/>
                </a:solidFill>
                <a:latin typeface="Carlito"/>
                <a:cs typeface="Carlito"/>
              </a:rPr>
              <a:t>0</a:t>
            </a:r>
            <a:endParaRPr sz="900">
              <a:latin typeface="Carlito"/>
              <a:cs typeface="Carlito"/>
            </a:endParaRPr>
          </a:p>
        </p:txBody>
      </p:sp>
      <p:sp>
        <p:nvSpPr>
          <p:cNvPr id="62" name="object 62"/>
          <p:cNvSpPr txBox="1"/>
          <p:nvPr/>
        </p:nvSpPr>
        <p:spPr>
          <a:xfrm>
            <a:off x="9463531" y="5932423"/>
            <a:ext cx="19939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80</a:t>
            </a:r>
            <a:r>
              <a:rPr sz="900" dirty="0">
                <a:solidFill>
                  <a:srgbClr val="595959"/>
                </a:solidFill>
                <a:latin typeface="Carlito"/>
                <a:cs typeface="Carlito"/>
              </a:rPr>
              <a:t>0</a:t>
            </a:r>
            <a:endParaRPr sz="900">
              <a:latin typeface="Carlito"/>
              <a:cs typeface="Carlito"/>
            </a:endParaRPr>
          </a:p>
        </p:txBody>
      </p:sp>
      <p:sp>
        <p:nvSpPr>
          <p:cNvPr id="63" name="object 63"/>
          <p:cNvSpPr txBox="1"/>
          <p:nvPr/>
        </p:nvSpPr>
        <p:spPr>
          <a:xfrm>
            <a:off x="5699252" y="5662676"/>
            <a:ext cx="5969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ビタミン剤</a:t>
            </a:r>
            <a:endParaRPr sz="900">
              <a:latin typeface="Noto Sans CJK JP Regular"/>
              <a:cs typeface="Noto Sans CJK JP Regular"/>
            </a:endParaRPr>
          </a:p>
        </p:txBody>
      </p:sp>
      <p:sp>
        <p:nvSpPr>
          <p:cNvPr id="64" name="object 64"/>
          <p:cNvSpPr txBox="1"/>
          <p:nvPr/>
        </p:nvSpPr>
        <p:spPr>
          <a:xfrm>
            <a:off x="5699252" y="5421883"/>
            <a:ext cx="5969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抗血小板薬</a:t>
            </a:r>
            <a:endParaRPr sz="900">
              <a:latin typeface="Noto Sans CJK JP Regular"/>
              <a:cs typeface="Noto Sans CJK JP Regular"/>
            </a:endParaRPr>
          </a:p>
        </p:txBody>
      </p:sp>
      <p:sp>
        <p:nvSpPr>
          <p:cNvPr id="65" name="object 65"/>
          <p:cNvSpPr txBox="1"/>
          <p:nvPr/>
        </p:nvSpPr>
        <p:spPr>
          <a:xfrm>
            <a:off x="5927852" y="5181092"/>
            <a:ext cx="3683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睡眠薬</a:t>
            </a:r>
            <a:endParaRPr sz="900">
              <a:latin typeface="Noto Sans CJK JP Regular"/>
              <a:cs typeface="Noto Sans CJK JP Regular"/>
            </a:endParaRPr>
          </a:p>
        </p:txBody>
      </p:sp>
      <p:sp>
        <p:nvSpPr>
          <p:cNvPr id="66" name="object 66"/>
          <p:cNvSpPr txBox="1"/>
          <p:nvPr/>
        </p:nvSpPr>
        <p:spPr>
          <a:xfrm>
            <a:off x="5927852" y="4940300"/>
            <a:ext cx="3683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湿布薬</a:t>
            </a:r>
            <a:endParaRPr sz="900">
              <a:latin typeface="Noto Sans CJK JP Regular"/>
              <a:cs typeface="Noto Sans CJK JP Regular"/>
            </a:endParaRPr>
          </a:p>
        </p:txBody>
      </p:sp>
      <p:sp>
        <p:nvSpPr>
          <p:cNvPr id="67" name="object 67"/>
          <p:cNvSpPr txBox="1"/>
          <p:nvPr/>
        </p:nvSpPr>
        <p:spPr>
          <a:xfrm>
            <a:off x="5356352" y="4699508"/>
            <a:ext cx="9398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kiloji"/>
                <a:cs typeface="kiloji"/>
              </a:rPr>
              <a:t>脂質異常症治療薬</a:t>
            </a:r>
            <a:endParaRPr sz="900">
              <a:latin typeface="kiloji"/>
              <a:cs typeface="kiloji"/>
            </a:endParaRPr>
          </a:p>
        </p:txBody>
      </p:sp>
      <p:sp>
        <p:nvSpPr>
          <p:cNvPr id="68" name="object 68"/>
          <p:cNvSpPr txBox="1"/>
          <p:nvPr/>
        </p:nvSpPr>
        <p:spPr>
          <a:xfrm>
            <a:off x="5699252" y="4458716"/>
            <a:ext cx="5969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痛風治療薬</a:t>
            </a:r>
            <a:endParaRPr sz="900">
              <a:latin typeface="Noto Sans CJK JP Regular"/>
              <a:cs typeface="Noto Sans CJK JP Regular"/>
            </a:endParaRPr>
          </a:p>
        </p:txBody>
      </p:sp>
      <p:sp>
        <p:nvSpPr>
          <p:cNvPr id="69" name="object 69"/>
          <p:cNvSpPr txBox="1"/>
          <p:nvPr/>
        </p:nvSpPr>
        <p:spPr>
          <a:xfrm>
            <a:off x="6124447" y="4217923"/>
            <a:ext cx="17335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Carlito"/>
                <a:cs typeface="Carlito"/>
              </a:rPr>
              <a:t>PPI</a:t>
            </a:r>
            <a:endParaRPr sz="900">
              <a:latin typeface="Carlito"/>
              <a:cs typeface="Carlito"/>
            </a:endParaRPr>
          </a:p>
        </p:txBody>
      </p:sp>
      <p:sp>
        <p:nvSpPr>
          <p:cNvPr id="70" name="object 70"/>
          <p:cNvSpPr txBox="1"/>
          <p:nvPr/>
        </p:nvSpPr>
        <p:spPr>
          <a:xfrm>
            <a:off x="5927852" y="3975608"/>
            <a:ext cx="3683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降圧薬</a:t>
            </a:r>
            <a:endParaRPr sz="900">
              <a:latin typeface="Noto Sans CJK JP Regular"/>
              <a:cs typeface="Noto Sans CJK JP Regular"/>
            </a:endParaRPr>
          </a:p>
        </p:txBody>
      </p:sp>
      <p:sp>
        <p:nvSpPr>
          <p:cNvPr id="71" name="object 71"/>
          <p:cNvSpPr txBox="1"/>
          <p:nvPr/>
        </p:nvSpPr>
        <p:spPr>
          <a:xfrm>
            <a:off x="5699252" y="3734815"/>
            <a:ext cx="5969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吐き気止め</a:t>
            </a:r>
            <a:endParaRPr sz="900">
              <a:latin typeface="Noto Sans CJK JP Regular"/>
              <a:cs typeface="Noto Sans CJK JP Regular"/>
            </a:endParaRPr>
          </a:p>
        </p:txBody>
      </p:sp>
      <p:sp>
        <p:nvSpPr>
          <p:cNvPr id="72" name="object 72"/>
          <p:cNvSpPr txBox="1"/>
          <p:nvPr/>
        </p:nvSpPr>
        <p:spPr>
          <a:xfrm>
            <a:off x="5927852" y="3494023"/>
            <a:ext cx="3683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その他</a:t>
            </a:r>
            <a:endParaRPr sz="900">
              <a:latin typeface="Noto Sans CJK JP Regular"/>
              <a:cs typeface="Noto Sans CJK JP Regular"/>
            </a:endParaRPr>
          </a:p>
        </p:txBody>
      </p:sp>
      <p:sp>
        <p:nvSpPr>
          <p:cNvPr id="73" name="object 73"/>
          <p:cNvSpPr txBox="1"/>
          <p:nvPr/>
        </p:nvSpPr>
        <p:spPr>
          <a:xfrm>
            <a:off x="5584952" y="3253232"/>
            <a:ext cx="7112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kiloji"/>
                <a:cs typeface="kiloji"/>
              </a:rPr>
              <a:t>胃粘膜保護薬</a:t>
            </a:r>
            <a:endParaRPr sz="900">
              <a:latin typeface="kiloji"/>
              <a:cs typeface="kiloji"/>
            </a:endParaRPr>
          </a:p>
        </p:txBody>
      </p:sp>
      <p:sp>
        <p:nvSpPr>
          <p:cNvPr id="74" name="object 74"/>
          <p:cNvSpPr txBox="1"/>
          <p:nvPr/>
        </p:nvSpPr>
        <p:spPr>
          <a:xfrm>
            <a:off x="5927852" y="3012440"/>
            <a:ext cx="3683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整腸剤</a:t>
            </a:r>
            <a:endParaRPr sz="900">
              <a:latin typeface="Noto Sans CJK JP Regular"/>
              <a:cs typeface="Noto Sans CJK JP Regular"/>
            </a:endParaRPr>
          </a:p>
        </p:txBody>
      </p:sp>
      <p:sp>
        <p:nvSpPr>
          <p:cNvPr id="75" name="object 75"/>
          <p:cNvSpPr txBox="1"/>
          <p:nvPr/>
        </p:nvSpPr>
        <p:spPr>
          <a:xfrm>
            <a:off x="5927852" y="2771647"/>
            <a:ext cx="3683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抗菌薬</a:t>
            </a:r>
            <a:endParaRPr sz="900">
              <a:latin typeface="Noto Sans CJK JP Regular"/>
              <a:cs typeface="Noto Sans CJK JP Regular"/>
            </a:endParaRPr>
          </a:p>
        </p:txBody>
      </p:sp>
      <p:sp>
        <p:nvSpPr>
          <p:cNvPr id="76" name="object 76"/>
          <p:cNvSpPr txBox="1"/>
          <p:nvPr/>
        </p:nvSpPr>
        <p:spPr>
          <a:xfrm>
            <a:off x="5470652" y="2530855"/>
            <a:ext cx="8255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ステロイド軟膏</a:t>
            </a:r>
            <a:endParaRPr sz="900">
              <a:latin typeface="Noto Sans CJK JP Regular"/>
              <a:cs typeface="Noto Sans CJK JP Regular"/>
            </a:endParaRPr>
          </a:p>
        </p:txBody>
      </p:sp>
      <p:sp>
        <p:nvSpPr>
          <p:cNvPr id="77" name="object 77"/>
          <p:cNvSpPr txBox="1"/>
          <p:nvPr/>
        </p:nvSpPr>
        <p:spPr>
          <a:xfrm>
            <a:off x="5699252" y="2288540"/>
            <a:ext cx="5969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軟膏、保湿</a:t>
            </a:r>
            <a:endParaRPr sz="900">
              <a:latin typeface="Noto Sans CJK JP Regular"/>
              <a:cs typeface="Noto Sans CJK JP Regular"/>
            </a:endParaRPr>
          </a:p>
        </p:txBody>
      </p:sp>
      <p:sp>
        <p:nvSpPr>
          <p:cNvPr id="78" name="object 78"/>
          <p:cNvSpPr txBox="1"/>
          <p:nvPr/>
        </p:nvSpPr>
        <p:spPr>
          <a:xfrm>
            <a:off x="5927852" y="2047747"/>
            <a:ext cx="3683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去痰薬</a:t>
            </a:r>
            <a:endParaRPr sz="900">
              <a:latin typeface="Noto Sans CJK JP Regular"/>
              <a:cs typeface="Noto Sans CJK JP Regular"/>
            </a:endParaRPr>
          </a:p>
        </p:txBody>
      </p:sp>
      <p:sp>
        <p:nvSpPr>
          <p:cNvPr id="79" name="object 79"/>
          <p:cNvSpPr txBox="1"/>
          <p:nvPr/>
        </p:nvSpPr>
        <p:spPr>
          <a:xfrm>
            <a:off x="5470652" y="1806955"/>
            <a:ext cx="8255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抗アレルギー薬</a:t>
            </a:r>
            <a:endParaRPr sz="900">
              <a:latin typeface="Noto Sans CJK JP Regular"/>
              <a:cs typeface="Noto Sans CJK JP Regular"/>
            </a:endParaRPr>
          </a:p>
        </p:txBody>
      </p:sp>
      <p:sp>
        <p:nvSpPr>
          <p:cNvPr id="80" name="object 80"/>
          <p:cNvSpPr txBox="1"/>
          <p:nvPr/>
        </p:nvSpPr>
        <p:spPr>
          <a:xfrm>
            <a:off x="5927852" y="1566164"/>
            <a:ext cx="3683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鎮咳薬</a:t>
            </a:r>
            <a:endParaRPr sz="900">
              <a:latin typeface="Noto Sans CJK JP Regular"/>
              <a:cs typeface="Noto Sans CJK JP Regular"/>
            </a:endParaRPr>
          </a:p>
        </p:txBody>
      </p:sp>
      <p:sp>
        <p:nvSpPr>
          <p:cNvPr id="81" name="object 81"/>
          <p:cNvSpPr txBox="1"/>
          <p:nvPr/>
        </p:nvSpPr>
        <p:spPr>
          <a:xfrm>
            <a:off x="5699252" y="1325372"/>
            <a:ext cx="5969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解熱鎮痛薬</a:t>
            </a:r>
            <a:endParaRPr sz="900">
              <a:latin typeface="Noto Sans CJK JP Regular"/>
              <a:cs typeface="Noto Sans CJK JP Regular"/>
            </a:endParaRPr>
          </a:p>
        </p:txBody>
      </p:sp>
      <p:grpSp>
        <p:nvGrpSpPr>
          <p:cNvPr id="82" name="object 82"/>
          <p:cNvGrpSpPr/>
          <p:nvPr/>
        </p:nvGrpSpPr>
        <p:grpSpPr>
          <a:xfrm>
            <a:off x="2072639" y="1325880"/>
            <a:ext cx="3226435" cy="4604385"/>
            <a:chOff x="2072639" y="1325880"/>
            <a:chExt cx="3226435" cy="4604385"/>
          </a:xfrm>
        </p:grpSpPr>
        <p:sp>
          <p:nvSpPr>
            <p:cNvPr id="83" name="object 83"/>
            <p:cNvSpPr/>
            <p:nvPr/>
          </p:nvSpPr>
          <p:spPr>
            <a:xfrm>
              <a:off x="2828544" y="2235707"/>
              <a:ext cx="10795" cy="3694429"/>
            </a:xfrm>
            <a:custGeom>
              <a:avLst/>
              <a:gdLst/>
              <a:ahLst/>
              <a:cxnLst/>
              <a:rect l="l" t="t" r="r" b="b"/>
              <a:pathLst>
                <a:path w="10794" h="3694429">
                  <a:moveTo>
                    <a:pt x="10668" y="242316"/>
                  </a:moveTo>
                  <a:lnTo>
                    <a:pt x="0" y="242316"/>
                  </a:lnTo>
                  <a:lnTo>
                    <a:pt x="0" y="3694176"/>
                  </a:lnTo>
                  <a:lnTo>
                    <a:pt x="10668" y="3694176"/>
                  </a:lnTo>
                  <a:lnTo>
                    <a:pt x="10668" y="242316"/>
                  </a:lnTo>
                  <a:close/>
                </a:path>
                <a:path w="10794" h="3694429">
                  <a:moveTo>
                    <a:pt x="10668" y="0"/>
                  </a:moveTo>
                  <a:lnTo>
                    <a:pt x="0" y="0"/>
                  </a:lnTo>
                  <a:lnTo>
                    <a:pt x="0" y="179832"/>
                  </a:lnTo>
                  <a:lnTo>
                    <a:pt x="10668" y="179832"/>
                  </a:lnTo>
                  <a:lnTo>
                    <a:pt x="10668" y="0"/>
                  </a:lnTo>
                  <a:close/>
                </a:path>
              </a:pathLst>
            </a:custGeom>
            <a:solidFill>
              <a:srgbClr val="D8D8D8"/>
            </a:solidFill>
          </p:spPr>
          <p:txBody>
            <a:bodyPr wrap="square" lIns="0" tIns="0" rIns="0" bIns="0" rtlCol="0"/>
            <a:lstStyle/>
            <a:p>
              <a:endParaRPr/>
            </a:p>
          </p:txBody>
        </p:sp>
        <p:sp>
          <p:nvSpPr>
            <p:cNvPr id="84" name="object 84"/>
            <p:cNvSpPr/>
            <p:nvPr/>
          </p:nvSpPr>
          <p:spPr>
            <a:xfrm>
              <a:off x="2078735" y="2415540"/>
              <a:ext cx="779145" cy="62865"/>
            </a:xfrm>
            <a:custGeom>
              <a:avLst/>
              <a:gdLst/>
              <a:ahLst/>
              <a:cxnLst/>
              <a:rect l="l" t="t" r="r" b="b"/>
              <a:pathLst>
                <a:path w="779144" h="62864">
                  <a:moveTo>
                    <a:pt x="778763" y="0"/>
                  </a:moveTo>
                  <a:lnTo>
                    <a:pt x="0" y="0"/>
                  </a:lnTo>
                  <a:lnTo>
                    <a:pt x="0" y="62484"/>
                  </a:lnTo>
                  <a:lnTo>
                    <a:pt x="778763" y="62484"/>
                  </a:lnTo>
                  <a:lnTo>
                    <a:pt x="778763" y="0"/>
                  </a:lnTo>
                  <a:close/>
                </a:path>
              </a:pathLst>
            </a:custGeom>
            <a:solidFill>
              <a:srgbClr val="5B9AD4"/>
            </a:solidFill>
          </p:spPr>
          <p:txBody>
            <a:bodyPr wrap="square" lIns="0" tIns="0" rIns="0" bIns="0" rtlCol="0"/>
            <a:lstStyle/>
            <a:p>
              <a:endParaRPr/>
            </a:p>
          </p:txBody>
        </p:sp>
        <p:sp>
          <p:nvSpPr>
            <p:cNvPr id="85" name="object 85"/>
            <p:cNvSpPr/>
            <p:nvPr/>
          </p:nvSpPr>
          <p:spPr>
            <a:xfrm>
              <a:off x="2828544" y="1993391"/>
              <a:ext cx="767080" cy="2400300"/>
            </a:xfrm>
            <a:custGeom>
              <a:avLst/>
              <a:gdLst/>
              <a:ahLst/>
              <a:cxnLst/>
              <a:rect l="l" t="t" r="r" b="b"/>
              <a:pathLst>
                <a:path w="767079" h="2400300">
                  <a:moveTo>
                    <a:pt x="10668" y="0"/>
                  </a:moveTo>
                  <a:lnTo>
                    <a:pt x="0" y="0"/>
                  </a:lnTo>
                  <a:lnTo>
                    <a:pt x="0" y="179832"/>
                  </a:lnTo>
                  <a:lnTo>
                    <a:pt x="10668" y="179832"/>
                  </a:lnTo>
                  <a:lnTo>
                    <a:pt x="10668" y="0"/>
                  </a:lnTo>
                  <a:close/>
                </a:path>
                <a:path w="767079" h="2400300">
                  <a:moveTo>
                    <a:pt x="766572" y="0"/>
                  </a:moveTo>
                  <a:lnTo>
                    <a:pt x="755904" y="0"/>
                  </a:lnTo>
                  <a:lnTo>
                    <a:pt x="755904" y="2400300"/>
                  </a:lnTo>
                  <a:lnTo>
                    <a:pt x="766572" y="2400300"/>
                  </a:lnTo>
                  <a:lnTo>
                    <a:pt x="766572" y="0"/>
                  </a:lnTo>
                  <a:close/>
                </a:path>
              </a:pathLst>
            </a:custGeom>
            <a:solidFill>
              <a:srgbClr val="D8D8D8"/>
            </a:solidFill>
          </p:spPr>
          <p:txBody>
            <a:bodyPr wrap="square" lIns="0" tIns="0" rIns="0" bIns="0" rtlCol="0"/>
            <a:lstStyle/>
            <a:p>
              <a:endParaRPr/>
            </a:p>
          </p:txBody>
        </p:sp>
        <p:sp>
          <p:nvSpPr>
            <p:cNvPr id="86" name="object 86"/>
            <p:cNvSpPr/>
            <p:nvPr/>
          </p:nvSpPr>
          <p:spPr>
            <a:xfrm>
              <a:off x="2078735" y="2173224"/>
              <a:ext cx="1461770" cy="62865"/>
            </a:xfrm>
            <a:custGeom>
              <a:avLst/>
              <a:gdLst/>
              <a:ahLst/>
              <a:cxnLst/>
              <a:rect l="l" t="t" r="r" b="b"/>
              <a:pathLst>
                <a:path w="1461770" h="62864">
                  <a:moveTo>
                    <a:pt x="1461515" y="0"/>
                  </a:moveTo>
                  <a:lnTo>
                    <a:pt x="0" y="0"/>
                  </a:lnTo>
                  <a:lnTo>
                    <a:pt x="0" y="62484"/>
                  </a:lnTo>
                  <a:lnTo>
                    <a:pt x="1461515" y="62484"/>
                  </a:lnTo>
                  <a:lnTo>
                    <a:pt x="1461515" y="0"/>
                  </a:lnTo>
                  <a:close/>
                </a:path>
              </a:pathLst>
            </a:custGeom>
            <a:solidFill>
              <a:srgbClr val="5B9AD4"/>
            </a:solidFill>
          </p:spPr>
          <p:txBody>
            <a:bodyPr wrap="square" lIns="0" tIns="0" rIns="0" bIns="0" rtlCol="0"/>
            <a:lstStyle/>
            <a:p>
              <a:endParaRPr/>
            </a:p>
          </p:txBody>
        </p:sp>
        <p:sp>
          <p:nvSpPr>
            <p:cNvPr id="87" name="object 87"/>
            <p:cNvSpPr/>
            <p:nvPr/>
          </p:nvSpPr>
          <p:spPr>
            <a:xfrm>
              <a:off x="2828544" y="1751075"/>
              <a:ext cx="1522730" cy="2642870"/>
            </a:xfrm>
            <a:custGeom>
              <a:avLst/>
              <a:gdLst/>
              <a:ahLst/>
              <a:cxnLst/>
              <a:rect l="l" t="t" r="r" b="b"/>
              <a:pathLst>
                <a:path w="1522729" h="2642870">
                  <a:moveTo>
                    <a:pt x="10668" y="0"/>
                  </a:moveTo>
                  <a:lnTo>
                    <a:pt x="0" y="0"/>
                  </a:lnTo>
                  <a:lnTo>
                    <a:pt x="0" y="179832"/>
                  </a:lnTo>
                  <a:lnTo>
                    <a:pt x="10668" y="179832"/>
                  </a:lnTo>
                  <a:lnTo>
                    <a:pt x="10668" y="0"/>
                  </a:lnTo>
                  <a:close/>
                </a:path>
                <a:path w="1522729" h="2642870">
                  <a:moveTo>
                    <a:pt x="766572" y="0"/>
                  </a:moveTo>
                  <a:lnTo>
                    <a:pt x="755904" y="0"/>
                  </a:lnTo>
                  <a:lnTo>
                    <a:pt x="755904" y="179832"/>
                  </a:lnTo>
                  <a:lnTo>
                    <a:pt x="766572" y="179832"/>
                  </a:lnTo>
                  <a:lnTo>
                    <a:pt x="766572" y="0"/>
                  </a:lnTo>
                  <a:close/>
                </a:path>
                <a:path w="1522729" h="2642870">
                  <a:moveTo>
                    <a:pt x="1522476" y="0"/>
                  </a:moveTo>
                  <a:lnTo>
                    <a:pt x="1511808" y="0"/>
                  </a:lnTo>
                  <a:lnTo>
                    <a:pt x="1511808" y="2642616"/>
                  </a:lnTo>
                  <a:lnTo>
                    <a:pt x="1522476" y="2642616"/>
                  </a:lnTo>
                  <a:lnTo>
                    <a:pt x="1522476" y="0"/>
                  </a:lnTo>
                  <a:close/>
                </a:path>
              </a:pathLst>
            </a:custGeom>
            <a:solidFill>
              <a:srgbClr val="D8D8D8"/>
            </a:solidFill>
          </p:spPr>
          <p:txBody>
            <a:bodyPr wrap="square" lIns="0" tIns="0" rIns="0" bIns="0" rtlCol="0"/>
            <a:lstStyle/>
            <a:p>
              <a:endParaRPr/>
            </a:p>
          </p:txBody>
        </p:sp>
        <p:sp>
          <p:nvSpPr>
            <p:cNvPr id="88" name="object 88"/>
            <p:cNvSpPr/>
            <p:nvPr/>
          </p:nvSpPr>
          <p:spPr>
            <a:xfrm>
              <a:off x="2078735" y="1930908"/>
              <a:ext cx="2269490" cy="62865"/>
            </a:xfrm>
            <a:custGeom>
              <a:avLst/>
              <a:gdLst/>
              <a:ahLst/>
              <a:cxnLst/>
              <a:rect l="l" t="t" r="r" b="b"/>
              <a:pathLst>
                <a:path w="2269490" h="62864">
                  <a:moveTo>
                    <a:pt x="2269236" y="0"/>
                  </a:moveTo>
                  <a:lnTo>
                    <a:pt x="0" y="0"/>
                  </a:lnTo>
                  <a:lnTo>
                    <a:pt x="0" y="62484"/>
                  </a:lnTo>
                  <a:lnTo>
                    <a:pt x="2269236" y="62484"/>
                  </a:lnTo>
                  <a:lnTo>
                    <a:pt x="2269236" y="0"/>
                  </a:lnTo>
                  <a:close/>
                </a:path>
              </a:pathLst>
            </a:custGeom>
            <a:solidFill>
              <a:srgbClr val="5B9AD4"/>
            </a:solidFill>
          </p:spPr>
          <p:txBody>
            <a:bodyPr wrap="square" lIns="0" tIns="0" rIns="0" bIns="0" rtlCol="0"/>
            <a:lstStyle/>
            <a:p>
              <a:endParaRPr/>
            </a:p>
          </p:txBody>
        </p:sp>
        <p:sp>
          <p:nvSpPr>
            <p:cNvPr id="89" name="object 89"/>
            <p:cNvSpPr/>
            <p:nvPr/>
          </p:nvSpPr>
          <p:spPr>
            <a:xfrm>
              <a:off x="3584448" y="1325879"/>
              <a:ext cx="767080" cy="363220"/>
            </a:xfrm>
            <a:custGeom>
              <a:avLst/>
              <a:gdLst/>
              <a:ahLst/>
              <a:cxnLst/>
              <a:rect l="l" t="t" r="r" b="b"/>
              <a:pathLst>
                <a:path w="767079" h="363219">
                  <a:moveTo>
                    <a:pt x="10668" y="182880"/>
                  </a:moveTo>
                  <a:lnTo>
                    <a:pt x="0" y="182880"/>
                  </a:lnTo>
                  <a:lnTo>
                    <a:pt x="0" y="362712"/>
                  </a:lnTo>
                  <a:lnTo>
                    <a:pt x="10668" y="362712"/>
                  </a:lnTo>
                  <a:lnTo>
                    <a:pt x="10668" y="182880"/>
                  </a:lnTo>
                  <a:close/>
                </a:path>
                <a:path w="767079" h="363219">
                  <a:moveTo>
                    <a:pt x="766572" y="0"/>
                  </a:moveTo>
                  <a:lnTo>
                    <a:pt x="755904" y="0"/>
                  </a:lnTo>
                  <a:lnTo>
                    <a:pt x="755904" y="362712"/>
                  </a:lnTo>
                  <a:lnTo>
                    <a:pt x="766572" y="362712"/>
                  </a:lnTo>
                  <a:lnTo>
                    <a:pt x="766572" y="0"/>
                  </a:lnTo>
                  <a:close/>
                </a:path>
              </a:pathLst>
            </a:custGeom>
            <a:solidFill>
              <a:srgbClr val="D8D8D8"/>
            </a:solidFill>
          </p:spPr>
          <p:txBody>
            <a:bodyPr wrap="square" lIns="0" tIns="0" rIns="0" bIns="0" rtlCol="0"/>
            <a:lstStyle/>
            <a:p>
              <a:endParaRPr/>
            </a:p>
          </p:txBody>
        </p:sp>
        <p:sp>
          <p:nvSpPr>
            <p:cNvPr id="90" name="object 90"/>
            <p:cNvSpPr/>
            <p:nvPr/>
          </p:nvSpPr>
          <p:spPr>
            <a:xfrm>
              <a:off x="2078735" y="1688592"/>
              <a:ext cx="2552700" cy="62865"/>
            </a:xfrm>
            <a:custGeom>
              <a:avLst/>
              <a:gdLst/>
              <a:ahLst/>
              <a:cxnLst/>
              <a:rect l="l" t="t" r="r" b="b"/>
              <a:pathLst>
                <a:path w="2552700" h="62864">
                  <a:moveTo>
                    <a:pt x="2552700" y="0"/>
                  </a:moveTo>
                  <a:lnTo>
                    <a:pt x="0" y="0"/>
                  </a:lnTo>
                  <a:lnTo>
                    <a:pt x="0" y="62483"/>
                  </a:lnTo>
                  <a:lnTo>
                    <a:pt x="2552700" y="62483"/>
                  </a:lnTo>
                  <a:lnTo>
                    <a:pt x="2552700" y="0"/>
                  </a:lnTo>
                  <a:close/>
                </a:path>
              </a:pathLst>
            </a:custGeom>
            <a:solidFill>
              <a:srgbClr val="5B9AD4"/>
            </a:solidFill>
          </p:spPr>
          <p:txBody>
            <a:bodyPr wrap="square" lIns="0" tIns="0" rIns="0" bIns="0" rtlCol="0"/>
            <a:lstStyle/>
            <a:p>
              <a:endParaRPr/>
            </a:p>
          </p:txBody>
        </p:sp>
        <p:sp>
          <p:nvSpPr>
            <p:cNvPr id="91" name="object 91"/>
            <p:cNvSpPr/>
            <p:nvPr/>
          </p:nvSpPr>
          <p:spPr>
            <a:xfrm>
              <a:off x="2828543" y="1508760"/>
              <a:ext cx="10795" cy="116205"/>
            </a:xfrm>
            <a:custGeom>
              <a:avLst/>
              <a:gdLst/>
              <a:ahLst/>
              <a:cxnLst/>
              <a:rect l="l" t="t" r="r" b="b"/>
              <a:pathLst>
                <a:path w="10794" h="116205">
                  <a:moveTo>
                    <a:pt x="0" y="115824"/>
                  </a:moveTo>
                  <a:lnTo>
                    <a:pt x="10668" y="115824"/>
                  </a:lnTo>
                  <a:lnTo>
                    <a:pt x="10668" y="0"/>
                  </a:lnTo>
                  <a:lnTo>
                    <a:pt x="0" y="0"/>
                  </a:lnTo>
                  <a:lnTo>
                    <a:pt x="0" y="115824"/>
                  </a:lnTo>
                  <a:close/>
                </a:path>
              </a:pathLst>
            </a:custGeom>
            <a:solidFill>
              <a:srgbClr val="D8D8D8"/>
            </a:solidFill>
          </p:spPr>
          <p:txBody>
            <a:bodyPr wrap="square" lIns="0" tIns="0" rIns="0" bIns="0" rtlCol="0"/>
            <a:lstStyle/>
            <a:p>
              <a:endParaRPr/>
            </a:p>
          </p:txBody>
        </p:sp>
        <p:sp>
          <p:nvSpPr>
            <p:cNvPr id="92" name="object 92"/>
            <p:cNvSpPr/>
            <p:nvPr/>
          </p:nvSpPr>
          <p:spPr>
            <a:xfrm>
              <a:off x="2078736" y="1446275"/>
              <a:ext cx="2133600" cy="4425950"/>
            </a:xfrm>
            <a:custGeom>
              <a:avLst/>
              <a:gdLst/>
              <a:ahLst/>
              <a:cxnLst/>
              <a:rect l="l" t="t" r="r" b="b"/>
              <a:pathLst>
                <a:path w="2133600" h="4425950">
                  <a:moveTo>
                    <a:pt x="16764" y="4361688"/>
                  </a:moveTo>
                  <a:lnTo>
                    <a:pt x="0" y="4361688"/>
                  </a:lnTo>
                  <a:lnTo>
                    <a:pt x="0" y="4425696"/>
                  </a:lnTo>
                  <a:lnTo>
                    <a:pt x="16764" y="4425696"/>
                  </a:lnTo>
                  <a:lnTo>
                    <a:pt x="16764" y="4361688"/>
                  </a:lnTo>
                  <a:close/>
                </a:path>
                <a:path w="2133600" h="4425950">
                  <a:moveTo>
                    <a:pt x="2133600" y="0"/>
                  </a:moveTo>
                  <a:lnTo>
                    <a:pt x="0" y="0"/>
                  </a:lnTo>
                  <a:lnTo>
                    <a:pt x="0" y="62484"/>
                  </a:lnTo>
                  <a:lnTo>
                    <a:pt x="2133600" y="62484"/>
                  </a:lnTo>
                  <a:lnTo>
                    <a:pt x="2133600" y="0"/>
                  </a:lnTo>
                  <a:close/>
                </a:path>
              </a:pathLst>
            </a:custGeom>
            <a:solidFill>
              <a:srgbClr val="5B9AD4"/>
            </a:solidFill>
          </p:spPr>
          <p:txBody>
            <a:bodyPr wrap="square" lIns="0" tIns="0" rIns="0" bIns="0" rtlCol="0"/>
            <a:lstStyle/>
            <a:p>
              <a:endParaRPr/>
            </a:p>
          </p:txBody>
        </p:sp>
        <p:sp>
          <p:nvSpPr>
            <p:cNvPr id="93" name="object 93"/>
            <p:cNvSpPr/>
            <p:nvPr/>
          </p:nvSpPr>
          <p:spPr>
            <a:xfrm>
              <a:off x="2078735" y="5743956"/>
              <a:ext cx="1905" cy="64135"/>
            </a:xfrm>
            <a:custGeom>
              <a:avLst/>
              <a:gdLst/>
              <a:ahLst/>
              <a:cxnLst/>
              <a:rect l="l" t="t" r="r" b="b"/>
              <a:pathLst>
                <a:path w="1905" h="64135">
                  <a:moveTo>
                    <a:pt x="1524" y="0"/>
                  </a:moveTo>
                  <a:lnTo>
                    <a:pt x="0" y="0"/>
                  </a:lnTo>
                  <a:lnTo>
                    <a:pt x="0" y="64007"/>
                  </a:lnTo>
                  <a:lnTo>
                    <a:pt x="1524" y="64007"/>
                  </a:lnTo>
                  <a:lnTo>
                    <a:pt x="1524" y="0"/>
                  </a:lnTo>
                  <a:close/>
                </a:path>
              </a:pathLst>
            </a:custGeom>
            <a:solidFill>
              <a:srgbClr val="ED7C31"/>
            </a:solidFill>
          </p:spPr>
          <p:txBody>
            <a:bodyPr wrap="square" lIns="0" tIns="0" rIns="0" bIns="0" rtlCol="0"/>
            <a:lstStyle/>
            <a:p>
              <a:endParaRPr/>
            </a:p>
          </p:txBody>
        </p:sp>
        <p:sp>
          <p:nvSpPr>
            <p:cNvPr id="94" name="object 94"/>
            <p:cNvSpPr/>
            <p:nvPr/>
          </p:nvSpPr>
          <p:spPr>
            <a:xfrm>
              <a:off x="2078735" y="5565647"/>
              <a:ext cx="7620" cy="64135"/>
            </a:xfrm>
            <a:custGeom>
              <a:avLst/>
              <a:gdLst/>
              <a:ahLst/>
              <a:cxnLst/>
              <a:rect l="l" t="t" r="r" b="b"/>
              <a:pathLst>
                <a:path w="7619" h="64135">
                  <a:moveTo>
                    <a:pt x="7619" y="0"/>
                  </a:moveTo>
                  <a:lnTo>
                    <a:pt x="0" y="0"/>
                  </a:lnTo>
                  <a:lnTo>
                    <a:pt x="0" y="64007"/>
                  </a:lnTo>
                  <a:lnTo>
                    <a:pt x="7619" y="64007"/>
                  </a:lnTo>
                  <a:lnTo>
                    <a:pt x="7619" y="0"/>
                  </a:lnTo>
                  <a:close/>
                </a:path>
              </a:pathLst>
            </a:custGeom>
            <a:solidFill>
              <a:srgbClr val="5B9AD4"/>
            </a:solidFill>
          </p:spPr>
          <p:txBody>
            <a:bodyPr wrap="square" lIns="0" tIns="0" rIns="0" bIns="0" rtlCol="0"/>
            <a:lstStyle/>
            <a:p>
              <a:endParaRPr/>
            </a:p>
          </p:txBody>
        </p:sp>
        <p:sp>
          <p:nvSpPr>
            <p:cNvPr id="95" name="object 95"/>
            <p:cNvSpPr/>
            <p:nvPr/>
          </p:nvSpPr>
          <p:spPr>
            <a:xfrm>
              <a:off x="2078735" y="5501639"/>
              <a:ext cx="1905" cy="64135"/>
            </a:xfrm>
            <a:custGeom>
              <a:avLst/>
              <a:gdLst/>
              <a:ahLst/>
              <a:cxnLst/>
              <a:rect l="l" t="t" r="r" b="b"/>
              <a:pathLst>
                <a:path w="1905" h="64135">
                  <a:moveTo>
                    <a:pt x="1524" y="0"/>
                  </a:moveTo>
                  <a:lnTo>
                    <a:pt x="0" y="0"/>
                  </a:lnTo>
                  <a:lnTo>
                    <a:pt x="0" y="64008"/>
                  </a:lnTo>
                  <a:lnTo>
                    <a:pt x="1524" y="64008"/>
                  </a:lnTo>
                  <a:lnTo>
                    <a:pt x="1524" y="0"/>
                  </a:lnTo>
                  <a:close/>
                </a:path>
              </a:pathLst>
            </a:custGeom>
            <a:solidFill>
              <a:srgbClr val="ED7C31"/>
            </a:solidFill>
          </p:spPr>
          <p:txBody>
            <a:bodyPr wrap="square" lIns="0" tIns="0" rIns="0" bIns="0" rtlCol="0"/>
            <a:lstStyle/>
            <a:p>
              <a:endParaRPr/>
            </a:p>
          </p:txBody>
        </p:sp>
        <p:sp>
          <p:nvSpPr>
            <p:cNvPr id="96" name="object 96"/>
            <p:cNvSpPr/>
            <p:nvPr/>
          </p:nvSpPr>
          <p:spPr>
            <a:xfrm>
              <a:off x="2078735" y="5081015"/>
              <a:ext cx="21590" cy="62865"/>
            </a:xfrm>
            <a:custGeom>
              <a:avLst/>
              <a:gdLst/>
              <a:ahLst/>
              <a:cxnLst/>
              <a:rect l="l" t="t" r="r" b="b"/>
              <a:pathLst>
                <a:path w="21589" h="62864">
                  <a:moveTo>
                    <a:pt x="21336" y="0"/>
                  </a:moveTo>
                  <a:lnTo>
                    <a:pt x="0" y="0"/>
                  </a:lnTo>
                  <a:lnTo>
                    <a:pt x="0" y="62484"/>
                  </a:lnTo>
                  <a:lnTo>
                    <a:pt x="21336" y="62484"/>
                  </a:lnTo>
                  <a:lnTo>
                    <a:pt x="21336" y="0"/>
                  </a:lnTo>
                  <a:close/>
                </a:path>
              </a:pathLst>
            </a:custGeom>
            <a:solidFill>
              <a:srgbClr val="5B9AD4"/>
            </a:solidFill>
          </p:spPr>
          <p:txBody>
            <a:bodyPr wrap="square" lIns="0" tIns="0" rIns="0" bIns="0" rtlCol="0"/>
            <a:lstStyle/>
            <a:p>
              <a:endParaRPr/>
            </a:p>
          </p:txBody>
        </p:sp>
        <p:sp>
          <p:nvSpPr>
            <p:cNvPr id="97" name="object 97"/>
            <p:cNvSpPr/>
            <p:nvPr/>
          </p:nvSpPr>
          <p:spPr>
            <a:xfrm>
              <a:off x="2078735" y="5017008"/>
              <a:ext cx="7620" cy="64135"/>
            </a:xfrm>
            <a:custGeom>
              <a:avLst/>
              <a:gdLst/>
              <a:ahLst/>
              <a:cxnLst/>
              <a:rect l="l" t="t" r="r" b="b"/>
              <a:pathLst>
                <a:path w="7619" h="64135">
                  <a:moveTo>
                    <a:pt x="7619" y="0"/>
                  </a:moveTo>
                  <a:lnTo>
                    <a:pt x="0" y="0"/>
                  </a:lnTo>
                  <a:lnTo>
                    <a:pt x="0" y="64007"/>
                  </a:lnTo>
                  <a:lnTo>
                    <a:pt x="7619" y="64007"/>
                  </a:lnTo>
                  <a:lnTo>
                    <a:pt x="7619" y="0"/>
                  </a:lnTo>
                  <a:close/>
                </a:path>
              </a:pathLst>
            </a:custGeom>
            <a:solidFill>
              <a:srgbClr val="ED7C31"/>
            </a:solidFill>
          </p:spPr>
          <p:txBody>
            <a:bodyPr wrap="square" lIns="0" tIns="0" rIns="0" bIns="0" rtlCol="0"/>
            <a:lstStyle/>
            <a:p>
              <a:endParaRPr/>
            </a:p>
          </p:txBody>
        </p:sp>
        <p:sp>
          <p:nvSpPr>
            <p:cNvPr id="98" name="object 98"/>
            <p:cNvSpPr/>
            <p:nvPr/>
          </p:nvSpPr>
          <p:spPr>
            <a:xfrm>
              <a:off x="2078735" y="4838700"/>
              <a:ext cx="20320" cy="62865"/>
            </a:xfrm>
            <a:custGeom>
              <a:avLst/>
              <a:gdLst/>
              <a:ahLst/>
              <a:cxnLst/>
              <a:rect l="l" t="t" r="r" b="b"/>
              <a:pathLst>
                <a:path w="20319" h="62864">
                  <a:moveTo>
                    <a:pt x="19812" y="0"/>
                  </a:moveTo>
                  <a:lnTo>
                    <a:pt x="0" y="0"/>
                  </a:lnTo>
                  <a:lnTo>
                    <a:pt x="0" y="62484"/>
                  </a:lnTo>
                  <a:lnTo>
                    <a:pt x="19812" y="62484"/>
                  </a:lnTo>
                  <a:lnTo>
                    <a:pt x="19812" y="0"/>
                  </a:lnTo>
                  <a:close/>
                </a:path>
              </a:pathLst>
            </a:custGeom>
            <a:solidFill>
              <a:srgbClr val="5B9AD4"/>
            </a:solidFill>
          </p:spPr>
          <p:txBody>
            <a:bodyPr wrap="square" lIns="0" tIns="0" rIns="0" bIns="0" rtlCol="0"/>
            <a:lstStyle/>
            <a:p>
              <a:endParaRPr/>
            </a:p>
          </p:txBody>
        </p:sp>
        <p:sp>
          <p:nvSpPr>
            <p:cNvPr id="99" name="object 99"/>
            <p:cNvSpPr/>
            <p:nvPr/>
          </p:nvSpPr>
          <p:spPr>
            <a:xfrm>
              <a:off x="2078735" y="4774691"/>
              <a:ext cx="1905" cy="64135"/>
            </a:xfrm>
            <a:custGeom>
              <a:avLst/>
              <a:gdLst/>
              <a:ahLst/>
              <a:cxnLst/>
              <a:rect l="l" t="t" r="r" b="b"/>
              <a:pathLst>
                <a:path w="1905" h="64135">
                  <a:moveTo>
                    <a:pt x="1524" y="0"/>
                  </a:moveTo>
                  <a:lnTo>
                    <a:pt x="0" y="0"/>
                  </a:lnTo>
                  <a:lnTo>
                    <a:pt x="0" y="64008"/>
                  </a:lnTo>
                  <a:lnTo>
                    <a:pt x="1524" y="64008"/>
                  </a:lnTo>
                  <a:lnTo>
                    <a:pt x="1524" y="0"/>
                  </a:lnTo>
                  <a:close/>
                </a:path>
              </a:pathLst>
            </a:custGeom>
            <a:solidFill>
              <a:srgbClr val="ED7C31"/>
            </a:solidFill>
          </p:spPr>
          <p:txBody>
            <a:bodyPr wrap="square" lIns="0" tIns="0" rIns="0" bIns="0" rtlCol="0"/>
            <a:lstStyle/>
            <a:p>
              <a:endParaRPr/>
            </a:p>
          </p:txBody>
        </p:sp>
        <p:sp>
          <p:nvSpPr>
            <p:cNvPr id="100" name="object 100"/>
            <p:cNvSpPr/>
            <p:nvPr/>
          </p:nvSpPr>
          <p:spPr>
            <a:xfrm>
              <a:off x="2078735" y="4596383"/>
              <a:ext cx="13970" cy="62865"/>
            </a:xfrm>
            <a:custGeom>
              <a:avLst/>
              <a:gdLst/>
              <a:ahLst/>
              <a:cxnLst/>
              <a:rect l="l" t="t" r="r" b="b"/>
              <a:pathLst>
                <a:path w="13969" h="62864">
                  <a:moveTo>
                    <a:pt x="13715" y="0"/>
                  </a:moveTo>
                  <a:lnTo>
                    <a:pt x="0" y="0"/>
                  </a:lnTo>
                  <a:lnTo>
                    <a:pt x="0" y="62483"/>
                  </a:lnTo>
                  <a:lnTo>
                    <a:pt x="13715" y="62483"/>
                  </a:lnTo>
                  <a:lnTo>
                    <a:pt x="13715" y="0"/>
                  </a:lnTo>
                  <a:close/>
                </a:path>
              </a:pathLst>
            </a:custGeom>
            <a:solidFill>
              <a:srgbClr val="5B9AD4"/>
            </a:solidFill>
          </p:spPr>
          <p:txBody>
            <a:bodyPr wrap="square" lIns="0" tIns="0" rIns="0" bIns="0" rtlCol="0"/>
            <a:lstStyle/>
            <a:p>
              <a:endParaRPr/>
            </a:p>
          </p:txBody>
        </p:sp>
        <p:sp>
          <p:nvSpPr>
            <p:cNvPr id="101" name="object 101"/>
            <p:cNvSpPr/>
            <p:nvPr/>
          </p:nvSpPr>
          <p:spPr>
            <a:xfrm>
              <a:off x="2078735" y="4532375"/>
              <a:ext cx="3175" cy="64135"/>
            </a:xfrm>
            <a:custGeom>
              <a:avLst/>
              <a:gdLst/>
              <a:ahLst/>
              <a:cxnLst/>
              <a:rect l="l" t="t" r="r" b="b"/>
              <a:pathLst>
                <a:path w="3175" h="64135">
                  <a:moveTo>
                    <a:pt x="3047" y="0"/>
                  </a:moveTo>
                  <a:lnTo>
                    <a:pt x="0" y="0"/>
                  </a:lnTo>
                  <a:lnTo>
                    <a:pt x="0" y="64007"/>
                  </a:lnTo>
                  <a:lnTo>
                    <a:pt x="3047" y="64007"/>
                  </a:lnTo>
                  <a:lnTo>
                    <a:pt x="3047" y="0"/>
                  </a:lnTo>
                  <a:close/>
                </a:path>
              </a:pathLst>
            </a:custGeom>
            <a:solidFill>
              <a:srgbClr val="ED7C31"/>
            </a:solidFill>
          </p:spPr>
          <p:txBody>
            <a:bodyPr wrap="square" lIns="0" tIns="0" rIns="0" bIns="0" rtlCol="0"/>
            <a:lstStyle/>
            <a:p>
              <a:endParaRPr/>
            </a:p>
          </p:txBody>
        </p:sp>
        <p:sp>
          <p:nvSpPr>
            <p:cNvPr id="102" name="object 102"/>
            <p:cNvSpPr/>
            <p:nvPr/>
          </p:nvSpPr>
          <p:spPr>
            <a:xfrm>
              <a:off x="2078735" y="4354068"/>
              <a:ext cx="40005" cy="62865"/>
            </a:xfrm>
            <a:custGeom>
              <a:avLst/>
              <a:gdLst/>
              <a:ahLst/>
              <a:cxnLst/>
              <a:rect l="l" t="t" r="r" b="b"/>
              <a:pathLst>
                <a:path w="40005" h="62864">
                  <a:moveTo>
                    <a:pt x="39624" y="0"/>
                  </a:moveTo>
                  <a:lnTo>
                    <a:pt x="0" y="0"/>
                  </a:lnTo>
                  <a:lnTo>
                    <a:pt x="0" y="62484"/>
                  </a:lnTo>
                  <a:lnTo>
                    <a:pt x="39624" y="62484"/>
                  </a:lnTo>
                  <a:lnTo>
                    <a:pt x="39624" y="0"/>
                  </a:lnTo>
                  <a:close/>
                </a:path>
              </a:pathLst>
            </a:custGeom>
            <a:solidFill>
              <a:srgbClr val="5B9AD4"/>
            </a:solidFill>
          </p:spPr>
          <p:txBody>
            <a:bodyPr wrap="square" lIns="0" tIns="0" rIns="0" bIns="0" rtlCol="0"/>
            <a:lstStyle/>
            <a:p>
              <a:endParaRPr/>
            </a:p>
          </p:txBody>
        </p:sp>
        <p:sp>
          <p:nvSpPr>
            <p:cNvPr id="103" name="object 103"/>
            <p:cNvSpPr/>
            <p:nvPr/>
          </p:nvSpPr>
          <p:spPr>
            <a:xfrm>
              <a:off x="2078735" y="4290059"/>
              <a:ext cx="36830" cy="64135"/>
            </a:xfrm>
            <a:custGeom>
              <a:avLst/>
              <a:gdLst/>
              <a:ahLst/>
              <a:cxnLst/>
              <a:rect l="l" t="t" r="r" b="b"/>
              <a:pathLst>
                <a:path w="36830" h="64135">
                  <a:moveTo>
                    <a:pt x="36575" y="0"/>
                  </a:moveTo>
                  <a:lnTo>
                    <a:pt x="0" y="0"/>
                  </a:lnTo>
                  <a:lnTo>
                    <a:pt x="0" y="64007"/>
                  </a:lnTo>
                  <a:lnTo>
                    <a:pt x="36575" y="64007"/>
                  </a:lnTo>
                  <a:lnTo>
                    <a:pt x="36575" y="0"/>
                  </a:lnTo>
                  <a:close/>
                </a:path>
              </a:pathLst>
            </a:custGeom>
            <a:solidFill>
              <a:srgbClr val="ED7C31"/>
            </a:solidFill>
          </p:spPr>
          <p:txBody>
            <a:bodyPr wrap="square" lIns="0" tIns="0" rIns="0" bIns="0" rtlCol="0"/>
            <a:lstStyle/>
            <a:p>
              <a:endParaRPr/>
            </a:p>
          </p:txBody>
        </p:sp>
        <p:sp>
          <p:nvSpPr>
            <p:cNvPr id="104" name="object 104"/>
            <p:cNvSpPr/>
            <p:nvPr/>
          </p:nvSpPr>
          <p:spPr>
            <a:xfrm>
              <a:off x="2078735" y="4111752"/>
              <a:ext cx="58419" cy="62865"/>
            </a:xfrm>
            <a:custGeom>
              <a:avLst/>
              <a:gdLst/>
              <a:ahLst/>
              <a:cxnLst/>
              <a:rect l="l" t="t" r="r" b="b"/>
              <a:pathLst>
                <a:path w="58419" h="62864">
                  <a:moveTo>
                    <a:pt x="57912" y="0"/>
                  </a:moveTo>
                  <a:lnTo>
                    <a:pt x="0" y="0"/>
                  </a:lnTo>
                  <a:lnTo>
                    <a:pt x="0" y="62484"/>
                  </a:lnTo>
                  <a:lnTo>
                    <a:pt x="57912" y="62484"/>
                  </a:lnTo>
                  <a:lnTo>
                    <a:pt x="57912" y="0"/>
                  </a:lnTo>
                  <a:close/>
                </a:path>
              </a:pathLst>
            </a:custGeom>
            <a:solidFill>
              <a:srgbClr val="5B9AD4"/>
            </a:solidFill>
          </p:spPr>
          <p:txBody>
            <a:bodyPr wrap="square" lIns="0" tIns="0" rIns="0" bIns="0" rtlCol="0"/>
            <a:lstStyle/>
            <a:p>
              <a:endParaRPr/>
            </a:p>
          </p:txBody>
        </p:sp>
        <p:sp>
          <p:nvSpPr>
            <p:cNvPr id="105" name="object 105"/>
            <p:cNvSpPr/>
            <p:nvPr/>
          </p:nvSpPr>
          <p:spPr>
            <a:xfrm>
              <a:off x="2078735" y="4047744"/>
              <a:ext cx="20320" cy="64135"/>
            </a:xfrm>
            <a:custGeom>
              <a:avLst/>
              <a:gdLst/>
              <a:ahLst/>
              <a:cxnLst/>
              <a:rect l="l" t="t" r="r" b="b"/>
              <a:pathLst>
                <a:path w="20319" h="64135">
                  <a:moveTo>
                    <a:pt x="19812" y="0"/>
                  </a:moveTo>
                  <a:lnTo>
                    <a:pt x="0" y="0"/>
                  </a:lnTo>
                  <a:lnTo>
                    <a:pt x="0" y="64007"/>
                  </a:lnTo>
                  <a:lnTo>
                    <a:pt x="19812" y="64007"/>
                  </a:lnTo>
                  <a:lnTo>
                    <a:pt x="19812" y="0"/>
                  </a:lnTo>
                  <a:close/>
                </a:path>
              </a:pathLst>
            </a:custGeom>
            <a:solidFill>
              <a:srgbClr val="ED7C31"/>
            </a:solidFill>
          </p:spPr>
          <p:txBody>
            <a:bodyPr wrap="square" lIns="0" tIns="0" rIns="0" bIns="0" rtlCol="0"/>
            <a:lstStyle/>
            <a:p>
              <a:endParaRPr/>
            </a:p>
          </p:txBody>
        </p:sp>
        <p:sp>
          <p:nvSpPr>
            <p:cNvPr id="106" name="object 106"/>
            <p:cNvSpPr/>
            <p:nvPr/>
          </p:nvSpPr>
          <p:spPr>
            <a:xfrm>
              <a:off x="2078735" y="3869436"/>
              <a:ext cx="172720" cy="62865"/>
            </a:xfrm>
            <a:custGeom>
              <a:avLst/>
              <a:gdLst/>
              <a:ahLst/>
              <a:cxnLst/>
              <a:rect l="l" t="t" r="r" b="b"/>
              <a:pathLst>
                <a:path w="172719" h="62864">
                  <a:moveTo>
                    <a:pt x="172212" y="0"/>
                  </a:moveTo>
                  <a:lnTo>
                    <a:pt x="0" y="0"/>
                  </a:lnTo>
                  <a:lnTo>
                    <a:pt x="0" y="62484"/>
                  </a:lnTo>
                  <a:lnTo>
                    <a:pt x="172212" y="62484"/>
                  </a:lnTo>
                  <a:lnTo>
                    <a:pt x="172212" y="0"/>
                  </a:lnTo>
                  <a:close/>
                </a:path>
              </a:pathLst>
            </a:custGeom>
            <a:solidFill>
              <a:srgbClr val="5B9AD4"/>
            </a:solidFill>
          </p:spPr>
          <p:txBody>
            <a:bodyPr wrap="square" lIns="0" tIns="0" rIns="0" bIns="0" rtlCol="0"/>
            <a:lstStyle/>
            <a:p>
              <a:endParaRPr/>
            </a:p>
          </p:txBody>
        </p:sp>
        <p:sp>
          <p:nvSpPr>
            <p:cNvPr id="107" name="object 107"/>
            <p:cNvSpPr/>
            <p:nvPr/>
          </p:nvSpPr>
          <p:spPr>
            <a:xfrm>
              <a:off x="2078735" y="3805428"/>
              <a:ext cx="116205" cy="64135"/>
            </a:xfrm>
            <a:custGeom>
              <a:avLst/>
              <a:gdLst/>
              <a:ahLst/>
              <a:cxnLst/>
              <a:rect l="l" t="t" r="r" b="b"/>
              <a:pathLst>
                <a:path w="116205" h="64135">
                  <a:moveTo>
                    <a:pt x="115824" y="0"/>
                  </a:moveTo>
                  <a:lnTo>
                    <a:pt x="0" y="0"/>
                  </a:lnTo>
                  <a:lnTo>
                    <a:pt x="0" y="64008"/>
                  </a:lnTo>
                  <a:lnTo>
                    <a:pt x="115824" y="64008"/>
                  </a:lnTo>
                  <a:lnTo>
                    <a:pt x="115824" y="0"/>
                  </a:lnTo>
                  <a:close/>
                </a:path>
              </a:pathLst>
            </a:custGeom>
            <a:solidFill>
              <a:srgbClr val="ED7C31"/>
            </a:solidFill>
          </p:spPr>
          <p:txBody>
            <a:bodyPr wrap="square" lIns="0" tIns="0" rIns="0" bIns="0" rtlCol="0"/>
            <a:lstStyle/>
            <a:p>
              <a:endParaRPr/>
            </a:p>
          </p:txBody>
        </p:sp>
        <p:sp>
          <p:nvSpPr>
            <p:cNvPr id="108" name="object 108"/>
            <p:cNvSpPr/>
            <p:nvPr/>
          </p:nvSpPr>
          <p:spPr>
            <a:xfrm>
              <a:off x="2078735" y="3627119"/>
              <a:ext cx="200025" cy="62865"/>
            </a:xfrm>
            <a:custGeom>
              <a:avLst/>
              <a:gdLst/>
              <a:ahLst/>
              <a:cxnLst/>
              <a:rect l="l" t="t" r="r" b="b"/>
              <a:pathLst>
                <a:path w="200025" h="62864">
                  <a:moveTo>
                    <a:pt x="199644" y="0"/>
                  </a:moveTo>
                  <a:lnTo>
                    <a:pt x="0" y="0"/>
                  </a:lnTo>
                  <a:lnTo>
                    <a:pt x="0" y="62484"/>
                  </a:lnTo>
                  <a:lnTo>
                    <a:pt x="199644" y="62484"/>
                  </a:lnTo>
                  <a:lnTo>
                    <a:pt x="199644" y="0"/>
                  </a:lnTo>
                  <a:close/>
                </a:path>
              </a:pathLst>
            </a:custGeom>
            <a:solidFill>
              <a:srgbClr val="5B9AD4"/>
            </a:solidFill>
          </p:spPr>
          <p:txBody>
            <a:bodyPr wrap="square" lIns="0" tIns="0" rIns="0" bIns="0" rtlCol="0"/>
            <a:lstStyle/>
            <a:p>
              <a:endParaRPr/>
            </a:p>
          </p:txBody>
        </p:sp>
        <p:sp>
          <p:nvSpPr>
            <p:cNvPr id="109" name="object 109"/>
            <p:cNvSpPr/>
            <p:nvPr/>
          </p:nvSpPr>
          <p:spPr>
            <a:xfrm>
              <a:off x="2078735" y="3563112"/>
              <a:ext cx="93345" cy="64135"/>
            </a:xfrm>
            <a:custGeom>
              <a:avLst/>
              <a:gdLst/>
              <a:ahLst/>
              <a:cxnLst/>
              <a:rect l="l" t="t" r="r" b="b"/>
              <a:pathLst>
                <a:path w="93344" h="64135">
                  <a:moveTo>
                    <a:pt x="92963" y="0"/>
                  </a:moveTo>
                  <a:lnTo>
                    <a:pt x="0" y="0"/>
                  </a:lnTo>
                  <a:lnTo>
                    <a:pt x="0" y="64008"/>
                  </a:lnTo>
                  <a:lnTo>
                    <a:pt x="92963" y="64008"/>
                  </a:lnTo>
                  <a:lnTo>
                    <a:pt x="92963" y="0"/>
                  </a:lnTo>
                  <a:close/>
                </a:path>
              </a:pathLst>
            </a:custGeom>
            <a:solidFill>
              <a:srgbClr val="ED7C31"/>
            </a:solidFill>
          </p:spPr>
          <p:txBody>
            <a:bodyPr wrap="square" lIns="0" tIns="0" rIns="0" bIns="0" rtlCol="0"/>
            <a:lstStyle/>
            <a:p>
              <a:endParaRPr/>
            </a:p>
          </p:txBody>
        </p:sp>
        <p:sp>
          <p:nvSpPr>
            <p:cNvPr id="110" name="object 110"/>
            <p:cNvSpPr/>
            <p:nvPr/>
          </p:nvSpPr>
          <p:spPr>
            <a:xfrm>
              <a:off x="2078735" y="3384803"/>
              <a:ext cx="161925" cy="62865"/>
            </a:xfrm>
            <a:custGeom>
              <a:avLst/>
              <a:gdLst/>
              <a:ahLst/>
              <a:cxnLst/>
              <a:rect l="l" t="t" r="r" b="b"/>
              <a:pathLst>
                <a:path w="161925" h="62864">
                  <a:moveTo>
                    <a:pt x="161544" y="0"/>
                  </a:moveTo>
                  <a:lnTo>
                    <a:pt x="0" y="0"/>
                  </a:lnTo>
                  <a:lnTo>
                    <a:pt x="0" y="62483"/>
                  </a:lnTo>
                  <a:lnTo>
                    <a:pt x="161544" y="62483"/>
                  </a:lnTo>
                  <a:lnTo>
                    <a:pt x="161544" y="0"/>
                  </a:lnTo>
                  <a:close/>
                </a:path>
              </a:pathLst>
            </a:custGeom>
            <a:solidFill>
              <a:srgbClr val="5B9AD4"/>
            </a:solidFill>
          </p:spPr>
          <p:txBody>
            <a:bodyPr wrap="square" lIns="0" tIns="0" rIns="0" bIns="0" rtlCol="0"/>
            <a:lstStyle/>
            <a:p>
              <a:endParaRPr/>
            </a:p>
          </p:txBody>
        </p:sp>
        <p:sp>
          <p:nvSpPr>
            <p:cNvPr id="111" name="object 111"/>
            <p:cNvSpPr/>
            <p:nvPr/>
          </p:nvSpPr>
          <p:spPr>
            <a:xfrm>
              <a:off x="2078735" y="3320796"/>
              <a:ext cx="180340" cy="64135"/>
            </a:xfrm>
            <a:custGeom>
              <a:avLst/>
              <a:gdLst/>
              <a:ahLst/>
              <a:cxnLst/>
              <a:rect l="l" t="t" r="r" b="b"/>
              <a:pathLst>
                <a:path w="180339" h="64135">
                  <a:moveTo>
                    <a:pt x="179831" y="0"/>
                  </a:moveTo>
                  <a:lnTo>
                    <a:pt x="0" y="0"/>
                  </a:lnTo>
                  <a:lnTo>
                    <a:pt x="0" y="64008"/>
                  </a:lnTo>
                  <a:lnTo>
                    <a:pt x="179831" y="64008"/>
                  </a:lnTo>
                  <a:lnTo>
                    <a:pt x="179831" y="0"/>
                  </a:lnTo>
                  <a:close/>
                </a:path>
              </a:pathLst>
            </a:custGeom>
            <a:solidFill>
              <a:srgbClr val="ED7C31"/>
            </a:solidFill>
          </p:spPr>
          <p:txBody>
            <a:bodyPr wrap="square" lIns="0" tIns="0" rIns="0" bIns="0" rtlCol="0"/>
            <a:lstStyle/>
            <a:p>
              <a:endParaRPr/>
            </a:p>
          </p:txBody>
        </p:sp>
        <p:sp>
          <p:nvSpPr>
            <p:cNvPr id="112" name="object 112"/>
            <p:cNvSpPr/>
            <p:nvPr/>
          </p:nvSpPr>
          <p:spPr>
            <a:xfrm>
              <a:off x="2078735" y="3142487"/>
              <a:ext cx="222885" cy="62865"/>
            </a:xfrm>
            <a:custGeom>
              <a:avLst/>
              <a:gdLst/>
              <a:ahLst/>
              <a:cxnLst/>
              <a:rect l="l" t="t" r="r" b="b"/>
              <a:pathLst>
                <a:path w="222885" h="62864">
                  <a:moveTo>
                    <a:pt x="222503" y="0"/>
                  </a:moveTo>
                  <a:lnTo>
                    <a:pt x="0" y="0"/>
                  </a:lnTo>
                  <a:lnTo>
                    <a:pt x="0" y="62484"/>
                  </a:lnTo>
                  <a:lnTo>
                    <a:pt x="222503" y="62484"/>
                  </a:lnTo>
                  <a:lnTo>
                    <a:pt x="222503" y="0"/>
                  </a:lnTo>
                  <a:close/>
                </a:path>
              </a:pathLst>
            </a:custGeom>
            <a:solidFill>
              <a:srgbClr val="5B9AD4"/>
            </a:solidFill>
          </p:spPr>
          <p:txBody>
            <a:bodyPr wrap="square" lIns="0" tIns="0" rIns="0" bIns="0" rtlCol="0"/>
            <a:lstStyle/>
            <a:p>
              <a:endParaRPr/>
            </a:p>
          </p:txBody>
        </p:sp>
        <p:sp>
          <p:nvSpPr>
            <p:cNvPr id="113" name="object 113"/>
            <p:cNvSpPr/>
            <p:nvPr/>
          </p:nvSpPr>
          <p:spPr>
            <a:xfrm>
              <a:off x="2078735" y="3078480"/>
              <a:ext cx="60960" cy="64135"/>
            </a:xfrm>
            <a:custGeom>
              <a:avLst/>
              <a:gdLst/>
              <a:ahLst/>
              <a:cxnLst/>
              <a:rect l="l" t="t" r="r" b="b"/>
              <a:pathLst>
                <a:path w="60960" h="64135">
                  <a:moveTo>
                    <a:pt x="60959" y="0"/>
                  </a:moveTo>
                  <a:lnTo>
                    <a:pt x="0" y="0"/>
                  </a:lnTo>
                  <a:lnTo>
                    <a:pt x="0" y="64007"/>
                  </a:lnTo>
                  <a:lnTo>
                    <a:pt x="60959" y="64007"/>
                  </a:lnTo>
                  <a:lnTo>
                    <a:pt x="60959" y="0"/>
                  </a:lnTo>
                  <a:close/>
                </a:path>
              </a:pathLst>
            </a:custGeom>
            <a:solidFill>
              <a:srgbClr val="ED7C31"/>
            </a:solidFill>
          </p:spPr>
          <p:txBody>
            <a:bodyPr wrap="square" lIns="0" tIns="0" rIns="0" bIns="0" rtlCol="0"/>
            <a:lstStyle/>
            <a:p>
              <a:endParaRPr/>
            </a:p>
          </p:txBody>
        </p:sp>
        <p:sp>
          <p:nvSpPr>
            <p:cNvPr id="114" name="object 114"/>
            <p:cNvSpPr/>
            <p:nvPr/>
          </p:nvSpPr>
          <p:spPr>
            <a:xfrm>
              <a:off x="2078735" y="2900172"/>
              <a:ext cx="335280" cy="62865"/>
            </a:xfrm>
            <a:custGeom>
              <a:avLst/>
              <a:gdLst/>
              <a:ahLst/>
              <a:cxnLst/>
              <a:rect l="l" t="t" r="r" b="b"/>
              <a:pathLst>
                <a:path w="335280" h="62864">
                  <a:moveTo>
                    <a:pt x="335280" y="0"/>
                  </a:moveTo>
                  <a:lnTo>
                    <a:pt x="0" y="0"/>
                  </a:lnTo>
                  <a:lnTo>
                    <a:pt x="0" y="62484"/>
                  </a:lnTo>
                  <a:lnTo>
                    <a:pt x="335280" y="62484"/>
                  </a:lnTo>
                  <a:lnTo>
                    <a:pt x="335280" y="0"/>
                  </a:lnTo>
                  <a:close/>
                </a:path>
              </a:pathLst>
            </a:custGeom>
            <a:solidFill>
              <a:srgbClr val="5B9AD4"/>
            </a:solidFill>
          </p:spPr>
          <p:txBody>
            <a:bodyPr wrap="square" lIns="0" tIns="0" rIns="0" bIns="0" rtlCol="0"/>
            <a:lstStyle/>
            <a:p>
              <a:endParaRPr/>
            </a:p>
          </p:txBody>
        </p:sp>
        <p:sp>
          <p:nvSpPr>
            <p:cNvPr id="115" name="object 115"/>
            <p:cNvSpPr/>
            <p:nvPr/>
          </p:nvSpPr>
          <p:spPr>
            <a:xfrm>
              <a:off x="2078735" y="2836163"/>
              <a:ext cx="269875" cy="64135"/>
            </a:xfrm>
            <a:custGeom>
              <a:avLst/>
              <a:gdLst/>
              <a:ahLst/>
              <a:cxnLst/>
              <a:rect l="l" t="t" r="r" b="b"/>
              <a:pathLst>
                <a:path w="269875" h="64135">
                  <a:moveTo>
                    <a:pt x="269747" y="0"/>
                  </a:moveTo>
                  <a:lnTo>
                    <a:pt x="0" y="0"/>
                  </a:lnTo>
                  <a:lnTo>
                    <a:pt x="0" y="64008"/>
                  </a:lnTo>
                  <a:lnTo>
                    <a:pt x="269747" y="64008"/>
                  </a:lnTo>
                  <a:lnTo>
                    <a:pt x="269747" y="0"/>
                  </a:lnTo>
                  <a:close/>
                </a:path>
              </a:pathLst>
            </a:custGeom>
            <a:solidFill>
              <a:srgbClr val="ED7C31"/>
            </a:solidFill>
          </p:spPr>
          <p:txBody>
            <a:bodyPr wrap="square" lIns="0" tIns="0" rIns="0" bIns="0" rtlCol="0"/>
            <a:lstStyle/>
            <a:p>
              <a:endParaRPr/>
            </a:p>
          </p:txBody>
        </p:sp>
        <p:sp>
          <p:nvSpPr>
            <p:cNvPr id="116" name="object 116"/>
            <p:cNvSpPr/>
            <p:nvPr/>
          </p:nvSpPr>
          <p:spPr>
            <a:xfrm>
              <a:off x="2078735" y="2657855"/>
              <a:ext cx="441959" cy="62865"/>
            </a:xfrm>
            <a:custGeom>
              <a:avLst/>
              <a:gdLst/>
              <a:ahLst/>
              <a:cxnLst/>
              <a:rect l="l" t="t" r="r" b="b"/>
              <a:pathLst>
                <a:path w="441960" h="62864">
                  <a:moveTo>
                    <a:pt x="441959" y="0"/>
                  </a:moveTo>
                  <a:lnTo>
                    <a:pt x="0" y="0"/>
                  </a:lnTo>
                  <a:lnTo>
                    <a:pt x="0" y="62483"/>
                  </a:lnTo>
                  <a:lnTo>
                    <a:pt x="441959" y="62483"/>
                  </a:lnTo>
                  <a:lnTo>
                    <a:pt x="441959" y="0"/>
                  </a:lnTo>
                  <a:close/>
                </a:path>
              </a:pathLst>
            </a:custGeom>
            <a:solidFill>
              <a:srgbClr val="5B9AD4"/>
            </a:solidFill>
          </p:spPr>
          <p:txBody>
            <a:bodyPr wrap="square" lIns="0" tIns="0" rIns="0" bIns="0" rtlCol="0"/>
            <a:lstStyle/>
            <a:p>
              <a:endParaRPr/>
            </a:p>
          </p:txBody>
        </p:sp>
        <p:sp>
          <p:nvSpPr>
            <p:cNvPr id="117" name="object 117"/>
            <p:cNvSpPr/>
            <p:nvPr/>
          </p:nvSpPr>
          <p:spPr>
            <a:xfrm>
              <a:off x="2078736" y="1624583"/>
              <a:ext cx="1076325" cy="1033780"/>
            </a:xfrm>
            <a:custGeom>
              <a:avLst/>
              <a:gdLst/>
              <a:ahLst/>
              <a:cxnLst/>
              <a:rect l="l" t="t" r="r" b="b"/>
              <a:pathLst>
                <a:path w="1076325" h="1033780">
                  <a:moveTo>
                    <a:pt x="128016" y="969264"/>
                  </a:moveTo>
                  <a:lnTo>
                    <a:pt x="0" y="969264"/>
                  </a:lnTo>
                  <a:lnTo>
                    <a:pt x="0" y="1033272"/>
                  </a:lnTo>
                  <a:lnTo>
                    <a:pt x="128016" y="1033272"/>
                  </a:lnTo>
                  <a:lnTo>
                    <a:pt x="128016" y="969264"/>
                  </a:lnTo>
                  <a:close/>
                </a:path>
                <a:path w="1076325" h="1033780">
                  <a:moveTo>
                    <a:pt x="224028" y="726948"/>
                  </a:moveTo>
                  <a:lnTo>
                    <a:pt x="0" y="726948"/>
                  </a:lnTo>
                  <a:lnTo>
                    <a:pt x="0" y="790956"/>
                  </a:lnTo>
                  <a:lnTo>
                    <a:pt x="224028" y="790956"/>
                  </a:lnTo>
                  <a:lnTo>
                    <a:pt x="224028" y="726948"/>
                  </a:lnTo>
                  <a:close/>
                </a:path>
                <a:path w="1076325" h="1033780">
                  <a:moveTo>
                    <a:pt x="510540" y="242316"/>
                  </a:moveTo>
                  <a:lnTo>
                    <a:pt x="0" y="242316"/>
                  </a:lnTo>
                  <a:lnTo>
                    <a:pt x="0" y="306324"/>
                  </a:lnTo>
                  <a:lnTo>
                    <a:pt x="510540" y="306324"/>
                  </a:lnTo>
                  <a:lnTo>
                    <a:pt x="510540" y="242316"/>
                  </a:lnTo>
                  <a:close/>
                </a:path>
                <a:path w="1076325" h="1033780">
                  <a:moveTo>
                    <a:pt x="565404" y="484632"/>
                  </a:moveTo>
                  <a:lnTo>
                    <a:pt x="0" y="484632"/>
                  </a:lnTo>
                  <a:lnTo>
                    <a:pt x="0" y="548640"/>
                  </a:lnTo>
                  <a:lnTo>
                    <a:pt x="565404" y="548640"/>
                  </a:lnTo>
                  <a:lnTo>
                    <a:pt x="565404" y="484632"/>
                  </a:lnTo>
                  <a:close/>
                </a:path>
                <a:path w="1076325" h="1033780">
                  <a:moveTo>
                    <a:pt x="1075944" y="0"/>
                  </a:moveTo>
                  <a:lnTo>
                    <a:pt x="0" y="0"/>
                  </a:lnTo>
                  <a:lnTo>
                    <a:pt x="0" y="64008"/>
                  </a:lnTo>
                  <a:lnTo>
                    <a:pt x="1075944" y="64008"/>
                  </a:lnTo>
                  <a:lnTo>
                    <a:pt x="1075944" y="0"/>
                  </a:lnTo>
                  <a:close/>
                </a:path>
              </a:pathLst>
            </a:custGeom>
            <a:solidFill>
              <a:srgbClr val="ED7C31"/>
            </a:solidFill>
          </p:spPr>
          <p:txBody>
            <a:bodyPr wrap="square" lIns="0" tIns="0" rIns="0" bIns="0" rtlCol="0"/>
            <a:lstStyle/>
            <a:p>
              <a:endParaRPr/>
            </a:p>
          </p:txBody>
        </p:sp>
        <p:sp>
          <p:nvSpPr>
            <p:cNvPr id="118" name="object 118"/>
            <p:cNvSpPr/>
            <p:nvPr/>
          </p:nvSpPr>
          <p:spPr>
            <a:xfrm>
              <a:off x="2828544" y="1325879"/>
              <a:ext cx="767080" cy="56515"/>
            </a:xfrm>
            <a:custGeom>
              <a:avLst/>
              <a:gdLst/>
              <a:ahLst/>
              <a:cxnLst/>
              <a:rect l="l" t="t" r="r" b="b"/>
              <a:pathLst>
                <a:path w="767079" h="56515">
                  <a:moveTo>
                    <a:pt x="10668" y="0"/>
                  </a:moveTo>
                  <a:lnTo>
                    <a:pt x="0" y="0"/>
                  </a:lnTo>
                  <a:lnTo>
                    <a:pt x="0" y="56388"/>
                  </a:lnTo>
                  <a:lnTo>
                    <a:pt x="10668" y="56388"/>
                  </a:lnTo>
                  <a:lnTo>
                    <a:pt x="10668" y="0"/>
                  </a:lnTo>
                  <a:close/>
                </a:path>
                <a:path w="767079" h="56515">
                  <a:moveTo>
                    <a:pt x="766572" y="0"/>
                  </a:moveTo>
                  <a:lnTo>
                    <a:pt x="755904" y="0"/>
                  </a:lnTo>
                  <a:lnTo>
                    <a:pt x="755904" y="56388"/>
                  </a:lnTo>
                  <a:lnTo>
                    <a:pt x="766572" y="56388"/>
                  </a:lnTo>
                  <a:lnTo>
                    <a:pt x="766572" y="0"/>
                  </a:lnTo>
                  <a:close/>
                </a:path>
              </a:pathLst>
            </a:custGeom>
            <a:solidFill>
              <a:srgbClr val="D8D8D8"/>
            </a:solidFill>
          </p:spPr>
          <p:txBody>
            <a:bodyPr wrap="square" lIns="0" tIns="0" rIns="0" bIns="0" rtlCol="0"/>
            <a:lstStyle/>
            <a:p>
              <a:endParaRPr/>
            </a:p>
          </p:txBody>
        </p:sp>
        <p:sp>
          <p:nvSpPr>
            <p:cNvPr id="119" name="object 119"/>
            <p:cNvSpPr/>
            <p:nvPr/>
          </p:nvSpPr>
          <p:spPr>
            <a:xfrm>
              <a:off x="2078735" y="1382268"/>
              <a:ext cx="1774189" cy="64135"/>
            </a:xfrm>
            <a:custGeom>
              <a:avLst/>
              <a:gdLst/>
              <a:ahLst/>
              <a:cxnLst/>
              <a:rect l="l" t="t" r="r" b="b"/>
              <a:pathLst>
                <a:path w="1774189" h="64134">
                  <a:moveTo>
                    <a:pt x="1773936" y="0"/>
                  </a:moveTo>
                  <a:lnTo>
                    <a:pt x="0" y="0"/>
                  </a:lnTo>
                  <a:lnTo>
                    <a:pt x="0" y="64007"/>
                  </a:lnTo>
                  <a:lnTo>
                    <a:pt x="1773936" y="64007"/>
                  </a:lnTo>
                  <a:lnTo>
                    <a:pt x="1773936" y="0"/>
                  </a:lnTo>
                  <a:close/>
                </a:path>
              </a:pathLst>
            </a:custGeom>
            <a:solidFill>
              <a:srgbClr val="ED7C31"/>
            </a:solidFill>
          </p:spPr>
          <p:txBody>
            <a:bodyPr wrap="square" lIns="0" tIns="0" rIns="0" bIns="0" rtlCol="0"/>
            <a:lstStyle/>
            <a:p>
              <a:endParaRPr/>
            </a:p>
          </p:txBody>
        </p:sp>
        <p:sp>
          <p:nvSpPr>
            <p:cNvPr id="120" name="object 120"/>
            <p:cNvSpPr/>
            <p:nvPr/>
          </p:nvSpPr>
          <p:spPr>
            <a:xfrm>
              <a:off x="2078735" y="5323332"/>
              <a:ext cx="21590" cy="64135"/>
            </a:xfrm>
            <a:custGeom>
              <a:avLst/>
              <a:gdLst/>
              <a:ahLst/>
              <a:cxnLst/>
              <a:rect l="l" t="t" r="r" b="b"/>
              <a:pathLst>
                <a:path w="21589" h="64135">
                  <a:moveTo>
                    <a:pt x="21336" y="0"/>
                  </a:moveTo>
                  <a:lnTo>
                    <a:pt x="0" y="0"/>
                  </a:lnTo>
                  <a:lnTo>
                    <a:pt x="0" y="64007"/>
                  </a:lnTo>
                  <a:lnTo>
                    <a:pt x="21336" y="64007"/>
                  </a:lnTo>
                  <a:lnTo>
                    <a:pt x="21336" y="0"/>
                  </a:lnTo>
                  <a:close/>
                </a:path>
              </a:pathLst>
            </a:custGeom>
            <a:solidFill>
              <a:srgbClr val="5B9AD4"/>
            </a:solidFill>
          </p:spPr>
          <p:txBody>
            <a:bodyPr wrap="square" lIns="0" tIns="0" rIns="0" bIns="0" rtlCol="0"/>
            <a:lstStyle/>
            <a:p>
              <a:endParaRPr/>
            </a:p>
          </p:txBody>
        </p:sp>
        <p:sp>
          <p:nvSpPr>
            <p:cNvPr id="121" name="object 121"/>
            <p:cNvSpPr/>
            <p:nvPr/>
          </p:nvSpPr>
          <p:spPr>
            <a:xfrm>
              <a:off x="2072640" y="1325879"/>
              <a:ext cx="3032760" cy="4604385"/>
            </a:xfrm>
            <a:custGeom>
              <a:avLst/>
              <a:gdLst/>
              <a:ahLst/>
              <a:cxnLst/>
              <a:rect l="l" t="t" r="r" b="b"/>
              <a:pathLst>
                <a:path w="3032760" h="4604385">
                  <a:moveTo>
                    <a:pt x="10668" y="0"/>
                  </a:moveTo>
                  <a:lnTo>
                    <a:pt x="0" y="0"/>
                  </a:lnTo>
                  <a:lnTo>
                    <a:pt x="0" y="4604004"/>
                  </a:lnTo>
                  <a:lnTo>
                    <a:pt x="10668" y="4604004"/>
                  </a:lnTo>
                  <a:lnTo>
                    <a:pt x="10668" y="0"/>
                  </a:lnTo>
                  <a:close/>
                </a:path>
                <a:path w="3032760" h="4604385">
                  <a:moveTo>
                    <a:pt x="1522476" y="3651504"/>
                  </a:moveTo>
                  <a:lnTo>
                    <a:pt x="1511808" y="3651504"/>
                  </a:lnTo>
                  <a:lnTo>
                    <a:pt x="1511808" y="4604004"/>
                  </a:lnTo>
                  <a:lnTo>
                    <a:pt x="1522476" y="4604004"/>
                  </a:lnTo>
                  <a:lnTo>
                    <a:pt x="1522476" y="3651504"/>
                  </a:lnTo>
                  <a:close/>
                </a:path>
                <a:path w="3032760" h="4604385">
                  <a:moveTo>
                    <a:pt x="2278380" y="3651504"/>
                  </a:moveTo>
                  <a:lnTo>
                    <a:pt x="2267712" y="3651504"/>
                  </a:lnTo>
                  <a:lnTo>
                    <a:pt x="2267712" y="4604004"/>
                  </a:lnTo>
                  <a:lnTo>
                    <a:pt x="2278380" y="4604004"/>
                  </a:lnTo>
                  <a:lnTo>
                    <a:pt x="2278380" y="3651504"/>
                  </a:lnTo>
                  <a:close/>
                </a:path>
                <a:path w="3032760" h="4604385">
                  <a:moveTo>
                    <a:pt x="3032760" y="3651504"/>
                  </a:moveTo>
                  <a:lnTo>
                    <a:pt x="3023616" y="3651504"/>
                  </a:lnTo>
                  <a:lnTo>
                    <a:pt x="3023616" y="4604004"/>
                  </a:lnTo>
                  <a:lnTo>
                    <a:pt x="3032760" y="4604004"/>
                  </a:lnTo>
                  <a:lnTo>
                    <a:pt x="3032760" y="3651504"/>
                  </a:lnTo>
                  <a:close/>
                </a:path>
                <a:path w="3032760" h="4604385">
                  <a:moveTo>
                    <a:pt x="3032760" y="0"/>
                  </a:moveTo>
                  <a:lnTo>
                    <a:pt x="3023616" y="0"/>
                  </a:lnTo>
                  <a:lnTo>
                    <a:pt x="3023616" y="3067812"/>
                  </a:lnTo>
                  <a:lnTo>
                    <a:pt x="3032760" y="3067812"/>
                  </a:lnTo>
                  <a:lnTo>
                    <a:pt x="3032760" y="0"/>
                  </a:lnTo>
                  <a:close/>
                </a:path>
              </a:pathLst>
            </a:custGeom>
            <a:solidFill>
              <a:srgbClr val="D8D8D8"/>
            </a:solidFill>
          </p:spPr>
          <p:txBody>
            <a:bodyPr wrap="square" lIns="0" tIns="0" rIns="0" bIns="0" rtlCol="0"/>
            <a:lstStyle/>
            <a:p>
              <a:endParaRPr/>
            </a:p>
          </p:txBody>
        </p:sp>
        <p:sp>
          <p:nvSpPr>
            <p:cNvPr id="122" name="object 122"/>
            <p:cNvSpPr/>
            <p:nvPr/>
          </p:nvSpPr>
          <p:spPr>
            <a:xfrm>
              <a:off x="2845307" y="4386072"/>
              <a:ext cx="2453640" cy="597535"/>
            </a:xfrm>
            <a:custGeom>
              <a:avLst/>
              <a:gdLst/>
              <a:ahLst/>
              <a:cxnLst/>
              <a:rect l="l" t="t" r="r" b="b"/>
              <a:pathLst>
                <a:path w="2453640" h="597535">
                  <a:moveTo>
                    <a:pt x="2450592" y="0"/>
                  </a:moveTo>
                  <a:lnTo>
                    <a:pt x="1524" y="0"/>
                  </a:lnTo>
                  <a:lnTo>
                    <a:pt x="0" y="3048"/>
                  </a:lnTo>
                  <a:lnTo>
                    <a:pt x="0" y="595883"/>
                  </a:lnTo>
                  <a:lnTo>
                    <a:pt x="1524" y="597407"/>
                  </a:lnTo>
                  <a:lnTo>
                    <a:pt x="2450592" y="597407"/>
                  </a:lnTo>
                  <a:lnTo>
                    <a:pt x="2453640" y="595883"/>
                  </a:lnTo>
                  <a:lnTo>
                    <a:pt x="2453640" y="591312"/>
                  </a:lnTo>
                  <a:lnTo>
                    <a:pt x="12192" y="591312"/>
                  </a:lnTo>
                  <a:lnTo>
                    <a:pt x="6096" y="585215"/>
                  </a:lnTo>
                  <a:lnTo>
                    <a:pt x="12192" y="585215"/>
                  </a:lnTo>
                  <a:lnTo>
                    <a:pt x="12192" y="13715"/>
                  </a:lnTo>
                  <a:lnTo>
                    <a:pt x="6096" y="13715"/>
                  </a:lnTo>
                  <a:lnTo>
                    <a:pt x="12192" y="7619"/>
                  </a:lnTo>
                  <a:lnTo>
                    <a:pt x="2453640" y="7619"/>
                  </a:lnTo>
                  <a:lnTo>
                    <a:pt x="2453640" y="3048"/>
                  </a:lnTo>
                  <a:lnTo>
                    <a:pt x="2450592" y="0"/>
                  </a:lnTo>
                  <a:close/>
                </a:path>
                <a:path w="2453640" h="597535">
                  <a:moveTo>
                    <a:pt x="12192" y="585215"/>
                  </a:moveTo>
                  <a:lnTo>
                    <a:pt x="6096" y="585215"/>
                  </a:lnTo>
                  <a:lnTo>
                    <a:pt x="12192" y="591312"/>
                  </a:lnTo>
                  <a:lnTo>
                    <a:pt x="12192" y="585215"/>
                  </a:lnTo>
                  <a:close/>
                </a:path>
                <a:path w="2453640" h="597535">
                  <a:moveTo>
                    <a:pt x="2441447" y="585215"/>
                  </a:moveTo>
                  <a:lnTo>
                    <a:pt x="12192" y="585215"/>
                  </a:lnTo>
                  <a:lnTo>
                    <a:pt x="12192" y="591312"/>
                  </a:lnTo>
                  <a:lnTo>
                    <a:pt x="2441447" y="591312"/>
                  </a:lnTo>
                  <a:lnTo>
                    <a:pt x="2441447" y="585215"/>
                  </a:lnTo>
                  <a:close/>
                </a:path>
                <a:path w="2453640" h="597535">
                  <a:moveTo>
                    <a:pt x="2441447" y="7619"/>
                  </a:moveTo>
                  <a:lnTo>
                    <a:pt x="2441447" y="591312"/>
                  </a:lnTo>
                  <a:lnTo>
                    <a:pt x="2447544" y="585215"/>
                  </a:lnTo>
                  <a:lnTo>
                    <a:pt x="2453640" y="585215"/>
                  </a:lnTo>
                  <a:lnTo>
                    <a:pt x="2453640" y="13715"/>
                  </a:lnTo>
                  <a:lnTo>
                    <a:pt x="2447544" y="13715"/>
                  </a:lnTo>
                  <a:lnTo>
                    <a:pt x="2441447" y="7619"/>
                  </a:lnTo>
                  <a:close/>
                </a:path>
                <a:path w="2453640" h="597535">
                  <a:moveTo>
                    <a:pt x="2453640" y="585215"/>
                  </a:moveTo>
                  <a:lnTo>
                    <a:pt x="2447544" y="585215"/>
                  </a:lnTo>
                  <a:lnTo>
                    <a:pt x="2441447" y="591312"/>
                  </a:lnTo>
                  <a:lnTo>
                    <a:pt x="2453640" y="591312"/>
                  </a:lnTo>
                  <a:lnTo>
                    <a:pt x="2453640" y="585215"/>
                  </a:lnTo>
                  <a:close/>
                </a:path>
                <a:path w="2453640" h="597535">
                  <a:moveTo>
                    <a:pt x="12192" y="7619"/>
                  </a:moveTo>
                  <a:lnTo>
                    <a:pt x="6096" y="13715"/>
                  </a:lnTo>
                  <a:lnTo>
                    <a:pt x="12192" y="13715"/>
                  </a:lnTo>
                  <a:lnTo>
                    <a:pt x="12192" y="7619"/>
                  </a:lnTo>
                  <a:close/>
                </a:path>
                <a:path w="2453640" h="597535">
                  <a:moveTo>
                    <a:pt x="2441447" y="7619"/>
                  </a:moveTo>
                  <a:lnTo>
                    <a:pt x="12192" y="7619"/>
                  </a:lnTo>
                  <a:lnTo>
                    <a:pt x="12192" y="13715"/>
                  </a:lnTo>
                  <a:lnTo>
                    <a:pt x="2441447" y="13715"/>
                  </a:lnTo>
                  <a:lnTo>
                    <a:pt x="2441447" y="7619"/>
                  </a:lnTo>
                  <a:close/>
                </a:path>
                <a:path w="2453640" h="597535">
                  <a:moveTo>
                    <a:pt x="2453640" y="7619"/>
                  </a:moveTo>
                  <a:lnTo>
                    <a:pt x="2441447" y="7619"/>
                  </a:lnTo>
                  <a:lnTo>
                    <a:pt x="2447544" y="13715"/>
                  </a:lnTo>
                  <a:lnTo>
                    <a:pt x="2453640" y="13715"/>
                  </a:lnTo>
                  <a:lnTo>
                    <a:pt x="2453640" y="7619"/>
                  </a:lnTo>
                  <a:close/>
                </a:path>
              </a:pathLst>
            </a:custGeom>
            <a:solidFill>
              <a:srgbClr val="000000"/>
            </a:solidFill>
          </p:spPr>
          <p:txBody>
            <a:bodyPr wrap="square" lIns="0" tIns="0" rIns="0" bIns="0" rtlCol="0"/>
            <a:lstStyle/>
            <a:p>
              <a:endParaRPr/>
            </a:p>
          </p:txBody>
        </p:sp>
      </p:grpSp>
      <p:sp>
        <p:nvSpPr>
          <p:cNvPr id="123" name="object 123"/>
          <p:cNvSpPr txBox="1"/>
          <p:nvPr/>
        </p:nvSpPr>
        <p:spPr>
          <a:xfrm>
            <a:off x="2035555" y="5982716"/>
            <a:ext cx="3192780" cy="162560"/>
          </a:xfrm>
          <a:prstGeom prst="rect">
            <a:avLst/>
          </a:prstGeom>
        </p:spPr>
        <p:txBody>
          <a:bodyPr vert="horz" wrap="square" lIns="0" tIns="12700" rIns="0" bIns="0" rtlCol="0">
            <a:spAutoFit/>
          </a:bodyPr>
          <a:lstStyle/>
          <a:p>
            <a:pPr marL="12700">
              <a:lnSpc>
                <a:spcPct val="100000"/>
              </a:lnSpc>
              <a:spcBef>
                <a:spcPts val="100"/>
              </a:spcBef>
              <a:tabLst>
                <a:tab pos="710565" algn="l"/>
                <a:tab pos="1437005" algn="l"/>
                <a:tab pos="2193290" algn="l"/>
                <a:tab pos="2947670" algn="l"/>
              </a:tabLst>
            </a:pPr>
            <a:r>
              <a:rPr sz="900" dirty="0">
                <a:solidFill>
                  <a:srgbClr val="595959"/>
                </a:solidFill>
                <a:latin typeface="Carlito"/>
                <a:cs typeface="Carlito"/>
              </a:rPr>
              <a:t>0	</a:t>
            </a:r>
            <a:r>
              <a:rPr sz="900" spc="-5" dirty="0">
                <a:solidFill>
                  <a:srgbClr val="595959"/>
                </a:solidFill>
                <a:latin typeface="Carlito"/>
                <a:cs typeface="Carlito"/>
              </a:rPr>
              <a:t>50</a:t>
            </a:r>
            <a:r>
              <a:rPr sz="900" dirty="0">
                <a:solidFill>
                  <a:srgbClr val="595959"/>
                </a:solidFill>
                <a:latin typeface="Carlito"/>
                <a:cs typeface="Carlito"/>
              </a:rPr>
              <a:t>0	</a:t>
            </a:r>
            <a:r>
              <a:rPr sz="900" spc="-5" dirty="0">
                <a:solidFill>
                  <a:srgbClr val="595959"/>
                </a:solidFill>
                <a:latin typeface="Carlito"/>
                <a:cs typeface="Carlito"/>
              </a:rPr>
              <a:t>100</a:t>
            </a:r>
            <a:r>
              <a:rPr sz="900" dirty="0">
                <a:solidFill>
                  <a:srgbClr val="595959"/>
                </a:solidFill>
                <a:latin typeface="Carlito"/>
                <a:cs typeface="Carlito"/>
              </a:rPr>
              <a:t>0	</a:t>
            </a:r>
            <a:r>
              <a:rPr sz="900" spc="-5" dirty="0">
                <a:solidFill>
                  <a:srgbClr val="595959"/>
                </a:solidFill>
                <a:latin typeface="Carlito"/>
                <a:cs typeface="Carlito"/>
              </a:rPr>
              <a:t>150</a:t>
            </a:r>
            <a:r>
              <a:rPr sz="900" dirty="0">
                <a:solidFill>
                  <a:srgbClr val="595959"/>
                </a:solidFill>
                <a:latin typeface="Carlito"/>
                <a:cs typeface="Carlito"/>
              </a:rPr>
              <a:t>0	</a:t>
            </a:r>
            <a:r>
              <a:rPr sz="900" spc="-5" dirty="0">
                <a:solidFill>
                  <a:srgbClr val="595959"/>
                </a:solidFill>
                <a:latin typeface="Carlito"/>
                <a:cs typeface="Carlito"/>
              </a:rPr>
              <a:t>200</a:t>
            </a:r>
            <a:r>
              <a:rPr sz="900" dirty="0">
                <a:solidFill>
                  <a:srgbClr val="595959"/>
                </a:solidFill>
                <a:latin typeface="Carlito"/>
                <a:cs typeface="Carlito"/>
              </a:rPr>
              <a:t>0</a:t>
            </a:r>
            <a:endParaRPr sz="900">
              <a:latin typeface="Carlito"/>
              <a:cs typeface="Carlito"/>
            </a:endParaRPr>
          </a:p>
        </p:txBody>
      </p:sp>
      <p:sp>
        <p:nvSpPr>
          <p:cNvPr id="124" name="object 124"/>
          <p:cNvSpPr txBox="1"/>
          <p:nvPr/>
        </p:nvSpPr>
        <p:spPr>
          <a:xfrm>
            <a:off x="1387855" y="5712967"/>
            <a:ext cx="5969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ビタミン剤</a:t>
            </a:r>
            <a:endParaRPr sz="900">
              <a:latin typeface="Noto Sans CJK JP Regular"/>
              <a:cs typeface="Noto Sans CJK JP Regular"/>
            </a:endParaRPr>
          </a:p>
        </p:txBody>
      </p:sp>
      <p:sp>
        <p:nvSpPr>
          <p:cNvPr id="125" name="object 125"/>
          <p:cNvSpPr txBox="1"/>
          <p:nvPr/>
        </p:nvSpPr>
        <p:spPr>
          <a:xfrm>
            <a:off x="1387855" y="5470652"/>
            <a:ext cx="5969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抗血小板薬</a:t>
            </a:r>
            <a:endParaRPr sz="900">
              <a:latin typeface="Noto Sans CJK JP Regular"/>
              <a:cs typeface="Noto Sans CJK JP Regular"/>
            </a:endParaRPr>
          </a:p>
        </p:txBody>
      </p:sp>
      <p:sp>
        <p:nvSpPr>
          <p:cNvPr id="126" name="object 126"/>
          <p:cNvSpPr txBox="1"/>
          <p:nvPr/>
        </p:nvSpPr>
        <p:spPr>
          <a:xfrm>
            <a:off x="1616455" y="5228335"/>
            <a:ext cx="3683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睡眠薬</a:t>
            </a:r>
            <a:endParaRPr sz="900">
              <a:latin typeface="Noto Sans CJK JP Regular"/>
              <a:cs typeface="Noto Sans CJK JP Regular"/>
            </a:endParaRPr>
          </a:p>
        </p:txBody>
      </p:sp>
      <p:sp>
        <p:nvSpPr>
          <p:cNvPr id="127" name="object 127"/>
          <p:cNvSpPr txBox="1"/>
          <p:nvPr/>
        </p:nvSpPr>
        <p:spPr>
          <a:xfrm>
            <a:off x="1616455" y="4986020"/>
            <a:ext cx="3683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湿布薬</a:t>
            </a:r>
            <a:endParaRPr sz="900">
              <a:latin typeface="Noto Sans CJK JP Regular"/>
              <a:cs typeface="Noto Sans CJK JP Regular"/>
            </a:endParaRPr>
          </a:p>
        </p:txBody>
      </p:sp>
      <p:sp>
        <p:nvSpPr>
          <p:cNvPr id="128" name="object 128"/>
          <p:cNvSpPr txBox="1"/>
          <p:nvPr/>
        </p:nvSpPr>
        <p:spPr>
          <a:xfrm>
            <a:off x="1043432" y="4743704"/>
            <a:ext cx="9398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kiloji"/>
                <a:cs typeface="kiloji"/>
              </a:rPr>
              <a:t>脂質異常症治療薬</a:t>
            </a:r>
            <a:endParaRPr sz="900">
              <a:latin typeface="kiloji"/>
              <a:cs typeface="kiloji"/>
            </a:endParaRPr>
          </a:p>
        </p:txBody>
      </p:sp>
      <p:sp>
        <p:nvSpPr>
          <p:cNvPr id="129" name="object 129"/>
          <p:cNvSpPr txBox="1"/>
          <p:nvPr/>
        </p:nvSpPr>
        <p:spPr>
          <a:xfrm>
            <a:off x="1387855" y="4501388"/>
            <a:ext cx="5969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痛風治療薬</a:t>
            </a:r>
            <a:endParaRPr sz="900">
              <a:latin typeface="Noto Sans CJK JP Regular"/>
              <a:cs typeface="Noto Sans CJK JP Regular"/>
            </a:endParaRPr>
          </a:p>
        </p:txBody>
      </p:sp>
      <p:sp>
        <p:nvSpPr>
          <p:cNvPr id="130" name="object 130"/>
          <p:cNvSpPr txBox="1"/>
          <p:nvPr/>
        </p:nvSpPr>
        <p:spPr>
          <a:xfrm>
            <a:off x="1811527" y="4259071"/>
            <a:ext cx="17335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Carlito"/>
                <a:cs typeface="Carlito"/>
              </a:rPr>
              <a:t>PPI</a:t>
            </a:r>
            <a:endParaRPr sz="900">
              <a:latin typeface="Carlito"/>
              <a:cs typeface="Carlito"/>
            </a:endParaRPr>
          </a:p>
        </p:txBody>
      </p:sp>
      <p:sp>
        <p:nvSpPr>
          <p:cNvPr id="131" name="object 131"/>
          <p:cNvSpPr txBox="1"/>
          <p:nvPr/>
        </p:nvSpPr>
        <p:spPr>
          <a:xfrm>
            <a:off x="1616455" y="4016755"/>
            <a:ext cx="3683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降圧薬</a:t>
            </a:r>
            <a:endParaRPr sz="900">
              <a:latin typeface="Noto Sans CJK JP Regular"/>
              <a:cs typeface="Noto Sans CJK JP Regular"/>
            </a:endParaRPr>
          </a:p>
        </p:txBody>
      </p:sp>
      <p:sp>
        <p:nvSpPr>
          <p:cNvPr id="132" name="object 132"/>
          <p:cNvSpPr txBox="1"/>
          <p:nvPr/>
        </p:nvSpPr>
        <p:spPr>
          <a:xfrm>
            <a:off x="1387855" y="3774440"/>
            <a:ext cx="5969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吐き気止め</a:t>
            </a:r>
            <a:endParaRPr sz="900">
              <a:latin typeface="Noto Sans CJK JP Regular"/>
              <a:cs typeface="Noto Sans CJK JP Regular"/>
            </a:endParaRPr>
          </a:p>
        </p:txBody>
      </p:sp>
      <p:sp>
        <p:nvSpPr>
          <p:cNvPr id="133" name="object 133"/>
          <p:cNvSpPr txBox="1"/>
          <p:nvPr/>
        </p:nvSpPr>
        <p:spPr>
          <a:xfrm>
            <a:off x="1616455" y="3532123"/>
            <a:ext cx="3683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その他</a:t>
            </a:r>
            <a:endParaRPr sz="900">
              <a:latin typeface="Noto Sans CJK JP Regular"/>
              <a:cs typeface="Noto Sans CJK JP Regular"/>
            </a:endParaRPr>
          </a:p>
        </p:txBody>
      </p:sp>
      <p:sp>
        <p:nvSpPr>
          <p:cNvPr id="134" name="object 134"/>
          <p:cNvSpPr txBox="1"/>
          <p:nvPr/>
        </p:nvSpPr>
        <p:spPr>
          <a:xfrm>
            <a:off x="1272032" y="3289808"/>
            <a:ext cx="7112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kiloji"/>
                <a:cs typeface="kiloji"/>
              </a:rPr>
              <a:t>胃粘膜保護薬</a:t>
            </a:r>
            <a:endParaRPr sz="900">
              <a:latin typeface="kiloji"/>
              <a:cs typeface="kiloji"/>
            </a:endParaRPr>
          </a:p>
        </p:txBody>
      </p:sp>
      <p:sp>
        <p:nvSpPr>
          <p:cNvPr id="135" name="object 135"/>
          <p:cNvSpPr txBox="1"/>
          <p:nvPr/>
        </p:nvSpPr>
        <p:spPr>
          <a:xfrm>
            <a:off x="1616455" y="3047491"/>
            <a:ext cx="3683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整腸剤</a:t>
            </a:r>
            <a:endParaRPr sz="900">
              <a:latin typeface="Noto Sans CJK JP Regular"/>
              <a:cs typeface="Noto Sans CJK JP Regular"/>
            </a:endParaRPr>
          </a:p>
        </p:txBody>
      </p:sp>
      <p:sp>
        <p:nvSpPr>
          <p:cNvPr id="136" name="object 136"/>
          <p:cNvSpPr txBox="1"/>
          <p:nvPr/>
        </p:nvSpPr>
        <p:spPr>
          <a:xfrm>
            <a:off x="1616455" y="2805176"/>
            <a:ext cx="3683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抗菌薬</a:t>
            </a:r>
            <a:endParaRPr sz="900">
              <a:latin typeface="Noto Sans CJK JP Regular"/>
              <a:cs typeface="Noto Sans CJK JP Regular"/>
            </a:endParaRPr>
          </a:p>
        </p:txBody>
      </p:sp>
      <p:sp>
        <p:nvSpPr>
          <p:cNvPr id="137" name="object 137"/>
          <p:cNvSpPr txBox="1"/>
          <p:nvPr/>
        </p:nvSpPr>
        <p:spPr>
          <a:xfrm>
            <a:off x="1159255" y="2562859"/>
            <a:ext cx="8255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ステロイド軟膏</a:t>
            </a:r>
            <a:endParaRPr sz="900">
              <a:latin typeface="Noto Sans CJK JP Regular"/>
              <a:cs typeface="Noto Sans CJK JP Regular"/>
            </a:endParaRPr>
          </a:p>
        </p:txBody>
      </p:sp>
      <p:sp>
        <p:nvSpPr>
          <p:cNvPr id="138" name="object 138"/>
          <p:cNvSpPr txBox="1"/>
          <p:nvPr/>
        </p:nvSpPr>
        <p:spPr>
          <a:xfrm>
            <a:off x="1387855" y="2320544"/>
            <a:ext cx="5969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軟膏、保湿</a:t>
            </a:r>
            <a:endParaRPr sz="900">
              <a:latin typeface="Noto Sans CJK JP Regular"/>
              <a:cs typeface="Noto Sans CJK JP Regular"/>
            </a:endParaRPr>
          </a:p>
        </p:txBody>
      </p:sp>
      <p:sp>
        <p:nvSpPr>
          <p:cNvPr id="139" name="object 139"/>
          <p:cNvSpPr txBox="1"/>
          <p:nvPr/>
        </p:nvSpPr>
        <p:spPr>
          <a:xfrm>
            <a:off x="1616455" y="2078228"/>
            <a:ext cx="3683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去痰薬</a:t>
            </a:r>
            <a:endParaRPr sz="900">
              <a:latin typeface="Noto Sans CJK JP Regular"/>
              <a:cs typeface="Noto Sans CJK JP Regular"/>
            </a:endParaRPr>
          </a:p>
        </p:txBody>
      </p:sp>
      <p:sp>
        <p:nvSpPr>
          <p:cNvPr id="140" name="object 140"/>
          <p:cNvSpPr txBox="1"/>
          <p:nvPr/>
        </p:nvSpPr>
        <p:spPr>
          <a:xfrm>
            <a:off x="1159255" y="1835911"/>
            <a:ext cx="8255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抗アレルギー薬</a:t>
            </a:r>
            <a:endParaRPr sz="900">
              <a:latin typeface="Noto Sans CJK JP Regular"/>
              <a:cs typeface="Noto Sans CJK JP Regular"/>
            </a:endParaRPr>
          </a:p>
        </p:txBody>
      </p:sp>
      <p:sp>
        <p:nvSpPr>
          <p:cNvPr id="141" name="object 141"/>
          <p:cNvSpPr txBox="1"/>
          <p:nvPr/>
        </p:nvSpPr>
        <p:spPr>
          <a:xfrm>
            <a:off x="1616455" y="1593596"/>
            <a:ext cx="3683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鎮咳薬</a:t>
            </a:r>
            <a:endParaRPr sz="900">
              <a:latin typeface="Noto Sans CJK JP Regular"/>
              <a:cs typeface="Noto Sans CJK JP Regular"/>
            </a:endParaRPr>
          </a:p>
        </p:txBody>
      </p:sp>
      <p:sp>
        <p:nvSpPr>
          <p:cNvPr id="142" name="object 142"/>
          <p:cNvSpPr txBox="1"/>
          <p:nvPr/>
        </p:nvSpPr>
        <p:spPr>
          <a:xfrm>
            <a:off x="1387855" y="1351279"/>
            <a:ext cx="5969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Noto Sans CJK JP Regular"/>
                <a:cs typeface="Noto Sans CJK JP Regular"/>
              </a:rPr>
              <a:t>解熱鎮痛薬</a:t>
            </a:r>
            <a:endParaRPr sz="900">
              <a:latin typeface="Noto Sans CJK JP Regular"/>
              <a:cs typeface="Noto Sans CJK JP Regular"/>
            </a:endParaRPr>
          </a:p>
        </p:txBody>
      </p:sp>
      <p:sp>
        <p:nvSpPr>
          <p:cNvPr id="143" name="object 143"/>
          <p:cNvSpPr txBox="1"/>
          <p:nvPr/>
        </p:nvSpPr>
        <p:spPr>
          <a:xfrm>
            <a:off x="9655556" y="6910831"/>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rlito"/>
                <a:cs typeface="Carlito"/>
              </a:rPr>
              <a:t>32</a:t>
            </a:r>
            <a:endParaRPr sz="1200">
              <a:latin typeface="Carlito"/>
              <a:cs typeface="Carlito"/>
            </a:endParaRPr>
          </a:p>
        </p:txBody>
      </p:sp>
      <p:sp>
        <p:nvSpPr>
          <p:cNvPr id="144" name="object 144"/>
          <p:cNvSpPr txBox="1"/>
          <p:nvPr/>
        </p:nvSpPr>
        <p:spPr>
          <a:xfrm>
            <a:off x="4294632" y="379494"/>
            <a:ext cx="2073275" cy="257810"/>
          </a:xfrm>
          <a:prstGeom prst="rect">
            <a:avLst/>
          </a:prstGeom>
        </p:spPr>
        <p:txBody>
          <a:bodyPr vert="horz" wrap="square" lIns="0" tIns="11430" rIns="0" bIns="0" rtlCol="0">
            <a:spAutoFit/>
          </a:bodyPr>
          <a:lstStyle/>
          <a:p>
            <a:pPr>
              <a:lnSpc>
                <a:spcPct val="100000"/>
              </a:lnSpc>
              <a:spcBef>
                <a:spcPts val="90"/>
              </a:spcBef>
            </a:pPr>
            <a:r>
              <a:rPr sz="1600" b="0" spc="-5" dirty="0">
                <a:solidFill>
                  <a:srgbClr val="FFFFFF"/>
                </a:solidFill>
                <a:latin typeface="Noto Sans CJK JP Medium"/>
                <a:cs typeface="Noto Sans CJK JP Medium"/>
              </a:rPr>
              <a:t>処方薬</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適切性</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145" name="object 145"/>
          <p:cNvSpPr/>
          <p:nvPr/>
        </p:nvSpPr>
        <p:spPr>
          <a:xfrm>
            <a:off x="772668" y="348996"/>
            <a:ext cx="9131808" cy="329183"/>
          </a:xfrm>
          <a:prstGeom prst="rect">
            <a:avLst/>
          </a:prstGeom>
          <a:blipFill>
            <a:blip r:embed="rId3" cstate="print"/>
            <a:stretch>
              <a:fillRect/>
            </a:stretch>
          </a:blipFill>
        </p:spPr>
        <p:txBody>
          <a:bodyPr wrap="square" lIns="0" tIns="0" rIns="0" bIns="0" rtlCol="0"/>
          <a:lstStyle/>
          <a:p>
            <a:endParaRPr/>
          </a:p>
        </p:txBody>
      </p:sp>
      <p:sp>
        <p:nvSpPr>
          <p:cNvPr id="146" name="object 146"/>
          <p:cNvSpPr txBox="1"/>
          <p:nvPr/>
        </p:nvSpPr>
        <p:spPr>
          <a:xfrm>
            <a:off x="4281932" y="378967"/>
            <a:ext cx="2098675" cy="269240"/>
          </a:xfrm>
          <a:prstGeom prst="rect">
            <a:avLst/>
          </a:prstGeom>
        </p:spPr>
        <p:txBody>
          <a:bodyPr vert="horz" wrap="square" lIns="0" tIns="12065" rIns="0" bIns="0" rtlCol="0">
            <a:spAutoFit/>
          </a:bodyPr>
          <a:lstStyle/>
          <a:p>
            <a:pPr marL="12700">
              <a:lnSpc>
                <a:spcPct val="100000"/>
              </a:lnSpc>
              <a:spcBef>
                <a:spcPts val="95"/>
              </a:spcBef>
            </a:pPr>
            <a:r>
              <a:rPr sz="1600" b="0" spc="-5" dirty="0">
                <a:solidFill>
                  <a:srgbClr val="FFFFFF"/>
                </a:solidFill>
                <a:latin typeface="Noto Sans CJK JP Medium"/>
                <a:cs typeface="Noto Sans CJK JP Medium"/>
              </a:rPr>
              <a:t>処方薬</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適切性</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147" name="object 147"/>
          <p:cNvSpPr txBox="1"/>
          <p:nvPr/>
        </p:nvSpPr>
        <p:spPr>
          <a:xfrm>
            <a:off x="1797811" y="891031"/>
            <a:ext cx="3268979" cy="269240"/>
          </a:xfrm>
          <a:prstGeom prst="rect">
            <a:avLst/>
          </a:prstGeom>
        </p:spPr>
        <p:txBody>
          <a:bodyPr vert="horz" wrap="square" lIns="0" tIns="12065" rIns="0" bIns="0" rtlCol="0">
            <a:spAutoFit/>
          </a:bodyPr>
          <a:lstStyle/>
          <a:p>
            <a:pPr marL="12700">
              <a:lnSpc>
                <a:spcPct val="100000"/>
              </a:lnSpc>
              <a:spcBef>
                <a:spcPts val="95"/>
              </a:spcBef>
            </a:pPr>
            <a:r>
              <a:rPr sz="1600" b="0" spc="-5" dirty="0">
                <a:latin typeface="Noto Sans CJK JP Medium"/>
                <a:cs typeface="Noto Sans CJK JP Medium"/>
              </a:rPr>
              <a:t>電話診療での主な処方薬（分類別）</a:t>
            </a:r>
            <a:endParaRPr sz="1600">
              <a:latin typeface="Noto Sans CJK JP Medium"/>
              <a:cs typeface="Noto Sans CJK JP Medium"/>
            </a:endParaRPr>
          </a:p>
        </p:txBody>
      </p:sp>
      <p:sp>
        <p:nvSpPr>
          <p:cNvPr id="148" name="object 148"/>
          <p:cNvSpPr txBox="1"/>
          <p:nvPr/>
        </p:nvSpPr>
        <p:spPr>
          <a:xfrm>
            <a:off x="5790691" y="865123"/>
            <a:ext cx="3878579" cy="269240"/>
          </a:xfrm>
          <a:prstGeom prst="rect">
            <a:avLst/>
          </a:prstGeom>
        </p:spPr>
        <p:txBody>
          <a:bodyPr vert="horz" wrap="square" lIns="0" tIns="12065" rIns="0" bIns="0" rtlCol="0">
            <a:spAutoFit/>
          </a:bodyPr>
          <a:lstStyle/>
          <a:p>
            <a:pPr marL="12700">
              <a:lnSpc>
                <a:spcPct val="100000"/>
              </a:lnSpc>
              <a:spcBef>
                <a:spcPts val="95"/>
              </a:spcBef>
            </a:pPr>
            <a:r>
              <a:rPr sz="1600" b="0" spc="-5" dirty="0">
                <a:latin typeface="Noto Sans CJK JP Medium"/>
                <a:cs typeface="Noto Sans CJK JP Medium"/>
              </a:rPr>
              <a:t>オンライン診療での主な処方薬（</a:t>
            </a:r>
            <a:r>
              <a:rPr sz="1600" b="0" spc="5" dirty="0">
                <a:latin typeface="Noto Sans CJK JP Medium"/>
                <a:cs typeface="Noto Sans CJK JP Medium"/>
              </a:rPr>
              <a:t>分</a:t>
            </a:r>
            <a:r>
              <a:rPr sz="1600" b="0" spc="-5" dirty="0">
                <a:latin typeface="Noto Sans CJK JP Medium"/>
                <a:cs typeface="Noto Sans CJK JP Medium"/>
              </a:rPr>
              <a:t>類別）</a:t>
            </a:r>
            <a:endParaRPr sz="1600">
              <a:latin typeface="Noto Sans CJK JP Medium"/>
              <a:cs typeface="Noto Sans CJK JP Medium"/>
            </a:endParaRPr>
          </a:p>
        </p:txBody>
      </p:sp>
      <p:sp>
        <p:nvSpPr>
          <p:cNvPr id="149" name="object 149"/>
          <p:cNvSpPr/>
          <p:nvPr/>
        </p:nvSpPr>
        <p:spPr>
          <a:xfrm>
            <a:off x="1586483" y="6356608"/>
            <a:ext cx="132588" cy="132587"/>
          </a:xfrm>
          <a:prstGeom prst="rect">
            <a:avLst/>
          </a:prstGeom>
          <a:blipFill>
            <a:blip r:embed="rId4" cstate="print"/>
            <a:stretch>
              <a:fillRect/>
            </a:stretch>
          </a:blipFill>
        </p:spPr>
        <p:txBody>
          <a:bodyPr wrap="square" lIns="0" tIns="0" rIns="0" bIns="0" rtlCol="0"/>
          <a:lstStyle/>
          <a:p>
            <a:endParaRPr/>
          </a:p>
        </p:txBody>
      </p:sp>
      <p:sp>
        <p:nvSpPr>
          <p:cNvPr id="150" name="object 150"/>
          <p:cNvSpPr txBox="1"/>
          <p:nvPr/>
        </p:nvSpPr>
        <p:spPr>
          <a:xfrm>
            <a:off x="1840483" y="6264661"/>
            <a:ext cx="7340600" cy="574040"/>
          </a:xfrm>
          <a:prstGeom prst="rect">
            <a:avLst/>
          </a:prstGeom>
        </p:spPr>
        <p:txBody>
          <a:bodyPr vert="horz" wrap="square" lIns="0" tIns="12700" rIns="0" bIns="0" rtlCol="0">
            <a:spAutoFit/>
          </a:bodyPr>
          <a:lstStyle/>
          <a:p>
            <a:pPr marL="12700">
              <a:lnSpc>
                <a:spcPct val="100000"/>
              </a:lnSpc>
              <a:spcBef>
                <a:spcPts val="100"/>
              </a:spcBef>
            </a:pPr>
            <a:r>
              <a:rPr sz="1800" dirty="0">
                <a:latin typeface="Noto Sans CJK JP Regular"/>
                <a:cs typeface="Noto Sans CJK JP Regular"/>
              </a:rPr>
              <a:t>オンライン診療では外用薬の処方が多い</a:t>
            </a:r>
            <a:endParaRPr sz="1800">
              <a:latin typeface="Noto Sans CJK JP Regular"/>
              <a:cs typeface="Noto Sans CJK JP Regular"/>
            </a:endParaRPr>
          </a:p>
          <a:p>
            <a:pPr marL="12700">
              <a:lnSpc>
                <a:spcPct val="100000"/>
              </a:lnSpc>
            </a:pPr>
            <a:r>
              <a:rPr sz="1800" dirty="0">
                <a:latin typeface="Noto Sans CJK JP Regular"/>
                <a:cs typeface="Noto Sans CJK JP Regular"/>
              </a:rPr>
              <a:t>基礎疾患の把握の有無では、抗アレルギー薬の処方の傾向に差異がある</a:t>
            </a:r>
            <a:endParaRPr sz="1800">
              <a:latin typeface="Noto Sans CJK JP Regular"/>
              <a:cs typeface="Noto Sans CJK JP Regular"/>
            </a:endParaRPr>
          </a:p>
        </p:txBody>
      </p:sp>
      <p:sp>
        <p:nvSpPr>
          <p:cNvPr id="151" name="object 151"/>
          <p:cNvSpPr/>
          <p:nvPr/>
        </p:nvSpPr>
        <p:spPr>
          <a:xfrm>
            <a:off x="1586483" y="6630929"/>
            <a:ext cx="132588" cy="132588"/>
          </a:xfrm>
          <a:prstGeom prst="rect">
            <a:avLst/>
          </a:prstGeom>
          <a:blipFill>
            <a:blip r:embed="rId4" cstate="print"/>
            <a:stretch>
              <a:fillRect/>
            </a:stretch>
          </a:blipFill>
        </p:spPr>
        <p:txBody>
          <a:bodyPr wrap="square" lIns="0" tIns="0" rIns="0" bIns="0" rtlCol="0"/>
          <a:lstStyle/>
          <a:p>
            <a:endParaRPr/>
          </a:p>
        </p:txBody>
      </p:sp>
      <p:sp>
        <p:nvSpPr>
          <p:cNvPr id="152" name="object 152"/>
          <p:cNvSpPr txBox="1"/>
          <p:nvPr/>
        </p:nvSpPr>
        <p:spPr>
          <a:xfrm>
            <a:off x="2928620" y="4409947"/>
            <a:ext cx="2256790" cy="513080"/>
          </a:xfrm>
          <a:prstGeom prst="rect">
            <a:avLst/>
          </a:prstGeom>
        </p:spPr>
        <p:txBody>
          <a:bodyPr vert="horz" wrap="square" lIns="0" tIns="12065" rIns="0" bIns="0" rtlCol="0">
            <a:spAutoFit/>
          </a:bodyPr>
          <a:lstStyle/>
          <a:p>
            <a:pPr marL="419100" indent="-407034">
              <a:lnSpc>
                <a:spcPct val="100000"/>
              </a:lnSpc>
              <a:spcBef>
                <a:spcPts val="95"/>
              </a:spcBef>
              <a:buClr>
                <a:srgbClr val="4472C3"/>
              </a:buClr>
              <a:buChar char="■"/>
              <a:tabLst>
                <a:tab pos="419100" algn="l"/>
                <a:tab pos="419734" algn="l"/>
              </a:tabLst>
            </a:pPr>
            <a:r>
              <a:rPr sz="1600" spc="-5" dirty="0">
                <a:latin typeface="Noto Sans CJK JP Regular"/>
                <a:cs typeface="Noto Sans CJK JP Regular"/>
              </a:rPr>
              <a:t>基礎疾患の把握あり</a:t>
            </a:r>
            <a:endParaRPr sz="1600">
              <a:latin typeface="Noto Sans CJK JP Regular"/>
              <a:cs typeface="Noto Sans CJK JP Regular"/>
            </a:endParaRPr>
          </a:p>
          <a:p>
            <a:pPr marL="419100" indent="-407034">
              <a:lnSpc>
                <a:spcPct val="100000"/>
              </a:lnSpc>
              <a:buClr>
                <a:srgbClr val="ED7C31"/>
              </a:buClr>
              <a:buChar char="■"/>
              <a:tabLst>
                <a:tab pos="419100" algn="l"/>
                <a:tab pos="419734" algn="l"/>
              </a:tabLst>
            </a:pPr>
            <a:r>
              <a:rPr sz="1600" spc="-5" dirty="0">
                <a:latin typeface="Noto Sans CJK JP Regular"/>
                <a:cs typeface="Noto Sans CJK JP Regular"/>
              </a:rPr>
              <a:t>基礎疾患の把握なし</a:t>
            </a:r>
            <a:endParaRPr sz="1600">
              <a:latin typeface="Noto Sans CJK JP Regular"/>
              <a:cs typeface="Noto Sans CJK JP Regular"/>
            </a:endParaRPr>
          </a:p>
        </p:txBody>
      </p:sp>
      <p:sp>
        <p:nvSpPr>
          <p:cNvPr id="153" name="object 153"/>
          <p:cNvSpPr txBox="1"/>
          <p:nvPr/>
        </p:nvSpPr>
        <p:spPr>
          <a:xfrm>
            <a:off x="7198868" y="4409947"/>
            <a:ext cx="2256790" cy="513080"/>
          </a:xfrm>
          <a:prstGeom prst="rect">
            <a:avLst/>
          </a:prstGeom>
        </p:spPr>
        <p:txBody>
          <a:bodyPr vert="horz" wrap="square" lIns="0" tIns="12065" rIns="0" bIns="0" rtlCol="0">
            <a:spAutoFit/>
          </a:bodyPr>
          <a:lstStyle/>
          <a:p>
            <a:pPr marL="419100" indent="-407034">
              <a:lnSpc>
                <a:spcPct val="100000"/>
              </a:lnSpc>
              <a:spcBef>
                <a:spcPts val="95"/>
              </a:spcBef>
              <a:buClr>
                <a:srgbClr val="4472C3"/>
              </a:buClr>
              <a:buChar char="■"/>
              <a:tabLst>
                <a:tab pos="419100" algn="l"/>
                <a:tab pos="419734" algn="l"/>
              </a:tabLst>
            </a:pPr>
            <a:r>
              <a:rPr sz="1600" spc="-5" dirty="0">
                <a:latin typeface="Noto Sans CJK JP Regular"/>
                <a:cs typeface="Noto Sans CJK JP Regular"/>
              </a:rPr>
              <a:t>基礎疾患の把握あり</a:t>
            </a:r>
            <a:endParaRPr sz="1600">
              <a:latin typeface="Noto Sans CJK JP Regular"/>
              <a:cs typeface="Noto Sans CJK JP Regular"/>
            </a:endParaRPr>
          </a:p>
          <a:p>
            <a:pPr marL="419100" indent="-407034">
              <a:lnSpc>
                <a:spcPct val="100000"/>
              </a:lnSpc>
              <a:buClr>
                <a:srgbClr val="ED7C31"/>
              </a:buClr>
              <a:buChar char="■"/>
              <a:tabLst>
                <a:tab pos="419100" algn="l"/>
                <a:tab pos="419734" algn="l"/>
              </a:tabLst>
            </a:pPr>
            <a:r>
              <a:rPr sz="1600" spc="-5" dirty="0">
                <a:latin typeface="Noto Sans CJK JP Regular"/>
                <a:cs typeface="Noto Sans CJK JP Regular"/>
              </a:rPr>
              <a:t>基礎疾患の把握なし</a:t>
            </a:r>
            <a:endParaRPr sz="1600">
              <a:latin typeface="Noto Sans CJK JP Regular"/>
              <a:cs typeface="Noto Sans CJK JP Regul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98356" y="6775201"/>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rlito"/>
                <a:cs typeface="Carlito"/>
              </a:rPr>
              <a:t>33</a:t>
            </a:r>
            <a:endParaRPr sz="1200">
              <a:latin typeface="Carlito"/>
              <a:cs typeface="Carlito"/>
            </a:endParaRPr>
          </a:p>
        </p:txBody>
      </p:sp>
      <p:sp>
        <p:nvSpPr>
          <p:cNvPr id="3" name="object 3"/>
          <p:cNvSpPr txBox="1"/>
          <p:nvPr/>
        </p:nvSpPr>
        <p:spPr>
          <a:xfrm>
            <a:off x="4294632" y="379494"/>
            <a:ext cx="2073275" cy="257810"/>
          </a:xfrm>
          <a:prstGeom prst="rect">
            <a:avLst/>
          </a:prstGeom>
        </p:spPr>
        <p:txBody>
          <a:bodyPr vert="horz" wrap="square" lIns="0" tIns="11430" rIns="0" bIns="0" rtlCol="0">
            <a:spAutoFit/>
          </a:bodyPr>
          <a:lstStyle/>
          <a:p>
            <a:pPr>
              <a:lnSpc>
                <a:spcPct val="100000"/>
              </a:lnSpc>
              <a:spcBef>
                <a:spcPts val="90"/>
              </a:spcBef>
            </a:pPr>
            <a:r>
              <a:rPr sz="1600" b="0" spc="-5" dirty="0">
                <a:solidFill>
                  <a:srgbClr val="FFFFFF"/>
                </a:solidFill>
                <a:latin typeface="Noto Sans CJK JP Medium"/>
                <a:cs typeface="Noto Sans CJK JP Medium"/>
              </a:rPr>
              <a:t>処方薬</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適切性</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4" name="object 4"/>
          <p:cNvSpPr/>
          <p:nvPr/>
        </p:nvSpPr>
        <p:spPr>
          <a:xfrm>
            <a:off x="772668" y="348996"/>
            <a:ext cx="9131808" cy="32918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281932" y="378967"/>
            <a:ext cx="2098675" cy="269240"/>
          </a:xfrm>
          <a:prstGeom prst="rect">
            <a:avLst/>
          </a:prstGeom>
        </p:spPr>
        <p:txBody>
          <a:bodyPr vert="horz" wrap="square" lIns="0" tIns="12065" rIns="0" bIns="0" rtlCol="0">
            <a:spAutoFit/>
          </a:bodyPr>
          <a:lstStyle/>
          <a:p>
            <a:pPr marL="12700">
              <a:lnSpc>
                <a:spcPct val="100000"/>
              </a:lnSpc>
              <a:spcBef>
                <a:spcPts val="95"/>
              </a:spcBef>
            </a:pPr>
            <a:r>
              <a:rPr sz="1600" b="0" spc="-5" dirty="0">
                <a:solidFill>
                  <a:srgbClr val="FFFFFF"/>
                </a:solidFill>
                <a:latin typeface="Noto Sans CJK JP Medium"/>
                <a:cs typeface="Noto Sans CJK JP Medium"/>
              </a:rPr>
              <a:t>処方薬</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適切性</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grpSp>
        <p:nvGrpSpPr>
          <p:cNvPr id="6" name="object 6"/>
          <p:cNvGrpSpPr/>
          <p:nvPr/>
        </p:nvGrpSpPr>
        <p:grpSpPr>
          <a:xfrm>
            <a:off x="1490472" y="1961388"/>
            <a:ext cx="7947659" cy="3558540"/>
            <a:chOff x="1490472" y="1961388"/>
            <a:chExt cx="7947659" cy="3558540"/>
          </a:xfrm>
        </p:grpSpPr>
        <p:sp>
          <p:nvSpPr>
            <p:cNvPr id="7" name="object 7"/>
            <p:cNvSpPr/>
            <p:nvPr/>
          </p:nvSpPr>
          <p:spPr>
            <a:xfrm>
              <a:off x="1490472" y="2281427"/>
              <a:ext cx="7947659" cy="3235960"/>
            </a:xfrm>
            <a:custGeom>
              <a:avLst/>
              <a:gdLst/>
              <a:ahLst/>
              <a:cxnLst/>
              <a:rect l="l" t="t" r="r" b="b"/>
              <a:pathLst>
                <a:path w="7947659" h="3235960">
                  <a:moveTo>
                    <a:pt x="7947660" y="3224784"/>
                  </a:moveTo>
                  <a:lnTo>
                    <a:pt x="0" y="3224784"/>
                  </a:lnTo>
                  <a:lnTo>
                    <a:pt x="0" y="3235452"/>
                  </a:lnTo>
                  <a:lnTo>
                    <a:pt x="7947660" y="3235452"/>
                  </a:lnTo>
                  <a:lnTo>
                    <a:pt x="7947660" y="3224784"/>
                  </a:lnTo>
                  <a:close/>
                </a:path>
                <a:path w="7947659" h="3235960">
                  <a:moveTo>
                    <a:pt x="7947660" y="2418588"/>
                  </a:moveTo>
                  <a:lnTo>
                    <a:pt x="0" y="2418588"/>
                  </a:lnTo>
                  <a:lnTo>
                    <a:pt x="0" y="2429256"/>
                  </a:lnTo>
                  <a:lnTo>
                    <a:pt x="7947660" y="2429256"/>
                  </a:lnTo>
                  <a:lnTo>
                    <a:pt x="7947660" y="2418588"/>
                  </a:lnTo>
                  <a:close/>
                </a:path>
                <a:path w="7947659" h="3235960">
                  <a:moveTo>
                    <a:pt x="7947660" y="1612392"/>
                  </a:moveTo>
                  <a:lnTo>
                    <a:pt x="0" y="1612392"/>
                  </a:lnTo>
                  <a:lnTo>
                    <a:pt x="0" y="1623060"/>
                  </a:lnTo>
                  <a:lnTo>
                    <a:pt x="7947660" y="1623060"/>
                  </a:lnTo>
                  <a:lnTo>
                    <a:pt x="7947660" y="1612392"/>
                  </a:lnTo>
                  <a:close/>
                </a:path>
                <a:path w="7947659" h="3235960">
                  <a:moveTo>
                    <a:pt x="7947660" y="806196"/>
                  </a:moveTo>
                  <a:lnTo>
                    <a:pt x="0" y="806196"/>
                  </a:lnTo>
                  <a:lnTo>
                    <a:pt x="0" y="816864"/>
                  </a:lnTo>
                  <a:lnTo>
                    <a:pt x="7947660" y="816864"/>
                  </a:lnTo>
                  <a:lnTo>
                    <a:pt x="7947660" y="806196"/>
                  </a:lnTo>
                  <a:close/>
                </a:path>
                <a:path w="7947659" h="3235960">
                  <a:moveTo>
                    <a:pt x="7947660" y="0"/>
                  </a:moveTo>
                  <a:lnTo>
                    <a:pt x="0" y="0"/>
                  </a:lnTo>
                  <a:lnTo>
                    <a:pt x="0" y="9144"/>
                  </a:lnTo>
                  <a:lnTo>
                    <a:pt x="7947660" y="9144"/>
                  </a:lnTo>
                  <a:lnTo>
                    <a:pt x="7947660" y="0"/>
                  </a:lnTo>
                  <a:close/>
                </a:path>
              </a:pathLst>
            </a:custGeom>
            <a:solidFill>
              <a:srgbClr val="D8D8D8"/>
            </a:solidFill>
          </p:spPr>
          <p:txBody>
            <a:bodyPr wrap="square" lIns="0" tIns="0" rIns="0" bIns="0" rtlCol="0"/>
            <a:lstStyle/>
            <a:p>
              <a:endParaRPr/>
            </a:p>
          </p:txBody>
        </p:sp>
        <p:sp>
          <p:nvSpPr>
            <p:cNvPr id="8" name="object 8"/>
            <p:cNvSpPr/>
            <p:nvPr/>
          </p:nvSpPr>
          <p:spPr>
            <a:xfrm>
              <a:off x="1540764" y="1961388"/>
              <a:ext cx="7847330" cy="3558540"/>
            </a:xfrm>
            <a:custGeom>
              <a:avLst/>
              <a:gdLst/>
              <a:ahLst/>
              <a:cxnLst/>
              <a:rect l="l" t="t" r="r" b="b"/>
              <a:pathLst>
                <a:path w="7847330" h="3558540">
                  <a:moveTo>
                    <a:pt x="824549" y="4572"/>
                  </a:moveTo>
                  <a:lnTo>
                    <a:pt x="810738" y="360357"/>
                  </a:lnTo>
                  <a:lnTo>
                    <a:pt x="928050" y="3104388"/>
                  </a:lnTo>
                  <a:lnTo>
                    <a:pt x="928116" y="3108960"/>
                  </a:lnTo>
                  <a:lnTo>
                    <a:pt x="1060704" y="3552444"/>
                  </a:lnTo>
                  <a:lnTo>
                    <a:pt x="1063752" y="3558540"/>
                  </a:lnTo>
                  <a:lnTo>
                    <a:pt x="1086104" y="3558540"/>
                  </a:lnTo>
                  <a:lnTo>
                    <a:pt x="1088136" y="3555492"/>
                  </a:lnTo>
                  <a:lnTo>
                    <a:pt x="1093292" y="3544824"/>
                  </a:lnTo>
                  <a:lnTo>
                    <a:pt x="1088136" y="3544824"/>
                  </a:lnTo>
                  <a:lnTo>
                    <a:pt x="1062228" y="3541776"/>
                  </a:lnTo>
                  <a:lnTo>
                    <a:pt x="1077671" y="3509823"/>
                  </a:lnTo>
                  <a:lnTo>
                    <a:pt x="955548" y="3101340"/>
                  </a:lnTo>
                  <a:lnTo>
                    <a:pt x="956941" y="3101340"/>
                  </a:lnTo>
                  <a:lnTo>
                    <a:pt x="824549" y="4572"/>
                  </a:lnTo>
                  <a:close/>
                </a:path>
                <a:path w="7847330" h="3558540">
                  <a:moveTo>
                    <a:pt x="1227353" y="3281172"/>
                  </a:moveTo>
                  <a:lnTo>
                    <a:pt x="1220724" y="3281172"/>
                  </a:lnTo>
                  <a:lnTo>
                    <a:pt x="1207770" y="3307973"/>
                  </a:lnTo>
                  <a:lnTo>
                    <a:pt x="1327404" y="3555492"/>
                  </a:lnTo>
                  <a:lnTo>
                    <a:pt x="1329436" y="3558540"/>
                  </a:lnTo>
                  <a:lnTo>
                    <a:pt x="1618792" y="3558540"/>
                  </a:lnTo>
                  <a:lnTo>
                    <a:pt x="1620012" y="3552444"/>
                  </a:lnTo>
                  <a:lnTo>
                    <a:pt x="1620796" y="3547872"/>
                  </a:lnTo>
                  <a:lnTo>
                    <a:pt x="1591056" y="3547872"/>
                  </a:lnTo>
                  <a:lnTo>
                    <a:pt x="1592102" y="3541776"/>
                  </a:lnTo>
                  <a:lnTo>
                    <a:pt x="1353312" y="3541776"/>
                  </a:lnTo>
                  <a:lnTo>
                    <a:pt x="1339596" y="3534155"/>
                  </a:lnTo>
                  <a:lnTo>
                    <a:pt x="1349628" y="3534155"/>
                  </a:lnTo>
                  <a:lnTo>
                    <a:pt x="1227353" y="3281172"/>
                  </a:lnTo>
                  <a:close/>
                </a:path>
                <a:path w="7847330" h="3558540">
                  <a:moveTo>
                    <a:pt x="1753415" y="2779776"/>
                  </a:moveTo>
                  <a:lnTo>
                    <a:pt x="1752600" y="2779776"/>
                  </a:lnTo>
                  <a:lnTo>
                    <a:pt x="1738398" y="2862536"/>
                  </a:lnTo>
                  <a:lnTo>
                    <a:pt x="1856232" y="3523488"/>
                  </a:lnTo>
                  <a:lnTo>
                    <a:pt x="1971574" y="3558540"/>
                  </a:lnTo>
                  <a:lnTo>
                    <a:pt x="2437180" y="3558540"/>
                  </a:lnTo>
                  <a:lnTo>
                    <a:pt x="2534412" y="3541776"/>
                  </a:lnTo>
                  <a:lnTo>
                    <a:pt x="2575208" y="3535679"/>
                  </a:lnTo>
                  <a:lnTo>
                    <a:pt x="2002536" y="3535679"/>
                  </a:lnTo>
                  <a:lnTo>
                    <a:pt x="2005431" y="3535646"/>
                  </a:lnTo>
                  <a:lnTo>
                    <a:pt x="1928822" y="3518916"/>
                  </a:lnTo>
                  <a:lnTo>
                    <a:pt x="1885188" y="3518916"/>
                  </a:lnTo>
                  <a:lnTo>
                    <a:pt x="1872996" y="3506724"/>
                  </a:lnTo>
                  <a:lnTo>
                    <a:pt x="1883014" y="3506724"/>
                  </a:lnTo>
                  <a:lnTo>
                    <a:pt x="1753415" y="2779776"/>
                  </a:lnTo>
                  <a:close/>
                </a:path>
                <a:path w="7847330" h="3558540">
                  <a:moveTo>
                    <a:pt x="2749023" y="3520440"/>
                  </a:moveTo>
                  <a:lnTo>
                    <a:pt x="2660904" y="3520440"/>
                  </a:lnTo>
                  <a:lnTo>
                    <a:pt x="2667000" y="3521964"/>
                  </a:lnTo>
                  <a:lnTo>
                    <a:pt x="2665947" y="3522121"/>
                  </a:lnTo>
                  <a:lnTo>
                    <a:pt x="2775204" y="3558540"/>
                  </a:lnTo>
                  <a:lnTo>
                    <a:pt x="3472053" y="3558540"/>
                  </a:lnTo>
                  <a:lnTo>
                    <a:pt x="3473196" y="3553968"/>
                  </a:lnTo>
                  <a:lnTo>
                    <a:pt x="3475563" y="3546348"/>
                  </a:lnTo>
                  <a:lnTo>
                    <a:pt x="3447288" y="3546348"/>
                  </a:lnTo>
                  <a:lnTo>
                    <a:pt x="3450129" y="3537204"/>
                  </a:lnTo>
                  <a:lnTo>
                    <a:pt x="2801112" y="3537204"/>
                  </a:lnTo>
                  <a:lnTo>
                    <a:pt x="2749023" y="3520440"/>
                  </a:lnTo>
                  <a:close/>
                </a:path>
                <a:path w="7847330" h="3558540">
                  <a:moveTo>
                    <a:pt x="3608151" y="3127248"/>
                  </a:moveTo>
                  <a:lnTo>
                    <a:pt x="3605784" y="3127248"/>
                  </a:lnTo>
                  <a:lnTo>
                    <a:pt x="3592830" y="3168939"/>
                  </a:lnTo>
                  <a:lnTo>
                    <a:pt x="3712464" y="3553968"/>
                  </a:lnTo>
                  <a:lnTo>
                    <a:pt x="3713378" y="3558540"/>
                  </a:lnTo>
                  <a:lnTo>
                    <a:pt x="3738372" y="3558540"/>
                  </a:lnTo>
                  <a:lnTo>
                    <a:pt x="3739896" y="3552444"/>
                  </a:lnTo>
                  <a:lnTo>
                    <a:pt x="3740649" y="3547872"/>
                  </a:lnTo>
                  <a:lnTo>
                    <a:pt x="3710940" y="3547872"/>
                  </a:lnTo>
                  <a:lnTo>
                    <a:pt x="3720610" y="3489183"/>
                  </a:lnTo>
                  <a:lnTo>
                    <a:pt x="3608151" y="3127248"/>
                  </a:lnTo>
                  <a:close/>
                </a:path>
                <a:path w="7847330" h="3558540">
                  <a:moveTo>
                    <a:pt x="3873238" y="2747772"/>
                  </a:moveTo>
                  <a:lnTo>
                    <a:pt x="3872484" y="2747772"/>
                  </a:lnTo>
                  <a:lnTo>
                    <a:pt x="3858019" y="2835555"/>
                  </a:lnTo>
                  <a:lnTo>
                    <a:pt x="3976116" y="3550920"/>
                  </a:lnTo>
                  <a:lnTo>
                    <a:pt x="3977640" y="3557016"/>
                  </a:lnTo>
                  <a:lnTo>
                    <a:pt x="3979164" y="3558540"/>
                  </a:lnTo>
                  <a:lnTo>
                    <a:pt x="4411042" y="3558540"/>
                  </a:lnTo>
                  <a:lnTo>
                    <a:pt x="4451838" y="3546348"/>
                  </a:lnTo>
                  <a:lnTo>
                    <a:pt x="4005072" y="3546348"/>
                  </a:lnTo>
                  <a:lnTo>
                    <a:pt x="3991356" y="3534155"/>
                  </a:lnTo>
                  <a:lnTo>
                    <a:pt x="4003059" y="3534155"/>
                  </a:lnTo>
                  <a:lnTo>
                    <a:pt x="3873238" y="2747772"/>
                  </a:lnTo>
                  <a:close/>
                </a:path>
                <a:path w="7847330" h="3558540">
                  <a:moveTo>
                    <a:pt x="4615023" y="3525012"/>
                  </a:moveTo>
                  <a:lnTo>
                    <a:pt x="4523232" y="3525012"/>
                  </a:lnTo>
                  <a:lnTo>
                    <a:pt x="4519422" y="3526150"/>
                  </a:lnTo>
                  <a:lnTo>
                    <a:pt x="4627801" y="3558540"/>
                  </a:lnTo>
                  <a:lnTo>
                    <a:pt x="5355118" y="3558540"/>
                  </a:lnTo>
                  <a:lnTo>
                    <a:pt x="5447538" y="3543667"/>
                  </a:lnTo>
                  <a:lnTo>
                    <a:pt x="5445252" y="3543300"/>
                  </a:lnTo>
                  <a:lnTo>
                    <a:pt x="7220351" y="3543300"/>
                  </a:lnTo>
                  <a:lnTo>
                    <a:pt x="7234307" y="3537204"/>
                  </a:lnTo>
                  <a:lnTo>
                    <a:pt x="4655820" y="3537204"/>
                  </a:lnTo>
                  <a:lnTo>
                    <a:pt x="4615023" y="3525012"/>
                  </a:lnTo>
                  <a:close/>
                </a:path>
                <a:path w="7847330" h="3558540">
                  <a:moveTo>
                    <a:pt x="7220351" y="3543300"/>
                  </a:moveTo>
                  <a:lnTo>
                    <a:pt x="5449824" y="3543300"/>
                  </a:lnTo>
                  <a:lnTo>
                    <a:pt x="5447538" y="3543667"/>
                  </a:lnTo>
                  <a:lnTo>
                    <a:pt x="5539957" y="3558540"/>
                  </a:lnTo>
                  <a:lnTo>
                    <a:pt x="5799835" y="3558540"/>
                  </a:lnTo>
                  <a:lnTo>
                    <a:pt x="5844540" y="3555492"/>
                  </a:lnTo>
                  <a:lnTo>
                    <a:pt x="7192437" y="3555492"/>
                  </a:lnTo>
                  <a:lnTo>
                    <a:pt x="7220351" y="3543300"/>
                  </a:lnTo>
                  <a:close/>
                </a:path>
                <a:path w="7847330" h="3558540">
                  <a:moveTo>
                    <a:pt x="7192437" y="3555492"/>
                  </a:moveTo>
                  <a:lnTo>
                    <a:pt x="5844540" y="3555492"/>
                  </a:lnTo>
                  <a:lnTo>
                    <a:pt x="5888228" y="3558540"/>
                  </a:lnTo>
                  <a:lnTo>
                    <a:pt x="6480657" y="3558540"/>
                  </a:lnTo>
                  <a:lnTo>
                    <a:pt x="6507480" y="3557016"/>
                  </a:lnTo>
                  <a:lnTo>
                    <a:pt x="7188948" y="3557016"/>
                  </a:lnTo>
                  <a:lnTo>
                    <a:pt x="7192437" y="3555492"/>
                  </a:lnTo>
                  <a:close/>
                </a:path>
                <a:path w="7847330" h="3558540">
                  <a:moveTo>
                    <a:pt x="7188948" y="3557016"/>
                  </a:moveTo>
                  <a:lnTo>
                    <a:pt x="6507480" y="3557016"/>
                  </a:lnTo>
                  <a:lnTo>
                    <a:pt x="6533692" y="3558540"/>
                  </a:lnTo>
                  <a:lnTo>
                    <a:pt x="7185459" y="3558540"/>
                  </a:lnTo>
                  <a:lnTo>
                    <a:pt x="7188948" y="3557016"/>
                  </a:lnTo>
                  <a:close/>
                </a:path>
                <a:path w="7847330" h="3558540">
                  <a:moveTo>
                    <a:pt x="7366213" y="3505200"/>
                  </a:moveTo>
                  <a:lnTo>
                    <a:pt x="7307580" y="3505200"/>
                  </a:lnTo>
                  <a:lnTo>
                    <a:pt x="7302215" y="3507543"/>
                  </a:lnTo>
                  <a:lnTo>
                    <a:pt x="7417628" y="3558540"/>
                  </a:lnTo>
                  <a:lnTo>
                    <a:pt x="7709989" y="3558540"/>
                  </a:lnTo>
                  <a:lnTo>
                    <a:pt x="7729158" y="3540252"/>
                  </a:lnTo>
                  <a:lnTo>
                    <a:pt x="7688580" y="3540252"/>
                  </a:lnTo>
                  <a:lnTo>
                    <a:pt x="7691774" y="3537204"/>
                  </a:lnTo>
                  <a:lnTo>
                    <a:pt x="7438644" y="3537204"/>
                  </a:lnTo>
                  <a:lnTo>
                    <a:pt x="7432548" y="3535679"/>
                  </a:lnTo>
                  <a:lnTo>
                    <a:pt x="7435194" y="3535679"/>
                  </a:lnTo>
                  <a:lnTo>
                    <a:pt x="7366213" y="3505200"/>
                  </a:lnTo>
                  <a:close/>
                </a:path>
                <a:path w="7847330" h="3558540">
                  <a:moveTo>
                    <a:pt x="1593173" y="3535530"/>
                  </a:moveTo>
                  <a:lnTo>
                    <a:pt x="1591056" y="3547872"/>
                  </a:lnTo>
                  <a:lnTo>
                    <a:pt x="1606296" y="3535679"/>
                  </a:lnTo>
                  <a:lnTo>
                    <a:pt x="1593173" y="3535530"/>
                  </a:lnTo>
                  <a:close/>
                </a:path>
                <a:path w="7847330" h="3558540">
                  <a:moveTo>
                    <a:pt x="1744980" y="2763012"/>
                  </a:moveTo>
                  <a:lnTo>
                    <a:pt x="1731264" y="2763012"/>
                  </a:lnTo>
                  <a:lnTo>
                    <a:pt x="1725168" y="2767584"/>
                  </a:lnTo>
                  <a:lnTo>
                    <a:pt x="1723644" y="2775204"/>
                  </a:lnTo>
                  <a:lnTo>
                    <a:pt x="1593173" y="3535530"/>
                  </a:lnTo>
                  <a:lnTo>
                    <a:pt x="1606296" y="3535679"/>
                  </a:lnTo>
                  <a:lnTo>
                    <a:pt x="1591056" y="3547872"/>
                  </a:lnTo>
                  <a:lnTo>
                    <a:pt x="1620796" y="3547872"/>
                  </a:lnTo>
                  <a:lnTo>
                    <a:pt x="1738398" y="2862536"/>
                  </a:lnTo>
                  <a:lnTo>
                    <a:pt x="1723644" y="2779776"/>
                  </a:lnTo>
                  <a:lnTo>
                    <a:pt x="1753415" y="2779776"/>
                  </a:lnTo>
                  <a:lnTo>
                    <a:pt x="1752600" y="2775204"/>
                  </a:lnTo>
                  <a:lnTo>
                    <a:pt x="1751076" y="2767584"/>
                  </a:lnTo>
                  <a:lnTo>
                    <a:pt x="1744980" y="2763012"/>
                  </a:lnTo>
                  <a:close/>
                </a:path>
                <a:path w="7847330" h="3558540">
                  <a:moveTo>
                    <a:pt x="3720610" y="3489183"/>
                  </a:moveTo>
                  <a:lnTo>
                    <a:pt x="3710940" y="3547872"/>
                  </a:lnTo>
                  <a:lnTo>
                    <a:pt x="3738372" y="3546348"/>
                  </a:lnTo>
                  <a:lnTo>
                    <a:pt x="3720610" y="3489183"/>
                  </a:lnTo>
                  <a:close/>
                </a:path>
                <a:path w="7847330" h="3558540">
                  <a:moveTo>
                    <a:pt x="3864864" y="2731008"/>
                  </a:moveTo>
                  <a:lnTo>
                    <a:pt x="3851148" y="2731008"/>
                  </a:lnTo>
                  <a:lnTo>
                    <a:pt x="3845052" y="2735580"/>
                  </a:lnTo>
                  <a:lnTo>
                    <a:pt x="3843528" y="2743200"/>
                  </a:lnTo>
                  <a:lnTo>
                    <a:pt x="3720610" y="3489183"/>
                  </a:lnTo>
                  <a:lnTo>
                    <a:pt x="3738372" y="3546348"/>
                  </a:lnTo>
                  <a:lnTo>
                    <a:pt x="3710940" y="3547872"/>
                  </a:lnTo>
                  <a:lnTo>
                    <a:pt x="3740649" y="3547872"/>
                  </a:lnTo>
                  <a:lnTo>
                    <a:pt x="3858019" y="2835555"/>
                  </a:lnTo>
                  <a:lnTo>
                    <a:pt x="3843528" y="2747772"/>
                  </a:lnTo>
                  <a:lnTo>
                    <a:pt x="3873238" y="2747772"/>
                  </a:lnTo>
                  <a:lnTo>
                    <a:pt x="3872484" y="2743200"/>
                  </a:lnTo>
                  <a:lnTo>
                    <a:pt x="3870960" y="2735580"/>
                  </a:lnTo>
                  <a:lnTo>
                    <a:pt x="3864864" y="2731008"/>
                  </a:lnTo>
                  <a:close/>
                </a:path>
                <a:path w="7847330" h="3558540">
                  <a:moveTo>
                    <a:pt x="3599688" y="3108960"/>
                  </a:moveTo>
                  <a:lnTo>
                    <a:pt x="3585972" y="3108960"/>
                  </a:lnTo>
                  <a:lnTo>
                    <a:pt x="3581400" y="3113532"/>
                  </a:lnTo>
                  <a:lnTo>
                    <a:pt x="3579876" y="3119628"/>
                  </a:lnTo>
                  <a:lnTo>
                    <a:pt x="3447288" y="3546348"/>
                  </a:lnTo>
                  <a:lnTo>
                    <a:pt x="3459480" y="3535679"/>
                  </a:lnTo>
                  <a:lnTo>
                    <a:pt x="3478878" y="3535679"/>
                  </a:lnTo>
                  <a:lnTo>
                    <a:pt x="3592830" y="3168939"/>
                  </a:lnTo>
                  <a:lnTo>
                    <a:pt x="3579876" y="3127248"/>
                  </a:lnTo>
                  <a:lnTo>
                    <a:pt x="3608151" y="3127248"/>
                  </a:lnTo>
                  <a:lnTo>
                    <a:pt x="3605784" y="3119628"/>
                  </a:lnTo>
                  <a:lnTo>
                    <a:pt x="3604260" y="3113532"/>
                  </a:lnTo>
                  <a:lnTo>
                    <a:pt x="3599688" y="3108960"/>
                  </a:lnTo>
                  <a:close/>
                </a:path>
                <a:path w="7847330" h="3558540">
                  <a:moveTo>
                    <a:pt x="3478878" y="3535679"/>
                  </a:moveTo>
                  <a:lnTo>
                    <a:pt x="3459480" y="3535679"/>
                  </a:lnTo>
                  <a:lnTo>
                    <a:pt x="3447288" y="3546348"/>
                  </a:lnTo>
                  <a:lnTo>
                    <a:pt x="3475563" y="3546348"/>
                  </a:lnTo>
                  <a:lnTo>
                    <a:pt x="3478878" y="3535679"/>
                  </a:lnTo>
                  <a:close/>
                </a:path>
                <a:path w="7847330" h="3558540">
                  <a:moveTo>
                    <a:pt x="3991356" y="3534155"/>
                  </a:moveTo>
                  <a:lnTo>
                    <a:pt x="4005072" y="3546348"/>
                  </a:lnTo>
                  <a:lnTo>
                    <a:pt x="4003081" y="3534292"/>
                  </a:lnTo>
                  <a:lnTo>
                    <a:pt x="3991356" y="3534155"/>
                  </a:lnTo>
                  <a:close/>
                </a:path>
                <a:path w="7847330" h="3558540">
                  <a:moveTo>
                    <a:pt x="4003081" y="3534292"/>
                  </a:moveTo>
                  <a:lnTo>
                    <a:pt x="4005072" y="3546348"/>
                  </a:lnTo>
                  <a:lnTo>
                    <a:pt x="4451838" y="3546348"/>
                  </a:lnTo>
                  <a:lnTo>
                    <a:pt x="4482435" y="3537204"/>
                  </a:lnTo>
                  <a:lnTo>
                    <a:pt x="4383024" y="3537204"/>
                  </a:lnTo>
                  <a:lnTo>
                    <a:pt x="4386072" y="3535679"/>
                  </a:lnTo>
                  <a:lnTo>
                    <a:pt x="4122420" y="3535679"/>
                  </a:lnTo>
                  <a:lnTo>
                    <a:pt x="4003081" y="3534292"/>
                  </a:lnTo>
                  <a:close/>
                </a:path>
                <a:path w="7847330" h="3558540">
                  <a:moveTo>
                    <a:pt x="1077671" y="3509823"/>
                  </a:moveTo>
                  <a:lnTo>
                    <a:pt x="1062228" y="3541776"/>
                  </a:lnTo>
                  <a:lnTo>
                    <a:pt x="1088136" y="3544824"/>
                  </a:lnTo>
                  <a:lnTo>
                    <a:pt x="1077671" y="3509823"/>
                  </a:lnTo>
                  <a:close/>
                </a:path>
                <a:path w="7847330" h="3558540">
                  <a:moveTo>
                    <a:pt x="1213104" y="3259836"/>
                  </a:moveTo>
                  <a:lnTo>
                    <a:pt x="1202436" y="3259836"/>
                  </a:lnTo>
                  <a:lnTo>
                    <a:pt x="1197864" y="3262884"/>
                  </a:lnTo>
                  <a:lnTo>
                    <a:pt x="1194816" y="3267455"/>
                  </a:lnTo>
                  <a:lnTo>
                    <a:pt x="1077671" y="3509823"/>
                  </a:lnTo>
                  <a:lnTo>
                    <a:pt x="1088136" y="3544824"/>
                  </a:lnTo>
                  <a:lnTo>
                    <a:pt x="1093292" y="3544824"/>
                  </a:lnTo>
                  <a:lnTo>
                    <a:pt x="1207770" y="3307973"/>
                  </a:lnTo>
                  <a:lnTo>
                    <a:pt x="1194816" y="3281172"/>
                  </a:lnTo>
                  <a:lnTo>
                    <a:pt x="1227353" y="3281172"/>
                  </a:lnTo>
                  <a:lnTo>
                    <a:pt x="1220724" y="3267455"/>
                  </a:lnTo>
                  <a:lnTo>
                    <a:pt x="1217676" y="3262884"/>
                  </a:lnTo>
                  <a:lnTo>
                    <a:pt x="1213104" y="3259836"/>
                  </a:lnTo>
                  <a:close/>
                </a:path>
                <a:path w="7847330" h="3558540">
                  <a:moveTo>
                    <a:pt x="5449824" y="3543300"/>
                  </a:moveTo>
                  <a:lnTo>
                    <a:pt x="5445252" y="3543300"/>
                  </a:lnTo>
                  <a:lnTo>
                    <a:pt x="5447538" y="3543667"/>
                  </a:lnTo>
                  <a:lnTo>
                    <a:pt x="5449824" y="3543300"/>
                  </a:lnTo>
                  <a:close/>
                </a:path>
                <a:path w="7847330" h="3558540">
                  <a:moveTo>
                    <a:pt x="1349628" y="3534155"/>
                  </a:moveTo>
                  <a:lnTo>
                    <a:pt x="1339596" y="3534155"/>
                  </a:lnTo>
                  <a:lnTo>
                    <a:pt x="1353312" y="3541776"/>
                  </a:lnTo>
                  <a:lnTo>
                    <a:pt x="1349628" y="3534155"/>
                  </a:lnTo>
                  <a:close/>
                </a:path>
                <a:path w="7847330" h="3558540">
                  <a:moveTo>
                    <a:pt x="1472184" y="3534155"/>
                  </a:moveTo>
                  <a:lnTo>
                    <a:pt x="1349628" y="3534155"/>
                  </a:lnTo>
                  <a:lnTo>
                    <a:pt x="1353312" y="3541776"/>
                  </a:lnTo>
                  <a:lnTo>
                    <a:pt x="1592102" y="3541776"/>
                  </a:lnTo>
                  <a:lnTo>
                    <a:pt x="1593173" y="3535530"/>
                  </a:lnTo>
                  <a:lnTo>
                    <a:pt x="1472184" y="3534155"/>
                  </a:lnTo>
                  <a:close/>
                </a:path>
                <a:path w="7847330" h="3558540">
                  <a:moveTo>
                    <a:pt x="7836408" y="3407664"/>
                  </a:moveTo>
                  <a:lnTo>
                    <a:pt x="7827263" y="3407664"/>
                  </a:lnTo>
                  <a:lnTo>
                    <a:pt x="7821167" y="3413760"/>
                  </a:lnTo>
                  <a:lnTo>
                    <a:pt x="7688580" y="3540252"/>
                  </a:lnTo>
                  <a:lnTo>
                    <a:pt x="7697724" y="3535679"/>
                  </a:lnTo>
                  <a:lnTo>
                    <a:pt x="7733951" y="3535679"/>
                  </a:lnTo>
                  <a:lnTo>
                    <a:pt x="7840980" y="3433572"/>
                  </a:lnTo>
                  <a:lnTo>
                    <a:pt x="7847076" y="3429000"/>
                  </a:lnTo>
                  <a:lnTo>
                    <a:pt x="7847076" y="3419855"/>
                  </a:lnTo>
                  <a:lnTo>
                    <a:pt x="7840980" y="3413760"/>
                  </a:lnTo>
                  <a:lnTo>
                    <a:pt x="7836408" y="3407664"/>
                  </a:lnTo>
                  <a:close/>
                </a:path>
                <a:path w="7847330" h="3558540">
                  <a:moveTo>
                    <a:pt x="7733951" y="3535679"/>
                  </a:moveTo>
                  <a:lnTo>
                    <a:pt x="7697724" y="3535679"/>
                  </a:lnTo>
                  <a:lnTo>
                    <a:pt x="7688580" y="3540252"/>
                  </a:lnTo>
                  <a:lnTo>
                    <a:pt x="7729158" y="3540252"/>
                  </a:lnTo>
                  <a:lnTo>
                    <a:pt x="7733951" y="3535679"/>
                  </a:lnTo>
                  <a:close/>
                </a:path>
                <a:path w="7847330" h="3558540">
                  <a:moveTo>
                    <a:pt x="3450602" y="3535679"/>
                  </a:moveTo>
                  <a:lnTo>
                    <a:pt x="2796540" y="3535679"/>
                  </a:lnTo>
                  <a:lnTo>
                    <a:pt x="2801112" y="3537204"/>
                  </a:lnTo>
                  <a:lnTo>
                    <a:pt x="3450129" y="3537204"/>
                  </a:lnTo>
                  <a:lnTo>
                    <a:pt x="3450602" y="3535679"/>
                  </a:lnTo>
                  <a:close/>
                </a:path>
                <a:path w="7847330" h="3558540">
                  <a:moveTo>
                    <a:pt x="4523232" y="3497579"/>
                  </a:moveTo>
                  <a:lnTo>
                    <a:pt x="4515612" y="3497579"/>
                  </a:lnTo>
                  <a:lnTo>
                    <a:pt x="4383024" y="3537204"/>
                  </a:lnTo>
                  <a:lnTo>
                    <a:pt x="4482435" y="3537204"/>
                  </a:lnTo>
                  <a:lnTo>
                    <a:pt x="4519422" y="3526150"/>
                  </a:lnTo>
                  <a:lnTo>
                    <a:pt x="4515612" y="3525012"/>
                  </a:lnTo>
                  <a:lnTo>
                    <a:pt x="4615023" y="3525012"/>
                  </a:lnTo>
                  <a:lnTo>
                    <a:pt x="4523232" y="3497579"/>
                  </a:lnTo>
                  <a:close/>
                </a:path>
                <a:path w="7847330" h="3558540">
                  <a:moveTo>
                    <a:pt x="7167813" y="3535679"/>
                  </a:moveTo>
                  <a:lnTo>
                    <a:pt x="4651248" y="3535679"/>
                  </a:lnTo>
                  <a:lnTo>
                    <a:pt x="4655820" y="3537204"/>
                  </a:lnTo>
                  <a:lnTo>
                    <a:pt x="7164324" y="3537204"/>
                  </a:lnTo>
                  <a:lnTo>
                    <a:pt x="7167813" y="3535679"/>
                  </a:lnTo>
                  <a:close/>
                </a:path>
                <a:path w="7847330" h="3558540">
                  <a:moveTo>
                    <a:pt x="7304532" y="3477768"/>
                  </a:moveTo>
                  <a:lnTo>
                    <a:pt x="7299959" y="3477768"/>
                  </a:lnTo>
                  <a:lnTo>
                    <a:pt x="7296911" y="3479292"/>
                  </a:lnTo>
                  <a:lnTo>
                    <a:pt x="7164324" y="3537204"/>
                  </a:lnTo>
                  <a:lnTo>
                    <a:pt x="7168896" y="3535679"/>
                  </a:lnTo>
                  <a:lnTo>
                    <a:pt x="7237796" y="3535679"/>
                  </a:lnTo>
                  <a:lnTo>
                    <a:pt x="7302215" y="3507543"/>
                  </a:lnTo>
                  <a:lnTo>
                    <a:pt x="7296911" y="3505200"/>
                  </a:lnTo>
                  <a:lnTo>
                    <a:pt x="7366213" y="3505200"/>
                  </a:lnTo>
                  <a:lnTo>
                    <a:pt x="7307580" y="3479292"/>
                  </a:lnTo>
                  <a:lnTo>
                    <a:pt x="7304532" y="3477768"/>
                  </a:lnTo>
                  <a:close/>
                </a:path>
                <a:path w="7847330" h="3558540">
                  <a:moveTo>
                    <a:pt x="7237796" y="3535679"/>
                  </a:moveTo>
                  <a:lnTo>
                    <a:pt x="7168896" y="3535679"/>
                  </a:lnTo>
                  <a:lnTo>
                    <a:pt x="7164324" y="3537204"/>
                  </a:lnTo>
                  <a:lnTo>
                    <a:pt x="7234307" y="3537204"/>
                  </a:lnTo>
                  <a:lnTo>
                    <a:pt x="7237796" y="3535679"/>
                  </a:lnTo>
                  <a:close/>
                </a:path>
                <a:path w="7847330" h="3558540">
                  <a:moveTo>
                    <a:pt x="7435194" y="3535679"/>
                  </a:moveTo>
                  <a:lnTo>
                    <a:pt x="7432548" y="3535679"/>
                  </a:lnTo>
                  <a:lnTo>
                    <a:pt x="7438644" y="3537204"/>
                  </a:lnTo>
                  <a:lnTo>
                    <a:pt x="7435194" y="3535679"/>
                  </a:lnTo>
                  <a:close/>
                </a:path>
                <a:path w="7847330" h="3558540">
                  <a:moveTo>
                    <a:pt x="7693372" y="3535679"/>
                  </a:moveTo>
                  <a:lnTo>
                    <a:pt x="7435194" y="3535679"/>
                  </a:lnTo>
                  <a:lnTo>
                    <a:pt x="7438644" y="3537204"/>
                  </a:lnTo>
                  <a:lnTo>
                    <a:pt x="7691774" y="3537204"/>
                  </a:lnTo>
                  <a:lnTo>
                    <a:pt x="7693372" y="3535679"/>
                  </a:lnTo>
                  <a:close/>
                </a:path>
                <a:path w="7847330" h="3558540">
                  <a:moveTo>
                    <a:pt x="2005431" y="3535646"/>
                  </a:moveTo>
                  <a:lnTo>
                    <a:pt x="2002536" y="3535679"/>
                  </a:lnTo>
                  <a:lnTo>
                    <a:pt x="2005584" y="3535679"/>
                  </a:lnTo>
                  <a:lnTo>
                    <a:pt x="2005431" y="3535646"/>
                  </a:lnTo>
                  <a:close/>
                </a:path>
                <a:path w="7847330" h="3558540">
                  <a:moveTo>
                    <a:pt x="2267712" y="3534155"/>
                  </a:moveTo>
                  <a:lnTo>
                    <a:pt x="2135124" y="3534155"/>
                  </a:lnTo>
                  <a:lnTo>
                    <a:pt x="2005431" y="3535646"/>
                  </a:lnTo>
                  <a:lnTo>
                    <a:pt x="2005584" y="3535679"/>
                  </a:lnTo>
                  <a:lnTo>
                    <a:pt x="2397252" y="3535679"/>
                  </a:lnTo>
                  <a:lnTo>
                    <a:pt x="2397442" y="3535647"/>
                  </a:lnTo>
                  <a:lnTo>
                    <a:pt x="2267712" y="3534155"/>
                  </a:lnTo>
                  <a:close/>
                </a:path>
                <a:path w="7847330" h="3558540">
                  <a:moveTo>
                    <a:pt x="2397442" y="3535647"/>
                  </a:moveTo>
                  <a:lnTo>
                    <a:pt x="2397252" y="3535679"/>
                  </a:lnTo>
                  <a:lnTo>
                    <a:pt x="2400300" y="3535679"/>
                  </a:lnTo>
                  <a:lnTo>
                    <a:pt x="2397442" y="3535647"/>
                  </a:lnTo>
                  <a:close/>
                </a:path>
                <a:path w="7847330" h="3558540">
                  <a:moveTo>
                    <a:pt x="2667000" y="3493008"/>
                  </a:moveTo>
                  <a:lnTo>
                    <a:pt x="2662428" y="3493008"/>
                  </a:lnTo>
                  <a:lnTo>
                    <a:pt x="2529840" y="3512820"/>
                  </a:lnTo>
                  <a:lnTo>
                    <a:pt x="2397442" y="3535647"/>
                  </a:lnTo>
                  <a:lnTo>
                    <a:pt x="2400300" y="3535679"/>
                  </a:lnTo>
                  <a:lnTo>
                    <a:pt x="2575208" y="3535679"/>
                  </a:lnTo>
                  <a:lnTo>
                    <a:pt x="2665947" y="3522121"/>
                  </a:lnTo>
                  <a:lnTo>
                    <a:pt x="2660904" y="3520440"/>
                  </a:lnTo>
                  <a:lnTo>
                    <a:pt x="2749023" y="3520440"/>
                  </a:lnTo>
                  <a:lnTo>
                    <a:pt x="2668524" y="3494532"/>
                  </a:lnTo>
                  <a:lnTo>
                    <a:pt x="2667000" y="3493008"/>
                  </a:lnTo>
                  <a:close/>
                </a:path>
                <a:path w="7847330" h="3558540">
                  <a:moveTo>
                    <a:pt x="3194304" y="3531108"/>
                  </a:moveTo>
                  <a:lnTo>
                    <a:pt x="3061716" y="3535679"/>
                  </a:lnTo>
                  <a:lnTo>
                    <a:pt x="3328416" y="3535679"/>
                  </a:lnTo>
                  <a:lnTo>
                    <a:pt x="3194304" y="3531108"/>
                  </a:lnTo>
                  <a:close/>
                </a:path>
                <a:path w="7847330" h="3558540">
                  <a:moveTo>
                    <a:pt x="5181600" y="3531108"/>
                  </a:moveTo>
                  <a:lnTo>
                    <a:pt x="5049012" y="3535679"/>
                  </a:lnTo>
                  <a:lnTo>
                    <a:pt x="5312664" y="3535679"/>
                  </a:lnTo>
                  <a:lnTo>
                    <a:pt x="5313196" y="3535594"/>
                  </a:lnTo>
                  <a:lnTo>
                    <a:pt x="5181600" y="3531108"/>
                  </a:lnTo>
                  <a:close/>
                </a:path>
                <a:path w="7847330" h="3558540">
                  <a:moveTo>
                    <a:pt x="5313196" y="3535594"/>
                  </a:moveTo>
                  <a:lnTo>
                    <a:pt x="5312664" y="3535679"/>
                  </a:lnTo>
                  <a:lnTo>
                    <a:pt x="5315712" y="3535679"/>
                  </a:lnTo>
                  <a:lnTo>
                    <a:pt x="5313196" y="3535594"/>
                  </a:lnTo>
                  <a:close/>
                </a:path>
                <a:path w="7847330" h="3558540">
                  <a:moveTo>
                    <a:pt x="5449824" y="3514344"/>
                  </a:moveTo>
                  <a:lnTo>
                    <a:pt x="5445252" y="3514344"/>
                  </a:lnTo>
                  <a:lnTo>
                    <a:pt x="5313196" y="3535594"/>
                  </a:lnTo>
                  <a:lnTo>
                    <a:pt x="5315712" y="3535679"/>
                  </a:lnTo>
                  <a:lnTo>
                    <a:pt x="5582412" y="3535679"/>
                  </a:lnTo>
                  <a:lnTo>
                    <a:pt x="5449824" y="3514344"/>
                  </a:lnTo>
                  <a:close/>
                </a:path>
                <a:path w="7847330" h="3558540">
                  <a:moveTo>
                    <a:pt x="5843016" y="3526536"/>
                  </a:moveTo>
                  <a:lnTo>
                    <a:pt x="5710428" y="3535679"/>
                  </a:lnTo>
                  <a:lnTo>
                    <a:pt x="5977128" y="3535679"/>
                  </a:lnTo>
                  <a:lnTo>
                    <a:pt x="5843016" y="3526536"/>
                  </a:lnTo>
                  <a:close/>
                </a:path>
                <a:path w="7847330" h="3558540">
                  <a:moveTo>
                    <a:pt x="6108192" y="3534155"/>
                  </a:moveTo>
                  <a:lnTo>
                    <a:pt x="5977128" y="3535679"/>
                  </a:lnTo>
                  <a:lnTo>
                    <a:pt x="6242304" y="3535679"/>
                  </a:lnTo>
                  <a:lnTo>
                    <a:pt x="6108192" y="3534155"/>
                  </a:lnTo>
                  <a:close/>
                </a:path>
                <a:path w="7847330" h="3558540">
                  <a:moveTo>
                    <a:pt x="6505956" y="3528060"/>
                  </a:moveTo>
                  <a:lnTo>
                    <a:pt x="6373368" y="3535679"/>
                  </a:lnTo>
                  <a:lnTo>
                    <a:pt x="6640067" y="3535679"/>
                  </a:lnTo>
                  <a:lnTo>
                    <a:pt x="6505956" y="3528060"/>
                  </a:lnTo>
                  <a:close/>
                </a:path>
                <a:path w="7847330" h="3558540">
                  <a:moveTo>
                    <a:pt x="4003059" y="3534155"/>
                  </a:moveTo>
                  <a:lnTo>
                    <a:pt x="3991356" y="3534155"/>
                  </a:lnTo>
                  <a:lnTo>
                    <a:pt x="4003081" y="3534292"/>
                  </a:lnTo>
                  <a:lnTo>
                    <a:pt x="4003059" y="3534155"/>
                  </a:lnTo>
                  <a:close/>
                </a:path>
                <a:path w="7847330" h="3558540">
                  <a:moveTo>
                    <a:pt x="4523232" y="3525012"/>
                  </a:moveTo>
                  <a:lnTo>
                    <a:pt x="4515612" y="3525012"/>
                  </a:lnTo>
                  <a:lnTo>
                    <a:pt x="4519422" y="3526150"/>
                  </a:lnTo>
                  <a:lnTo>
                    <a:pt x="4523232" y="3525012"/>
                  </a:lnTo>
                  <a:close/>
                </a:path>
                <a:path w="7847330" h="3558540">
                  <a:moveTo>
                    <a:pt x="2660904" y="3520440"/>
                  </a:moveTo>
                  <a:lnTo>
                    <a:pt x="2665947" y="3522121"/>
                  </a:lnTo>
                  <a:lnTo>
                    <a:pt x="2667000" y="3521964"/>
                  </a:lnTo>
                  <a:lnTo>
                    <a:pt x="2660904" y="3520440"/>
                  </a:lnTo>
                  <a:close/>
                </a:path>
                <a:path w="7847330" h="3558540">
                  <a:moveTo>
                    <a:pt x="1872996" y="3506724"/>
                  </a:moveTo>
                  <a:lnTo>
                    <a:pt x="1885188" y="3518916"/>
                  </a:lnTo>
                  <a:lnTo>
                    <a:pt x="1883420" y="3509000"/>
                  </a:lnTo>
                  <a:lnTo>
                    <a:pt x="1872996" y="3506724"/>
                  </a:lnTo>
                  <a:close/>
                </a:path>
                <a:path w="7847330" h="3558540">
                  <a:moveTo>
                    <a:pt x="1883420" y="3509000"/>
                  </a:moveTo>
                  <a:lnTo>
                    <a:pt x="1885188" y="3518916"/>
                  </a:lnTo>
                  <a:lnTo>
                    <a:pt x="1928822" y="3518916"/>
                  </a:lnTo>
                  <a:lnTo>
                    <a:pt x="1883420" y="3509000"/>
                  </a:lnTo>
                  <a:close/>
                </a:path>
                <a:path w="7847330" h="3558540">
                  <a:moveTo>
                    <a:pt x="1883014" y="3506724"/>
                  </a:moveTo>
                  <a:lnTo>
                    <a:pt x="1872996" y="3506724"/>
                  </a:lnTo>
                  <a:lnTo>
                    <a:pt x="1883420" y="3509000"/>
                  </a:lnTo>
                  <a:lnTo>
                    <a:pt x="1883014" y="3506724"/>
                  </a:lnTo>
                  <a:close/>
                </a:path>
                <a:path w="7847330" h="3558540">
                  <a:moveTo>
                    <a:pt x="7307580" y="3505200"/>
                  </a:moveTo>
                  <a:lnTo>
                    <a:pt x="7296911" y="3505200"/>
                  </a:lnTo>
                  <a:lnTo>
                    <a:pt x="7302215" y="3507543"/>
                  </a:lnTo>
                  <a:lnTo>
                    <a:pt x="7307580" y="3505200"/>
                  </a:lnTo>
                  <a:close/>
                </a:path>
                <a:path w="7847330" h="3558540">
                  <a:moveTo>
                    <a:pt x="15240" y="3206496"/>
                  </a:moveTo>
                  <a:lnTo>
                    <a:pt x="7620" y="3211068"/>
                  </a:lnTo>
                  <a:lnTo>
                    <a:pt x="1524" y="3214116"/>
                  </a:lnTo>
                  <a:lnTo>
                    <a:pt x="0" y="3223260"/>
                  </a:lnTo>
                  <a:lnTo>
                    <a:pt x="4572" y="3230880"/>
                  </a:lnTo>
                  <a:lnTo>
                    <a:pt x="137160" y="3435096"/>
                  </a:lnTo>
                  <a:lnTo>
                    <a:pt x="140208" y="3439668"/>
                  </a:lnTo>
                  <a:lnTo>
                    <a:pt x="146304" y="3441192"/>
                  </a:lnTo>
                  <a:lnTo>
                    <a:pt x="150875" y="3441192"/>
                  </a:lnTo>
                  <a:lnTo>
                    <a:pt x="156972" y="3439668"/>
                  </a:lnTo>
                  <a:lnTo>
                    <a:pt x="161544" y="3435096"/>
                  </a:lnTo>
                  <a:lnTo>
                    <a:pt x="163068" y="3429000"/>
                  </a:lnTo>
                  <a:lnTo>
                    <a:pt x="163896" y="3424428"/>
                  </a:lnTo>
                  <a:lnTo>
                    <a:pt x="134112" y="3424428"/>
                  </a:lnTo>
                  <a:lnTo>
                    <a:pt x="140629" y="3388466"/>
                  </a:lnTo>
                  <a:lnTo>
                    <a:pt x="27432" y="3214116"/>
                  </a:lnTo>
                  <a:lnTo>
                    <a:pt x="22860" y="3208020"/>
                  </a:lnTo>
                  <a:lnTo>
                    <a:pt x="15240" y="3206496"/>
                  </a:lnTo>
                  <a:close/>
                </a:path>
                <a:path w="7847330" h="3558540">
                  <a:moveTo>
                    <a:pt x="140629" y="3388466"/>
                  </a:moveTo>
                  <a:lnTo>
                    <a:pt x="134112" y="3424428"/>
                  </a:lnTo>
                  <a:lnTo>
                    <a:pt x="160019" y="3418332"/>
                  </a:lnTo>
                  <a:lnTo>
                    <a:pt x="140629" y="3388466"/>
                  </a:lnTo>
                  <a:close/>
                </a:path>
                <a:path w="7847330" h="3558540">
                  <a:moveTo>
                    <a:pt x="554736" y="274320"/>
                  </a:moveTo>
                  <a:lnTo>
                    <a:pt x="539496" y="274320"/>
                  </a:lnTo>
                  <a:lnTo>
                    <a:pt x="533400" y="280416"/>
                  </a:lnTo>
                  <a:lnTo>
                    <a:pt x="531876" y="286512"/>
                  </a:lnTo>
                  <a:lnTo>
                    <a:pt x="399288" y="1496568"/>
                  </a:lnTo>
                  <a:lnTo>
                    <a:pt x="266700" y="2692908"/>
                  </a:lnTo>
                  <a:lnTo>
                    <a:pt x="140629" y="3388466"/>
                  </a:lnTo>
                  <a:lnTo>
                    <a:pt x="160019" y="3418332"/>
                  </a:lnTo>
                  <a:lnTo>
                    <a:pt x="134112" y="3424428"/>
                  </a:lnTo>
                  <a:lnTo>
                    <a:pt x="163896" y="3424428"/>
                  </a:lnTo>
                  <a:lnTo>
                    <a:pt x="295656" y="2697480"/>
                  </a:lnTo>
                  <a:lnTo>
                    <a:pt x="428244" y="1501139"/>
                  </a:lnTo>
                  <a:lnTo>
                    <a:pt x="539998" y="479932"/>
                  </a:lnTo>
                  <a:lnTo>
                    <a:pt x="531876" y="289560"/>
                  </a:lnTo>
                  <a:lnTo>
                    <a:pt x="560897" y="289560"/>
                  </a:lnTo>
                  <a:lnTo>
                    <a:pt x="560832" y="280416"/>
                  </a:lnTo>
                  <a:lnTo>
                    <a:pt x="554736" y="274320"/>
                  </a:lnTo>
                  <a:close/>
                </a:path>
                <a:path w="7847330" h="3558540">
                  <a:moveTo>
                    <a:pt x="693478" y="3395472"/>
                  </a:moveTo>
                  <a:lnTo>
                    <a:pt x="664398" y="3395472"/>
                  </a:lnTo>
                  <a:lnTo>
                    <a:pt x="664463" y="3404616"/>
                  </a:lnTo>
                  <a:lnTo>
                    <a:pt x="670560" y="3410712"/>
                  </a:lnTo>
                  <a:lnTo>
                    <a:pt x="687324" y="3410712"/>
                  </a:lnTo>
                  <a:lnTo>
                    <a:pt x="693419" y="3404616"/>
                  </a:lnTo>
                  <a:lnTo>
                    <a:pt x="693478" y="3395472"/>
                  </a:lnTo>
                  <a:close/>
                </a:path>
                <a:path w="7847330" h="3558540">
                  <a:moveTo>
                    <a:pt x="560897" y="289560"/>
                  </a:moveTo>
                  <a:lnTo>
                    <a:pt x="539998" y="479932"/>
                  </a:lnTo>
                  <a:lnTo>
                    <a:pt x="664398" y="3395472"/>
                  </a:lnTo>
                  <a:lnTo>
                    <a:pt x="678223" y="3039319"/>
                  </a:lnTo>
                  <a:lnTo>
                    <a:pt x="560897" y="289560"/>
                  </a:lnTo>
                  <a:close/>
                </a:path>
                <a:path w="7847330" h="3558540">
                  <a:moveTo>
                    <a:pt x="678223" y="3039319"/>
                  </a:moveTo>
                  <a:lnTo>
                    <a:pt x="664463" y="3395472"/>
                  </a:lnTo>
                  <a:lnTo>
                    <a:pt x="693419" y="3395472"/>
                  </a:lnTo>
                  <a:lnTo>
                    <a:pt x="678223" y="3039319"/>
                  </a:lnTo>
                  <a:close/>
                </a:path>
                <a:path w="7847330" h="3558540">
                  <a:moveTo>
                    <a:pt x="824484" y="0"/>
                  </a:moveTo>
                  <a:lnTo>
                    <a:pt x="795528" y="0"/>
                  </a:lnTo>
                  <a:lnTo>
                    <a:pt x="795469" y="4572"/>
                  </a:lnTo>
                  <a:lnTo>
                    <a:pt x="678223" y="3039319"/>
                  </a:lnTo>
                  <a:lnTo>
                    <a:pt x="693419" y="3395472"/>
                  </a:lnTo>
                  <a:lnTo>
                    <a:pt x="810738" y="360357"/>
                  </a:lnTo>
                  <a:lnTo>
                    <a:pt x="795528" y="4572"/>
                  </a:lnTo>
                  <a:lnTo>
                    <a:pt x="824549" y="4572"/>
                  </a:lnTo>
                  <a:lnTo>
                    <a:pt x="824484" y="0"/>
                  </a:lnTo>
                  <a:close/>
                </a:path>
                <a:path w="7847330" h="3558540">
                  <a:moveTo>
                    <a:pt x="1220724" y="3281172"/>
                  </a:moveTo>
                  <a:lnTo>
                    <a:pt x="1194816" y="3281172"/>
                  </a:lnTo>
                  <a:lnTo>
                    <a:pt x="1207770" y="3307973"/>
                  </a:lnTo>
                  <a:lnTo>
                    <a:pt x="1220724" y="3281172"/>
                  </a:lnTo>
                  <a:close/>
                </a:path>
                <a:path w="7847330" h="3558540">
                  <a:moveTo>
                    <a:pt x="3605784" y="3127248"/>
                  </a:moveTo>
                  <a:lnTo>
                    <a:pt x="3579876" y="3127248"/>
                  </a:lnTo>
                  <a:lnTo>
                    <a:pt x="3592830" y="3168939"/>
                  </a:lnTo>
                  <a:lnTo>
                    <a:pt x="3605784" y="3127248"/>
                  </a:lnTo>
                  <a:close/>
                </a:path>
                <a:path w="7847330" h="3558540">
                  <a:moveTo>
                    <a:pt x="956941" y="3101340"/>
                  </a:moveTo>
                  <a:lnTo>
                    <a:pt x="955548" y="3101340"/>
                  </a:lnTo>
                  <a:lnTo>
                    <a:pt x="957072" y="3104388"/>
                  </a:lnTo>
                  <a:lnTo>
                    <a:pt x="956941" y="3101340"/>
                  </a:lnTo>
                  <a:close/>
                </a:path>
                <a:path w="7847330" h="3558540">
                  <a:moveTo>
                    <a:pt x="1752600" y="2779776"/>
                  </a:moveTo>
                  <a:lnTo>
                    <a:pt x="1723644" y="2779776"/>
                  </a:lnTo>
                  <a:lnTo>
                    <a:pt x="1738398" y="2862536"/>
                  </a:lnTo>
                  <a:lnTo>
                    <a:pt x="1752600" y="2779776"/>
                  </a:lnTo>
                  <a:close/>
                </a:path>
                <a:path w="7847330" h="3558540">
                  <a:moveTo>
                    <a:pt x="3872484" y="2747772"/>
                  </a:moveTo>
                  <a:lnTo>
                    <a:pt x="3843528" y="2747772"/>
                  </a:lnTo>
                  <a:lnTo>
                    <a:pt x="3858019" y="2835555"/>
                  </a:lnTo>
                  <a:lnTo>
                    <a:pt x="3872484" y="2747772"/>
                  </a:lnTo>
                  <a:close/>
                </a:path>
                <a:path w="7847330" h="3558540">
                  <a:moveTo>
                    <a:pt x="560832" y="289560"/>
                  </a:moveTo>
                  <a:lnTo>
                    <a:pt x="531876" y="289560"/>
                  </a:lnTo>
                  <a:lnTo>
                    <a:pt x="539998" y="479932"/>
                  </a:lnTo>
                  <a:lnTo>
                    <a:pt x="560832" y="289560"/>
                  </a:lnTo>
                  <a:close/>
                </a:path>
                <a:path w="7847330" h="3558540">
                  <a:moveTo>
                    <a:pt x="824484" y="4572"/>
                  </a:moveTo>
                  <a:lnTo>
                    <a:pt x="795528" y="4572"/>
                  </a:lnTo>
                  <a:lnTo>
                    <a:pt x="810738" y="360357"/>
                  </a:lnTo>
                  <a:lnTo>
                    <a:pt x="824484" y="4572"/>
                  </a:lnTo>
                  <a:close/>
                </a:path>
              </a:pathLst>
            </a:custGeom>
            <a:solidFill>
              <a:srgbClr val="4F80BC"/>
            </a:solidFill>
          </p:spPr>
          <p:txBody>
            <a:bodyPr wrap="square" lIns="0" tIns="0" rIns="0" bIns="0" rtlCol="0"/>
            <a:lstStyle/>
            <a:p>
              <a:endParaRPr/>
            </a:p>
          </p:txBody>
        </p:sp>
        <p:sp>
          <p:nvSpPr>
            <p:cNvPr id="9" name="object 9"/>
            <p:cNvSpPr/>
            <p:nvPr/>
          </p:nvSpPr>
          <p:spPr>
            <a:xfrm>
              <a:off x="1540764" y="3707892"/>
              <a:ext cx="7847330" cy="1812289"/>
            </a:xfrm>
            <a:custGeom>
              <a:avLst/>
              <a:gdLst/>
              <a:ahLst/>
              <a:cxnLst/>
              <a:rect l="l" t="t" r="r" b="b"/>
              <a:pathLst>
                <a:path w="7847330" h="1812289">
                  <a:moveTo>
                    <a:pt x="824738" y="16764"/>
                  </a:moveTo>
                  <a:lnTo>
                    <a:pt x="824484" y="16764"/>
                  </a:lnTo>
                  <a:lnTo>
                    <a:pt x="810690" y="197843"/>
                  </a:lnTo>
                  <a:lnTo>
                    <a:pt x="928116" y="1600200"/>
                  </a:lnTo>
                  <a:lnTo>
                    <a:pt x="928116" y="1603248"/>
                  </a:lnTo>
                  <a:lnTo>
                    <a:pt x="929640" y="1604772"/>
                  </a:lnTo>
                  <a:lnTo>
                    <a:pt x="931163" y="1607820"/>
                  </a:lnTo>
                  <a:lnTo>
                    <a:pt x="1063752" y="1808988"/>
                  </a:lnTo>
                  <a:lnTo>
                    <a:pt x="1065784" y="1812036"/>
                  </a:lnTo>
                  <a:lnTo>
                    <a:pt x="1084935" y="1812036"/>
                  </a:lnTo>
                  <a:lnTo>
                    <a:pt x="1142390" y="1792224"/>
                  </a:lnTo>
                  <a:lnTo>
                    <a:pt x="1086612" y="1792224"/>
                  </a:lnTo>
                  <a:lnTo>
                    <a:pt x="1069848" y="1787652"/>
                  </a:lnTo>
                  <a:lnTo>
                    <a:pt x="1081052" y="1783788"/>
                  </a:lnTo>
                  <a:lnTo>
                    <a:pt x="959046" y="1598676"/>
                  </a:lnTo>
                  <a:lnTo>
                    <a:pt x="957072" y="1598676"/>
                  </a:lnTo>
                  <a:lnTo>
                    <a:pt x="954024" y="1591056"/>
                  </a:lnTo>
                  <a:lnTo>
                    <a:pt x="956434" y="1591056"/>
                  </a:lnTo>
                  <a:lnTo>
                    <a:pt x="824738" y="16764"/>
                  </a:lnTo>
                  <a:close/>
                </a:path>
                <a:path w="7847330" h="1812289">
                  <a:moveTo>
                    <a:pt x="1283541" y="1767840"/>
                  </a:moveTo>
                  <a:lnTo>
                    <a:pt x="1213104" y="1767840"/>
                  </a:lnTo>
                  <a:lnTo>
                    <a:pt x="1207597" y="1769738"/>
                  </a:lnTo>
                  <a:lnTo>
                    <a:pt x="1322593" y="1812036"/>
                  </a:lnTo>
                  <a:lnTo>
                    <a:pt x="1616964" y="1812036"/>
                  </a:lnTo>
                  <a:lnTo>
                    <a:pt x="1618488" y="1805940"/>
                  </a:lnTo>
                  <a:lnTo>
                    <a:pt x="1620889" y="1798320"/>
                  </a:lnTo>
                  <a:lnTo>
                    <a:pt x="1592580" y="1798320"/>
                  </a:lnTo>
                  <a:lnTo>
                    <a:pt x="1594981" y="1790700"/>
                  </a:lnTo>
                  <a:lnTo>
                    <a:pt x="1345692" y="1790700"/>
                  </a:lnTo>
                  <a:lnTo>
                    <a:pt x="1339596" y="1789176"/>
                  </a:lnTo>
                  <a:lnTo>
                    <a:pt x="1341548" y="1789176"/>
                  </a:lnTo>
                  <a:lnTo>
                    <a:pt x="1283541" y="1767840"/>
                  </a:lnTo>
                  <a:close/>
                </a:path>
                <a:path w="7847330" h="1812289">
                  <a:moveTo>
                    <a:pt x="1753504" y="1385316"/>
                  </a:moveTo>
                  <a:lnTo>
                    <a:pt x="1751076" y="1385316"/>
                  </a:lnTo>
                  <a:lnTo>
                    <a:pt x="1738192" y="1426186"/>
                  </a:lnTo>
                  <a:lnTo>
                    <a:pt x="1857756" y="1801368"/>
                  </a:lnTo>
                  <a:lnTo>
                    <a:pt x="1859280" y="1807464"/>
                  </a:lnTo>
                  <a:lnTo>
                    <a:pt x="1863852" y="1812036"/>
                  </a:lnTo>
                  <a:lnTo>
                    <a:pt x="2532888" y="1812036"/>
                  </a:lnTo>
                  <a:lnTo>
                    <a:pt x="2663571" y="1803023"/>
                  </a:lnTo>
                  <a:lnTo>
                    <a:pt x="2662428" y="1802892"/>
                  </a:lnTo>
                  <a:lnTo>
                    <a:pt x="3477791" y="1802892"/>
                  </a:lnTo>
                  <a:lnTo>
                    <a:pt x="3482890" y="1795272"/>
                  </a:lnTo>
                  <a:lnTo>
                    <a:pt x="3448812" y="1795272"/>
                  </a:lnTo>
                  <a:lnTo>
                    <a:pt x="3449831" y="1793748"/>
                  </a:lnTo>
                  <a:lnTo>
                    <a:pt x="1883664" y="1793748"/>
                  </a:lnTo>
                  <a:lnTo>
                    <a:pt x="1871472" y="1783080"/>
                  </a:lnTo>
                  <a:lnTo>
                    <a:pt x="1880264" y="1783080"/>
                  </a:lnTo>
                  <a:lnTo>
                    <a:pt x="1753504" y="1385316"/>
                  </a:lnTo>
                  <a:close/>
                </a:path>
                <a:path w="7847330" h="1812289">
                  <a:moveTo>
                    <a:pt x="3477791" y="1802892"/>
                  </a:moveTo>
                  <a:lnTo>
                    <a:pt x="2665476" y="1802892"/>
                  </a:lnTo>
                  <a:lnTo>
                    <a:pt x="2663570" y="1803023"/>
                  </a:lnTo>
                  <a:lnTo>
                    <a:pt x="2741980" y="1812036"/>
                  </a:lnTo>
                  <a:lnTo>
                    <a:pt x="3471672" y="1812036"/>
                  </a:lnTo>
                  <a:lnTo>
                    <a:pt x="3477791" y="1802892"/>
                  </a:lnTo>
                  <a:close/>
                </a:path>
                <a:path w="7847330" h="1812289">
                  <a:moveTo>
                    <a:pt x="3615478" y="1613916"/>
                  </a:moveTo>
                  <a:lnTo>
                    <a:pt x="3604260" y="1613916"/>
                  </a:lnTo>
                  <a:lnTo>
                    <a:pt x="3592830" y="1630995"/>
                  </a:lnTo>
                  <a:lnTo>
                    <a:pt x="3713988" y="1812036"/>
                  </a:lnTo>
                  <a:lnTo>
                    <a:pt x="3737229" y="1812036"/>
                  </a:lnTo>
                  <a:lnTo>
                    <a:pt x="3738372" y="1807464"/>
                  </a:lnTo>
                  <a:lnTo>
                    <a:pt x="3740739" y="1799844"/>
                  </a:lnTo>
                  <a:lnTo>
                    <a:pt x="3712464" y="1799844"/>
                  </a:lnTo>
                  <a:lnTo>
                    <a:pt x="3721165" y="1771838"/>
                  </a:lnTo>
                  <a:lnTo>
                    <a:pt x="3615478" y="1613916"/>
                  </a:lnTo>
                  <a:close/>
                </a:path>
                <a:path w="7847330" h="1812289">
                  <a:moveTo>
                    <a:pt x="3873327" y="1380744"/>
                  </a:moveTo>
                  <a:lnTo>
                    <a:pt x="3870960" y="1380744"/>
                  </a:lnTo>
                  <a:lnTo>
                    <a:pt x="3858006" y="1422435"/>
                  </a:lnTo>
                  <a:lnTo>
                    <a:pt x="3977640" y="1807464"/>
                  </a:lnTo>
                  <a:lnTo>
                    <a:pt x="3978783" y="1812036"/>
                  </a:lnTo>
                  <a:lnTo>
                    <a:pt x="7713991" y="1812036"/>
                  </a:lnTo>
                  <a:lnTo>
                    <a:pt x="7737049" y="1799844"/>
                  </a:lnTo>
                  <a:lnTo>
                    <a:pt x="4003548" y="1799844"/>
                  </a:lnTo>
                  <a:lnTo>
                    <a:pt x="3989832" y="1789176"/>
                  </a:lnTo>
                  <a:lnTo>
                    <a:pt x="4000233" y="1789176"/>
                  </a:lnTo>
                  <a:lnTo>
                    <a:pt x="3873327" y="1380744"/>
                  </a:lnTo>
                  <a:close/>
                </a:path>
                <a:path w="7847330" h="1812289">
                  <a:moveTo>
                    <a:pt x="2665476" y="1802892"/>
                  </a:moveTo>
                  <a:lnTo>
                    <a:pt x="2662428" y="1802892"/>
                  </a:lnTo>
                  <a:lnTo>
                    <a:pt x="2663570" y="1803023"/>
                  </a:lnTo>
                  <a:lnTo>
                    <a:pt x="2665476" y="1802892"/>
                  </a:lnTo>
                  <a:close/>
                </a:path>
                <a:path w="7847330" h="1812289">
                  <a:moveTo>
                    <a:pt x="3721165" y="1771838"/>
                  </a:moveTo>
                  <a:lnTo>
                    <a:pt x="3712464" y="1799844"/>
                  </a:lnTo>
                  <a:lnTo>
                    <a:pt x="3736848" y="1795272"/>
                  </a:lnTo>
                  <a:lnTo>
                    <a:pt x="3721165" y="1771838"/>
                  </a:lnTo>
                  <a:close/>
                </a:path>
                <a:path w="7847330" h="1812289">
                  <a:moveTo>
                    <a:pt x="3864864" y="1362456"/>
                  </a:moveTo>
                  <a:lnTo>
                    <a:pt x="3851148" y="1362456"/>
                  </a:lnTo>
                  <a:lnTo>
                    <a:pt x="3846576" y="1367028"/>
                  </a:lnTo>
                  <a:lnTo>
                    <a:pt x="3845052" y="1373124"/>
                  </a:lnTo>
                  <a:lnTo>
                    <a:pt x="3721165" y="1771838"/>
                  </a:lnTo>
                  <a:lnTo>
                    <a:pt x="3736848" y="1795272"/>
                  </a:lnTo>
                  <a:lnTo>
                    <a:pt x="3712464" y="1799844"/>
                  </a:lnTo>
                  <a:lnTo>
                    <a:pt x="3740739" y="1799844"/>
                  </a:lnTo>
                  <a:lnTo>
                    <a:pt x="3858006" y="1422435"/>
                  </a:lnTo>
                  <a:lnTo>
                    <a:pt x="3845052" y="1380744"/>
                  </a:lnTo>
                  <a:lnTo>
                    <a:pt x="3873327" y="1380744"/>
                  </a:lnTo>
                  <a:lnTo>
                    <a:pt x="3870960" y="1373124"/>
                  </a:lnTo>
                  <a:lnTo>
                    <a:pt x="3869436" y="1367028"/>
                  </a:lnTo>
                  <a:lnTo>
                    <a:pt x="3864864" y="1362456"/>
                  </a:lnTo>
                  <a:close/>
                </a:path>
                <a:path w="7847330" h="1812289">
                  <a:moveTo>
                    <a:pt x="4000233" y="1789176"/>
                  </a:moveTo>
                  <a:lnTo>
                    <a:pt x="3989832" y="1789176"/>
                  </a:lnTo>
                  <a:lnTo>
                    <a:pt x="4003548" y="1799844"/>
                  </a:lnTo>
                  <a:lnTo>
                    <a:pt x="4000233" y="1789176"/>
                  </a:lnTo>
                  <a:close/>
                </a:path>
                <a:path w="7847330" h="1812289">
                  <a:moveTo>
                    <a:pt x="7694510" y="1789176"/>
                  </a:moveTo>
                  <a:lnTo>
                    <a:pt x="4000233" y="1789176"/>
                  </a:lnTo>
                  <a:lnTo>
                    <a:pt x="4003548" y="1799844"/>
                  </a:lnTo>
                  <a:lnTo>
                    <a:pt x="7737049" y="1799844"/>
                  </a:lnTo>
                  <a:lnTo>
                    <a:pt x="7754343" y="1790700"/>
                  </a:lnTo>
                  <a:lnTo>
                    <a:pt x="7691628" y="1790700"/>
                  </a:lnTo>
                  <a:lnTo>
                    <a:pt x="7694510" y="1789176"/>
                  </a:lnTo>
                  <a:close/>
                </a:path>
                <a:path w="7847330" h="1812289">
                  <a:moveTo>
                    <a:pt x="1604772" y="1787652"/>
                  </a:moveTo>
                  <a:lnTo>
                    <a:pt x="1595910" y="1787753"/>
                  </a:lnTo>
                  <a:lnTo>
                    <a:pt x="1592580" y="1798320"/>
                  </a:lnTo>
                  <a:lnTo>
                    <a:pt x="1604772" y="1787652"/>
                  </a:lnTo>
                  <a:close/>
                </a:path>
                <a:path w="7847330" h="1812289">
                  <a:moveTo>
                    <a:pt x="1624252" y="1787652"/>
                  </a:moveTo>
                  <a:lnTo>
                    <a:pt x="1604772" y="1787652"/>
                  </a:lnTo>
                  <a:lnTo>
                    <a:pt x="1592580" y="1798320"/>
                  </a:lnTo>
                  <a:lnTo>
                    <a:pt x="1620889" y="1798320"/>
                  </a:lnTo>
                  <a:lnTo>
                    <a:pt x="1624252" y="1787652"/>
                  </a:lnTo>
                  <a:close/>
                </a:path>
                <a:path w="7847330" h="1812289">
                  <a:moveTo>
                    <a:pt x="3598164" y="1591056"/>
                  </a:moveTo>
                  <a:lnTo>
                    <a:pt x="3587496" y="1591056"/>
                  </a:lnTo>
                  <a:lnTo>
                    <a:pt x="3582924" y="1594104"/>
                  </a:lnTo>
                  <a:lnTo>
                    <a:pt x="3581400" y="1597152"/>
                  </a:lnTo>
                  <a:lnTo>
                    <a:pt x="3448812" y="1795272"/>
                  </a:lnTo>
                  <a:lnTo>
                    <a:pt x="3459480" y="1789176"/>
                  </a:lnTo>
                  <a:lnTo>
                    <a:pt x="3486970" y="1789176"/>
                  </a:lnTo>
                  <a:lnTo>
                    <a:pt x="3592829" y="1630995"/>
                  </a:lnTo>
                  <a:lnTo>
                    <a:pt x="3581400" y="1613916"/>
                  </a:lnTo>
                  <a:lnTo>
                    <a:pt x="3615478" y="1613916"/>
                  </a:lnTo>
                  <a:lnTo>
                    <a:pt x="3604260" y="1597152"/>
                  </a:lnTo>
                  <a:lnTo>
                    <a:pt x="3602736" y="1594104"/>
                  </a:lnTo>
                  <a:lnTo>
                    <a:pt x="3598164" y="1591056"/>
                  </a:lnTo>
                  <a:close/>
                </a:path>
                <a:path w="7847330" h="1812289">
                  <a:moveTo>
                    <a:pt x="3486970" y="1789176"/>
                  </a:moveTo>
                  <a:lnTo>
                    <a:pt x="3459480" y="1789176"/>
                  </a:lnTo>
                  <a:lnTo>
                    <a:pt x="3448812" y="1795272"/>
                  </a:lnTo>
                  <a:lnTo>
                    <a:pt x="3482890" y="1795272"/>
                  </a:lnTo>
                  <a:lnTo>
                    <a:pt x="3486970" y="1789176"/>
                  </a:lnTo>
                  <a:close/>
                </a:path>
                <a:path w="7847330" h="1812289">
                  <a:moveTo>
                    <a:pt x="1871472" y="1783080"/>
                  </a:moveTo>
                  <a:lnTo>
                    <a:pt x="1883664" y="1793748"/>
                  </a:lnTo>
                  <a:lnTo>
                    <a:pt x="1880395" y="1783490"/>
                  </a:lnTo>
                  <a:lnTo>
                    <a:pt x="1871472" y="1783080"/>
                  </a:lnTo>
                  <a:close/>
                </a:path>
                <a:path w="7847330" h="1812289">
                  <a:moveTo>
                    <a:pt x="1880395" y="1783490"/>
                  </a:moveTo>
                  <a:lnTo>
                    <a:pt x="1883664" y="1793748"/>
                  </a:lnTo>
                  <a:lnTo>
                    <a:pt x="3449831" y="1793748"/>
                  </a:lnTo>
                  <a:lnTo>
                    <a:pt x="3452891" y="1789176"/>
                  </a:lnTo>
                  <a:lnTo>
                    <a:pt x="2004060" y="1789176"/>
                  </a:lnTo>
                  <a:lnTo>
                    <a:pt x="1880395" y="1783490"/>
                  </a:lnTo>
                  <a:close/>
                </a:path>
                <a:path w="7847330" h="1812289">
                  <a:moveTo>
                    <a:pt x="1081052" y="1783788"/>
                  </a:moveTo>
                  <a:lnTo>
                    <a:pt x="1069848" y="1787652"/>
                  </a:lnTo>
                  <a:lnTo>
                    <a:pt x="1086612" y="1792224"/>
                  </a:lnTo>
                  <a:lnTo>
                    <a:pt x="1081052" y="1783788"/>
                  </a:lnTo>
                  <a:close/>
                </a:path>
                <a:path w="7847330" h="1812289">
                  <a:moveTo>
                    <a:pt x="1210056" y="1740408"/>
                  </a:moveTo>
                  <a:lnTo>
                    <a:pt x="1205484" y="1740408"/>
                  </a:lnTo>
                  <a:lnTo>
                    <a:pt x="1202436" y="1741932"/>
                  </a:lnTo>
                  <a:lnTo>
                    <a:pt x="1081052" y="1783788"/>
                  </a:lnTo>
                  <a:lnTo>
                    <a:pt x="1086612" y="1792224"/>
                  </a:lnTo>
                  <a:lnTo>
                    <a:pt x="1142390" y="1792224"/>
                  </a:lnTo>
                  <a:lnTo>
                    <a:pt x="1207597" y="1769738"/>
                  </a:lnTo>
                  <a:lnTo>
                    <a:pt x="1202436" y="1767840"/>
                  </a:lnTo>
                  <a:lnTo>
                    <a:pt x="1283541" y="1767840"/>
                  </a:lnTo>
                  <a:lnTo>
                    <a:pt x="1213104" y="1741932"/>
                  </a:lnTo>
                  <a:lnTo>
                    <a:pt x="1210056" y="1740408"/>
                  </a:lnTo>
                  <a:close/>
                </a:path>
                <a:path w="7847330" h="1812289">
                  <a:moveTo>
                    <a:pt x="1341548" y="1789176"/>
                  </a:moveTo>
                  <a:lnTo>
                    <a:pt x="1339596" y="1789176"/>
                  </a:lnTo>
                  <a:lnTo>
                    <a:pt x="1345692" y="1790700"/>
                  </a:lnTo>
                  <a:lnTo>
                    <a:pt x="1341548" y="1789176"/>
                  </a:lnTo>
                  <a:close/>
                </a:path>
                <a:path w="7847330" h="1812289">
                  <a:moveTo>
                    <a:pt x="1595910" y="1787753"/>
                  </a:moveTo>
                  <a:lnTo>
                    <a:pt x="1472184" y="1789176"/>
                  </a:lnTo>
                  <a:lnTo>
                    <a:pt x="1341548" y="1789176"/>
                  </a:lnTo>
                  <a:lnTo>
                    <a:pt x="1345692" y="1790700"/>
                  </a:lnTo>
                  <a:lnTo>
                    <a:pt x="1594981" y="1790700"/>
                  </a:lnTo>
                  <a:lnTo>
                    <a:pt x="1595910" y="1787753"/>
                  </a:lnTo>
                  <a:close/>
                </a:path>
                <a:path w="7847330" h="1812289">
                  <a:moveTo>
                    <a:pt x="7831836" y="1717548"/>
                  </a:moveTo>
                  <a:lnTo>
                    <a:pt x="7824215" y="1720596"/>
                  </a:lnTo>
                  <a:lnTo>
                    <a:pt x="7691628" y="1790700"/>
                  </a:lnTo>
                  <a:lnTo>
                    <a:pt x="7697724" y="1789176"/>
                  </a:lnTo>
                  <a:lnTo>
                    <a:pt x="7757226" y="1789176"/>
                  </a:lnTo>
                  <a:lnTo>
                    <a:pt x="7837932" y="1746504"/>
                  </a:lnTo>
                  <a:lnTo>
                    <a:pt x="7845552" y="1741932"/>
                  </a:lnTo>
                  <a:lnTo>
                    <a:pt x="7847076" y="1734312"/>
                  </a:lnTo>
                  <a:lnTo>
                    <a:pt x="7844028" y="1726692"/>
                  </a:lnTo>
                  <a:lnTo>
                    <a:pt x="7840980" y="1720596"/>
                  </a:lnTo>
                  <a:lnTo>
                    <a:pt x="7831836" y="1717548"/>
                  </a:lnTo>
                  <a:close/>
                </a:path>
                <a:path w="7847330" h="1812289">
                  <a:moveTo>
                    <a:pt x="7757226" y="1789176"/>
                  </a:moveTo>
                  <a:lnTo>
                    <a:pt x="7697724" y="1789176"/>
                  </a:lnTo>
                  <a:lnTo>
                    <a:pt x="7691628" y="1790700"/>
                  </a:lnTo>
                  <a:lnTo>
                    <a:pt x="7754343" y="1790700"/>
                  </a:lnTo>
                  <a:lnTo>
                    <a:pt x="7757226" y="1789176"/>
                  </a:lnTo>
                  <a:close/>
                </a:path>
                <a:path w="7847330" h="1812289">
                  <a:moveTo>
                    <a:pt x="2667000" y="1773936"/>
                  </a:moveTo>
                  <a:lnTo>
                    <a:pt x="2663952" y="1773936"/>
                  </a:lnTo>
                  <a:lnTo>
                    <a:pt x="2531364" y="1783080"/>
                  </a:lnTo>
                  <a:lnTo>
                    <a:pt x="2398776" y="1787652"/>
                  </a:lnTo>
                  <a:lnTo>
                    <a:pt x="2135124" y="1787652"/>
                  </a:lnTo>
                  <a:lnTo>
                    <a:pt x="2004060" y="1789176"/>
                  </a:lnTo>
                  <a:lnTo>
                    <a:pt x="2799588" y="1789176"/>
                  </a:lnTo>
                  <a:lnTo>
                    <a:pt x="2667000" y="1773936"/>
                  </a:lnTo>
                  <a:close/>
                </a:path>
                <a:path w="7847330" h="1812289">
                  <a:moveTo>
                    <a:pt x="4518660" y="1783080"/>
                  </a:moveTo>
                  <a:lnTo>
                    <a:pt x="4386072" y="1789176"/>
                  </a:lnTo>
                  <a:lnTo>
                    <a:pt x="4652772" y="1789176"/>
                  </a:lnTo>
                  <a:lnTo>
                    <a:pt x="4518660" y="1783080"/>
                  </a:lnTo>
                  <a:close/>
                </a:path>
                <a:path w="7847330" h="1812289">
                  <a:moveTo>
                    <a:pt x="5181600" y="1787652"/>
                  </a:moveTo>
                  <a:lnTo>
                    <a:pt x="5049012" y="1789176"/>
                  </a:lnTo>
                  <a:lnTo>
                    <a:pt x="5315712" y="1789176"/>
                  </a:lnTo>
                  <a:lnTo>
                    <a:pt x="5181600" y="1787652"/>
                  </a:lnTo>
                  <a:close/>
                </a:path>
                <a:path w="7847330" h="1812289">
                  <a:moveTo>
                    <a:pt x="5446776" y="1784604"/>
                  </a:moveTo>
                  <a:lnTo>
                    <a:pt x="5315712" y="1789176"/>
                  </a:lnTo>
                  <a:lnTo>
                    <a:pt x="5580888" y="1789176"/>
                  </a:lnTo>
                  <a:lnTo>
                    <a:pt x="5446776" y="1784604"/>
                  </a:lnTo>
                  <a:close/>
                </a:path>
                <a:path w="7847330" h="1812289">
                  <a:moveTo>
                    <a:pt x="7301484" y="1783080"/>
                  </a:moveTo>
                  <a:lnTo>
                    <a:pt x="7168896" y="1789176"/>
                  </a:lnTo>
                  <a:lnTo>
                    <a:pt x="7434071" y="1789176"/>
                  </a:lnTo>
                  <a:lnTo>
                    <a:pt x="7301484" y="1783080"/>
                  </a:lnTo>
                  <a:close/>
                </a:path>
                <a:path w="7847330" h="1812289">
                  <a:moveTo>
                    <a:pt x="1744980" y="1367028"/>
                  </a:moveTo>
                  <a:lnTo>
                    <a:pt x="1731264" y="1367028"/>
                  </a:lnTo>
                  <a:lnTo>
                    <a:pt x="1726691" y="1371600"/>
                  </a:lnTo>
                  <a:lnTo>
                    <a:pt x="1725168" y="1377696"/>
                  </a:lnTo>
                  <a:lnTo>
                    <a:pt x="1595910" y="1787753"/>
                  </a:lnTo>
                  <a:lnTo>
                    <a:pt x="1604772" y="1787652"/>
                  </a:lnTo>
                  <a:lnTo>
                    <a:pt x="1624252" y="1787652"/>
                  </a:lnTo>
                  <a:lnTo>
                    <a:pt x="1738192" y="1426186"/>
                  </a:lnTo>
                  <a:lnTo>
                    <a:pt x="1725168" y="1385316"/>
                  </a:lnTo>
                  <a:lnTo>
                    <a:pt x="1753504" y="1385316"/>
                  </a:lnTo>
                  <a:lnTo>
                    <a:pt x="1751076" y="1377696"/>
                  </a:lnTo>
                  <a:lnTo>
                    <a:pt x="1749552" y="1371600"/>
                  </a:lnTo>
                  <a:lnTo>
                    <a:pt x="1744980" y="1367028"/>
                  </a:lnTo>
                  <a:close/>
                </a:path>
                <a:path w="7847330" h="1812289">
                  <a:moveTo>
                    <a:pt x="1880264" y="1783080"/>
                  </a:moveTo>
                  <a:lnTo>
                    <a:pt x="1871472" y="1783080"/>
                  </a:lnTo>
                  <a:lnTo>
                    <a:pt x="1880395" y="1783490"/>
                  </a:lnTo>
                  <a:lnTo>
                    <a:pt x="1880264" y="1783080"/>
                  </a:lnTo>
                  <a:close/>
                </a:path>
                <a:path w="7847330" h="1812289">
                  <a:moveTo>
                    <a:pt x="15240" y="1534668"/>
                  </a:moveTo>
                  <a:lnTo>
                    <a:pt x="7620" y="1539240"/>
                  </a:lnTo>
                  <a:lnTo>
                    <a:pt x="1524" y="1542288"/>
                  </a:lnTo>
                  <a:lnTo>
                    <a:pt x="0" y="1551432"/>
                  </a:lnTo>
                  <a:lnTo>
                    <a:pt x="3048" y="1557528"/>
                  </a:lnTo>
                  <a:lnTo>
                    <a:pt x="137160" y="1767840"/>
                  </a:lnTo>
                  <a:lnTo>
                    <a:pt x="138684" y="1772412"/>
                  </a:lnTo>
                  <a:lnTo>
                    <a:pt x="143256" y="1775460"/>
                  </a:lnTo>
                  <a:lnTo>
                    <a:pt x="152400" y="1775460"/>
                  </a:lnTo>
                  <a:lnTo>
                    <a:pt x="156972" y="1773936"/>
                  </a:lnTo>
                  <a:lnTo>
                    <a:pt x="160019" y="1769364"/>
                  </a:lnTo>
                  <a:lnTo>
                    <a:pt x="172702" y="1752600"/>
                  </a:lnTo>
                  <a:lnTo>
                    <a:pt x="137160" y="1752600"/>
                  </a:lnTo>
                  <a:lnTo>
                    <a:pt x="149629" y="1736117"/>
                  </a:lnTo>
                  <a:lnTo>
                    <a:pt x="27432" y="1542288"/>
                  </a:lnTo>
                  <a:lnTo>
                    <a:pt x="24384" y="1536192"/>
                  </a:lnTo>
                  <a:lnTo>
                    <a:pt x="15240" y="1534668"/>
                  </a:lnTo>
                  <a:close/>
                </a:path>
                <a:path w="7847330" h="1812289">
                  <a:moveTo>
                    <a:pt x="1213104" y="1767840"/>
                  </a:moveTo>
                  <a:lnTo>
                    <a:pt x="1202436" y="1767840"/>
                  </a:lnTo>
                  <a:lnTo>
                    <a:pt x="1207597" y="1769738"/>
                  </a:lnTo>
                  <a:lnTo>
                    <a:pt x="1213104" y="1767840"/>
                  </a:lnTo>
                  <a:close/>
                </a:path>
                <a:path w="7847330" h="1812289">
                  <a:moveTo>
                    <a:pt x="149629" y="1736117"/>
                  </a:moveTo>
                  <a:lnTo>
                    <a:pt x="137160" y="1752600"/>
                  </a:lnTo>
                  <a:lnTo>
                    <a:pt x="160019" y="1752600"/>
                  </a:lnTo>
                  <a:lnTo>
                    <a:pt x="149629" y="1736117"/>
                  </a:lnTo>
                  <a:close/>
                </a:path>
                <a:path w="7847330" h="1812289">
                  <a:moveTo>
                    <a:pt x="269080" y="1578222"/>
                  </a:moveTo>
                  <a:lnTo>
                    <a:pt x="149629" y="1736117"/>
                  </a:lnTo>
                  <a:lnTo>
                    <a:pt x="160019" y="1752600"/>
                  </a:lnTo>
                  <a:lnTo>
                    <a:pt x="172702" y="1752600"/>
                  </a:lnTo>
                  <a:lnTo>
                    <a:pt x="292608" y="1594104"/>
                  </a:lnTo>
                  <a:lnTo>
                    <a:pt x="292608" y="1592580"/>
                  </a:lnTo>
                  <a:lnTo>
                    <a:pt x="294131" y="1592580"/>
                  </a:lnTo>
                  <a:lnTo>
                    <a:pt x="294131" y="1591056"/>
                  </a:lnTo>
                  <a:lnTo>
                    <a:pt x="298350" y="1580388"/>
                  </a:lnTo>
                  <a:lnTo>
                    <a:pt x="268224" y="1580388"/>
                  </a:lnTo>
                  <a:lnTo>
                    <a:pt x="269080" y="1578222"/>
                  </a:lnTo>
                  <a:close/>
                </a:path>
                <a:path w="7847330" h="1812289">
                  <a:moveTo>
                    <a:pt x="561497" y="827532"/>
                  </a:moveTo>
                  <a:lnTo>
                    <a:pt x="531876" y="827532"/>
                  </a:lnTo>
                  <a:lnTo>
                    <a:pt x="559308" y="829056"/>
                  </a:lnTo>
                  <a:lnTo>
                    <a:pt x="540775" y="888701"/>
                  </a:lnTo>
                  <a:lnTo>
                    <a:pt x="664463" y="1738884"/>
                  </a:lnTo>
                  <a:lnTo>
                    <a:pt x="665988" y="1746504"/>
                  </a:lnTo>
                  <a:lnTo>
                    <a:pt x="672084" y="1751076"/>
                  </a:lnTo>
                  <a:lnTo>
                    <a:pt x="687324" y="1751076"/>
                  </a:lnTo>
                  <a:lnTo>
                    <a:pt x="691896" y="1744980"/>
                  </a:lnTo>
                  <a:lnTo>
                    <a:pt x="693419" y="1737360"/>
                  </a:lnTo>
                  <a:lnTo>
                    <a:pt x="693536" y="1735836"/>
                  </a:lnTo>
                  <a:lnTo>
                    <a:pt x="664463" y="1735836"/>
                  </a:lnTo>
                  <a:lnTo>
                    <a:pt x="674485" y="1604162"/>
                  </a:lnTo>
                  <a:lnTo>
                    <a:pt x="561497" y="827532"/>
                  </a:lnTo>
                  <a:close/>
                </a:path>
                <a:path w="7847330" h="1812289">
                  <a:moveTo>
                    <a:pt x="674485" y="1604162"/>
                  </a:moveTo>
                  <a:lnTo>
                    <a:pt x="664463" y="1735836"/>
                  </a:lnTo>
                  <a:lnTo>
                    <a:pt x="693419" y="1734312"/>
                  </a:lnTo>
                  <a:lnTo>
                    <a:pt x="674485" y="1604162"/>
                  </a:lnTo>
                  <a:close/>
                </a:path>
                <a:path w="7847330" h="1812289">
                  <a:moveTo>
                    <a:pt x="816863" y="0"/>
                  </a:moveTo>
                  <a:lnTo>
                    <a:pt x="803148" y="0"/>
                  </a:lnTo>
                  <a:lnTo>
                    <a:pt x="795528" y="6096"/>
                  </a:lnTo>
                  <a:lnTo>
                    <a:pt x="795528" y="13716"/>
                  </a:lnTo>
                  <a:lnTo>
                    <a:pt x="674554" y="1603248"/>
                  </a:lnTo>
                  <a:lnTo>
                    <a:pt x="674573" y="1604772"/>
                  </a:lnTo>
                  <a:lnTo>
                    <a:pt x="693419" y="1734312"/>
                  </a:lnTo>
                  <a:lnTo>
                    <a:pt x="664463" y="1735836"/>
                  </a:lnTo>
                  <a:lnTo>
                    <a:pt x="693536" y="1735836"/>
                  </a:lnTo>
                  <a:lnTo>
                    <a:pt x="810690" y="197843"/>
                  </a:lnTo>
                  <a:lnTo>
                    <a:pt x="795528" y="16764"/>
                  </a:lnTo>
                  <a:lnTo>
                    <a:pt x="824738" y="16764"/>
                  </a:lnTo>
                  <a:lnTo>
                    <a:pt x="824484" y="13716"/>
                  </a:lnTo>
                  <a:lnTo>
                    <a:pt x="822960" y="6096"/>
                  </a:lnTo>
                  <a:lnTo>
                    <a:pt x="816863" y="0"/>
                  </a:lnTo>
                  <a:close/>
                </a:path>
                <a:path w="7847330" h="1812289">
                  <a:moveTo>
                    <a:pt x="3604260" y="1613916"/>
                  </a:moveTo>
                  <a:lnTo>
                    <a:pt x="3581400" y="1613916"/>
                  </a:lnTo>
                  <a:lnTo>
                    <a:pt x="3592830" y="1630995"/>
                  </a:lnTo>
                  <a:lnTo>
                    <a:pt x="3604260" y="1613916"/>
                  </a:lnTo>
                  <a:close/>
                </a:path>
                <a:path w="7847330" h="1812289">
                  <a:moveTo>
                    <a:pt x="954024" y="1591056"/>
                  </a:moveTo>
                  <a:lnTo>
                    <a:pt x="957072" y="1598676"/>
                  </a:lnTo>
                  <a:lnTo>
                    <a:pt x="956784" y="1595245"/>
                  </a:lnTo>
                  <a:lnTo>
                    <a:pt x="954024" y="1591056"/>
                  </a:lnTo>
                  <a:close/>
                </a:path>
                <a:path w="7847330" h="1812289">
                  <a:moveTo>
                    <a:pt x="956784" y="1595245"/>
                  </a:moveTo>
                  <a:lnTo>
                    <a:pt x="957072" y="1598676"/>
                  </a:lnTo>
                  <a:lnTo>
                    <a:pt x="959046" y="1598676"/>
                  </a:lnTo>
                  <a:lnTo>
                    <a:pt x="956784" y="1595245"/>
                  </a:lnTo>
                  <a:close/>
                </a:path>
                <a:path w="7847330" h="1812289">
                  <a:moveTo>
                    <a:pt x="956434" y="1591056"/>
                  </a:moveTo>
                  <a:lnTo>
                    <a:pt x="954024" y="1591056"/>
                  </a:lnTo>
                  <a:lnTo>
                    <a:pt x="956784" y="1595245"/>
                  </a:lnTo>
                  <a:lnTo>
                    <a:pt x="956434" y="1591056"/>
                  </a:lnTo>
                  <a:close/>
                </a:path>
                <a:path w="7847330" h="1812289">
                  <a:moveTo>
                    <a:pt x="269748" y="1577340"/>
                  </a:moveTo>
                  <a:lnTo>
                    <a:pt x="269080" y="1578222"/>
                  </a:lnTo>
                  <a:lnTo>
                    <a:pt x="268224" y="1580388"/>
                  </a:lnTo>
                  <a:lnTo>
                    <a:pt x="269748" y="1577340"/>
                  </a:lnTo>
                  <a:close/>
                </a:path>
                <a:path w="7847330" h="1812289">
                  <a:moveTo>
                    <a:pt x="299556" y="1577340"/>
                  </a:moveTo>
                  <a:lnTo>
                    <a:pt x="269748" y="1577340"/>
                  </a:lnTo>
                  <a:lnTo>
                    <a:pt x="268224" y="1580388"/>
                  </a:lnTo>
                  <a:lnTo>
                    <a:pt x="298350" y="1580388"/>
                  </a:lnTo>
                  <a:lnTo>
                    <a:pt x="299556" y="1577340"/>
                  </a:lnTo>
                  <a:close/>
                </a:path>
                <a:path w="7847330" h="1812289">
                  <a:moveTo>
                    <a:pt x="554736" y="810768"/>
                  </a:moveTo>
                  <a:lnTo>
                    <a:pt x="541019" y="810768"/>
                  </a:lnTo>
                  <a:lnTo>
                    <a:pt x="534924" y="813816"/>
                  </a:lnTo>
                  <a:lnTo>
                    <a:pt x="533400" y="821436"/>
                  </a:lnTo>
                  <a:lnTo>
                    <a:pt x="400812" y="1245108"/>
                  </a:lnTo>
                  <a:lnTo>
                    <a:pt x="269080" y="1578222"/>
                  </a:lnTo>
                  <a:lnTo>
                    <a:pt x="269748" y="1577340"/>
                  </a:lnTo>
                  <a:lnTo>
                    <a:pt x="299556" y="1577340"/>
                  </a:lnTo>
                  <a:lnTo>
                    <a:pt x="426719" y="1255776"/>
                  </a:lnTo>
                  <a:lnTo>
                    <a:pt x="540775" y="888701"/>
                  </a:lnTo>
                  <a:lnTo>
                    <a:pt x="531876" y="827532"/>
                  </a:lnTo>
                  <a:lnTo>
                    <a:pt x="561497" y="827532"/>
                  </a:lnTo>
                  <a:lnTo>
                    <a:pt x="560832" y="822960"/>
                  </a:lnTo>
                  <a:lnTo>
                    <a:pt x="559308" y="816864"/>
                  </a:lnTo>
                  <a:lnTo>
                    <a:pt x="554736" y="810768"/>
                  </a:lnTo>
                  <a:close/>
                </a:path>
                <a:path w="7847330" h="1812289">
                  <a:moveTo>
                    <a:pt x="1751076" y="1385316"/>
                  </a:moveTo>
                  <a:lnTo>
                    <a:pt x="1725168" y="1385316"/>
                  </a:lnTo>
                  <a:lnTo>
                    <a:pt x="1738192" y="1426186"/>
                  </a:lnTo>
                  <a:lnTo>
                    <a:pt x="1751076" y="1385316"/>
                  </a:lnTo>
                  <a:close/>
                </a:path>
                <a:path w="7847330" h="1812289">
                  <a:moveTo>
                    <a:pt x="3870960" y="1380744"/>
                  </a:moveTo>
                  <a:lnTo>
                    <a:pt x="3845052" y="1380744"/>
                  </a:lnTo>
                  <a:lnTo>
                    <a:pt x="3858006" y="1422435"/>
                  </a:lnTo>
                  <a:lnTo>
                    <a:pt x="3870960" y="1380744"/>
                  </a:lnTo>
                  <a:close/>
                </a:path>
                <a:path w="7847330" h="1812289">
                  <a:moveTo>
                    <a:pt x="531876" y="827532"/>
                  </a:moveTo>
                  <a:lnTo>
                    <a:pt x="540775" y="888701"/>
                  </a:lnTo>
                  <a:lnTo>
                    <a:pt x="559308" y="829056"/>
                  </a:lnTo>
                  <a:lnTo>
                    <a:pt x="531876" y="827532"/>
                  </a:lnTo>
                  <a:close/>
                </a:path>
                <a:path w="7847330" h="1812289">
                  <a:moveTo>
                    <a:pt x="824484" y="16764"/>
                  </a:moveTo>
                  <a:lnTo>
                    <a:pt x="795528" y="16764"/>
                  </a:lnTo>
                  <a:lnTo>
                    <a:pt x="810690" y="197843"/>
                  </a:lnTo>
                  <a:lnTo>
                    <a:pt x="824484" y="16764"/>
                  </a:lnTo>
                  <a:close/>
                </a:path>
              </a:pathLst>
            </a:custGeom>
            <a:solidFill>
              <a:srgbClr val="BF4F4D"/>
            </a:solidFill>
          </p:spPr>
          <p:txBody>
            <a:bodyPr wrap="square" lIns="0" tIns="0" rIns="0" bIns="0" rtlCol="0"/>
            <a:lstStyle/>
            <a:p>
              <a:endParaRPr/>
            </a:p>
          </p:txBody>
        </p:sp>
        <p:sp>
          <p:nvSpPr>
            <p:cNvPr id="10" name="object 10"/>
            <p:cNvSpPr/>
            <p:nvPr/>
          </p:nvSpPr>
          <p:spPr>
            <a:xfrm>
              <a:off x="1542288" y="4640580"/>
              <a:ext cx="7846059" cy="879475"/>
            </a:xfrm>
            <a:custGeom>
              <a:avLst/>
              <a:gdLst/>
              <a:ahLst/>
              <a:cxnLst/>
              <a:rect l="l" t="t" r="r" b="b"/>
              <a:pathLst>
                <a:path w="7846059" h="879475">
                  <a:moveTo>
                    <a:pt x="823775" y="16763"/>
                  </a:moveTo>
                  <a:lnTo>
                    <a:pt x="822960" y="16763"/>
                  </a:lnTo>
                  <a:lnTo>
                    <a:pt x="809403" y="103144"/>
                  </a:lnTo>
                  <a:lnTo>
                    <a:pt x="926592" y="760475"/>
                  </a:lnTo>
                  <a:lnTo>
                    <a:pt x="931163" y="769619"/>
                  </a:lnTo>
                  <a:lnTo>
                    <a:pt x="1060168" y="879347"/>
                  </a:lnTo>
                  <a:lnTo>
                    <a:pt x="1095755" y="879347"/>
                  </a:lnTo>
                  <a:lnTo>
                    <a:pt x="1155192" y="859535"/>
                  </a:lnTo>
                  <a:lnTo>
                    <a:pt x="1083564" y="859535"/>
                  </a:lnTo>
                  <a:lnTo>
                    <a:pt x="1069848" y="858011"/>
                  </a:lnTo>
                  <a:lnTo>
                    <a:pt x="1078498" y="855227"/>
                  </a:lnTo>
                  <a:lnTo>
                    <a:pt x="961726" y="755903"/>
                  </a:lnTo>
                  <a:lnTo>
                    <a:pt x="955548" y="755903"/>
                  </a:lnTo>
                  <a:lnTo>
                    <a:pt x="950976" y="746759"/>
                  </a:lnTo>
                  <a:lnTo>
                    <a:pt x="953917" y="746759"/>
                  </a:lnTo>
                  <a:lnTo>
                    <a:pt x="823775" y="16763"/>
                  </a:lnTo>
                  <a:close/>
                </a:path>
                <a:path w="7846059" h="879475">
                  <a:moveTo>
                    <a:pt x="1290555" y="841247"/>
                  </a:moveTo>
                  <a:lnTo>
                    <a:pt x="1210056" y="841247"/>
                  </a:lnTo>
                  <a:lnTo>
                    <a:pt x="1206246" y="842517"/>
                  </a:lnTo>
                  <a:lnTo>
                    <a:pt x="1316736" y="879347"/>
                  </a:lnTo>
                  <a:lnTo>
                    <a:pt x="1616702" y="879347"/>
                  </a:lnTo>
                  <a:lnTo>
                    <a:pt x="1630592" y="862583"/>
                  </a:lnTo>
                  <a:lnTo>
                    <a:pt x="1592580" y="862583"/>
                  </a:lnTo>
                  <a:lnTo>
                    <a:pt x="1596368" y="858011"/>
                  </a:lnTo>
                  <a:lnTo>
                    <a:pt x="1342644" y="858011"/>
                  </a:lnTo>
                  <a:lnTo>
                    <a:pt x="1290555" y="841247"/>
                  </a:lnTo>
                  <a:close/>
                </a:path>
                <a:path w="7846059" h="879475">
                  <a:moveTo>
                    <a:pt x="1763626" y="720851"/>
                  </a:moveTo>
                  <a:lnTo>
                    <a:pt x="1748027" y="720851"/>
                  </a:lnTo>
                  <a:lnTo>
                    <a:pt x="1736123" y="735219"/>
                  </a:lnTo>
                  <a:lnTo>
                    <a:pt x="1857756" y="877823"/>
                  </a:lnTo>
                  <a:lnTo>
                    <a:pt x="1859280" y="879347"/>
                  </a:lnTo>
                  <a:lnTo>
                    <a:pt x="2584399" y="879347"/>
                  </a:lnTo>
                  <a:lnTo>
                    <a:pt x="2663952" y="874775"/>
                  </a:lnTo>
                  <a:lnTo>
                    <a:pt x="3476994" y="874775"/>
                  </a:lnTo>
                  <a:lnTo>
                    <a:pt x="3496783" y="859535"/>
                  </a:lnTo>
                  <a:lnTo>
                    <a:pt x="3450336" y="859535"/>
                  </a:lnTo>
                  <a:lnTo>
                    <a:pt x="3452314" y="858011"/>
                  </a:lnTo>
                  <a:lnTo>
                    <a:pt x="1880615" y="858011"/>
                  </a:lnTo>
                  <a:lnTo>
                    <a:pt x="1869948" y="853439"/>
                  </a:lnTo>
                  <a:lnTo>
                    <a:pt x="1876716" y="853439"/>
                  </a:lnTo>
                  <a:lnTo>
                    <a:pt x="1763626" y="720851"/>
                  </a:lnTo>
                  <a:close/>
                </a:path>
                <a:path w="7846059" h="879475">
                  <a:moveTo>
                    <a:pt x="3476994" y="874775"/>
                  </a:moveTo>
                  <a:lnTo>
                    <a:pt x="2663952" y="874775"/>
                  </a:lnTo>
                  <a:lnTo>
                    <a:pt x="2720122" y="879347"/>
                  </a:lnTo>
                  <a:lnTo>
                    <a:pt x="3471057" y="879347"/>
                  </a:lnTo>
                  <a:lnTo>
                    <a:pt x="3476994" y="874775"/>
                  </a:lnTo>
                  <a:close/>
                </a:path>
                <a:path w="7846059" h="879475">
                  <a:moveTo>
                    <a:pt x="3629371" y="780287"/>
                  </a:moveTo>
                  <a:lnTo>
                    <a:pt x="3599688" y="780287"/>
                  </a:lnTo>
                  <a:lnTo>
                    <a:pt x="3591306" y="786743"/>
                  </a:lnTo>
                  <a:lnTo>
                    <a:pt x="3711554" y="879347"/>
                  </a:lnTo>
                  <a:lnTo>
                    <a:pt x="3736563" y="879347"/>
                  </a:lnTo>
                  <a:lnTo>
                    <a:pt x="3750193" y="862583"/>
                  </a:lnTo>
                  <a:lnTo>
                    <a:pt x="3712464" y="862583"/>
                  </a:lnTo>
                  <a:lnTo>
                    <a:pt x="3721669" y="851367"/>
                  </a:lnTo>
                  <a:lnTo>
                    <a:pt x="3629371" y="780287"/>
                  </a:lnTo>
                  <a:close/>
                </a:path>
                <a:path w="7846059" h="879475">
                  <a:moveTo>
                    <a:pt x="3881671" y="717803"/>
                  </a:moveTo>
                  <a:lnTo>
                    <a:pt x="3867912" y="717803"/>
                  </a:lnTo>
                  <a:lnTo>
                    <a:pt x="3856482" y="731861"/>
                  </a:lnTo>
                  <a:lnTo>
                    <a:pt x="3976400" y="879347"/>
                  </a:lnTo>
                  <a:lnTo>
                    <a:pt x="7274661" y="879347"/>
                  </a:lnTo>
                  <a:lnTo>
                    <a:pt x="7301484" y="877823"/>
                  </a:lnTo>
                  <a:lnTo>
                    <a:pt x="7733919" y="877823"/>
                  </a:lnTo>
                  <a:lnTo>
                    <a:pt x="7800212" y="862583"/>
                  </a:lnTo>
                  <a:lnTo>
                    <a:pt x="4000500" y="862583"/>
                  </a:lnTo>
                  <a:lnTo>
                    <a:pt x="3988308" y="856487"/>
                  </a:lnTo>
                  <a:lnTo>
                    <a:pt x="3995496" y="856487"/>
                  </a:lnTo>
                  <a:lnTo>
                    <a:pt x="3881671" y="717803"/>
                  </a:lnTo>
                  <a:close/>
                </a:path>
                <a:path w="7846059" h="879475">
                  <a:moveTo>
                    <a:pt x="7733919" y="877823"/>
                  </a:moveTo>
                  <a:lnTo>
                    <a:pt x="7301484" y="877823"/>
                  </a:lnTo>
                  <a:lnTo>
                    <a:pt x="7327392" y="879347"/>
                  </a:lnTo>
                  <a:lnTo>
                    <a:pt x="7727289" y="879347"/>
                  </a:lnTo>
                  <a:lnTo>
                    <a:pt x="7733919" y="877823"/>
                  </a:lnTo>
                  <a:close/>
                </a:path>
                <a:path w="7846059" h="879475">
                  <a:moveTo>
                    <a:pt x="15240" y="829055"/>
                  </a:moveTo>
                  <a:lnTo>
                    <a:pt x="7620" y="829055"/>
                  </a:lnTo>
                  <a:lnTo>
                    <a:pt x="0" y="835151"/>
                  </a:lnTo>
                  <a:lnTo>
                    <a:pt x="0" y="850391"/>
                  </a:lnTo>
                  <a:lnTo>
                    <a:pt x="6096" y="858011"/>
                  </a:lnTo>
                  <a:lnTo>
                    <a:pt x="13715" y="858011"/>
                  </a:lnTo>
                  <a:lnTo>
                    <a:pt x="146304" y="864107"/>
                  </a:lnTo>
                  <a:lnTo>
                    <a:pt x="150875" y="864107"/>
                  </a:lnTo>
                  <a:lnTo>
                    <a:pt x="156972" y="861059"/>
                  </a:lnTo>
                  <a:lnTo>
                    <a:pt x="160068" y="856407"/>
                  </a:lnTo>
                  <a:lnTo>
                    <a:pt x="168249" y="842771"/>
                  </a:lnTo>
                  <a:lnTo>
                    <a:pt x="134112" y="842771"/>
                  </a:lnTo>
                  <a:lnTo>
                    <a:pt x="138929" y="834742"/>
                  </a:lnTo>
                  <a:lnTo>
                    <a:pt x="15240" y="829055"/>
                  </a:lnTo>
                  <a:close/>
                </a:path>
                <a:path w="7846059" h="879475">
                  <a:moveTo>
                    <a:pt x="560157" y="138683"/>
                  </a:moveTo>
                  <a:lnTo>
                    <a:pt x="530351" y="138683"/>
                  </a:lnTo>
                  <a:lnTo>
                    <a:pt x="557784" y="141731"/>
                  </a:lnTo>
                  <a:lnTo>
                    <a:pt x="538647" y="183305"/>
                  </a:lnTo>
                  <a:lnTo>
                    <a:pt x="662939" y="851915"/>
                  </a:lnTo>
                  <a:lnTo>
                    <a:pt x="664463" y="859535"/>
                  </a:lnTo>
                  <a:lnTo>
                    <a:pt x="670560" y="864107"/>
                  </a:lnTo>
                  <a:lnTo>
                    <a:pt x="684276" y="864107"/>
                  </a:lnTo>
                  <a:lnTo>
                    <a:pt x="690372" y="858011"/>
                  </a:lnTo>
                  <a:lnTo>
                    <a:pt x="691895" y="851915"/>
                  </a:lnTo>
                  <a:lnTo>
                    <a:pt x="692613" y="847343"/>
                  </a:lnTo>
                  <a:lnTo>
                    <a:pt x="662939" y="847343"/>
                  </a:lnTo>
                  <a:lnTo>
                    <a:pt x="676194" y="762882"/>
                  </a:lnTo>
                  <a:lnTo>
                    <a:pt x="560157" y="138683"/>
                  </a:lnTo>
                  <a:close/>
                </a:path>
                <a:path w="7846059" h="879475">
                  <a:moveTo>
                    <a:pt x="1597697" y="856407"/>
                  </a:moveTo>
                  <a:lnTo>
                    <a:pt x="1592580" y="862583"/>
                  </a:lnTo>
                  <a:lnTo>
                    <a:pt x="1604772" y="856487"/>
                  </a:lnTo>
                  <a:lnTo>
                    <a:pt x="1597697" y="856407"/>
                  </a:lnTo>
                  <a:close/>
                </a:path>
                <a:path w="7846059" h="879475">
                  <a:moveTo>
                    <a:pt x="1740408" y="697991"/>
                  </a:moveTo>
                  <a:lnTo>
                    <a:pt x="1732788" y="697991"/>
                  </a:lnTo>
                  <a:lnTo>
                    <a:pt x="1728215" y="699515"/>
                  </a:lnTo>
                  <a:lnTo>
                    <a:pt x="1725167" y="702563"/>
                  </a:lnTo>
                  <a:lnTo>
                    <a:pt x="1597697" y="856407"/>
                  </a:lnTo>
                  <a:lnTo>
                    <a:pt x="1604772" y="856487"/>
                  </a:lnTo>
                  <a:lnTo>
                    <a:pt x="1592580" y="862583"/>
                  </a:lnTo>
                  <a:lnTo>
                    <a:pt x="1630592" y="862583"/>
                  </a:lnTo>
                  <a:lnTo>
                    <a:pt x="1736123" y="735219"/>
                  </a:lnTo>
                  <a:lnTo>
                    <a:pt x="1725167" y="722375"/>
                  </a:lnTo>
                  <a:lnTo>
                    <a:pt x="1748027" y="720851"/>
                  </a:lnTo>
                  <a:lnTo>
                    <a:pt x="1763626" y="720851"/>
                  </a:lnTo>
                  <a:lnTo>
                    <a:pt x="1748027" y="702563"/>
                  </a:lnTo>
                  <a:lnTo>
                    <a:pt x="1744979" y="699515"/>
                  </a:lnTo>
                  <a:lnTo>
                    <a:pt x="1740408" y="697991"/>
                  </a:lnTo>
                  <a:close/>
                </a:path>
                <a:path w="7846059" h="879475">
                  <a:moveTo>
                    <a:pt x="3721669" y="851367"/>
                  </a:moveTo>
                  <a:lnTo>
                    <a:pt x="3712464" y="862583"/>
                  </a:lnTo>
                  <a:lnTo>
                    <a:pt x="3732276" y="859535"/>
                  </a:lnTo>
                  <a:lnTo>
                    <a:pt x="3721669" y="851367"/>
                  </a:lnTo>
                  <a:close/>
                </a:path>
                <a:path w="7846059" h="879475">
                  <a:moveTo>
                    <a:pt x="3860291" y="694943"/>
                  </a:moveTo>
                  <a:lnTo>
                    <a:pt x="3852672" y="694943"/>
                  </a:lnTo>
                  <a:lnTo>
                    <a:pt x="3848100" y="696467"/>
                  </a:lnTo>
                  <a:lnTo>
                    <a:pt x="3845052" y="701039"/>
                  </a:lnTo>
                  <a:lnTo>
                    <a:pt x="3721669" y="851367"/>
                  </a:lnTo>
                  <a:lnTo>
                    <a:pt x="3732276" y="859535"/>
                  </a:lnTo>
                  <a:lnTo>
                    <a:pt x="3712464" y="862583"/>
                  </a:lnTo>
                  <a:lnTo>
                    <a:pt x="3750193" y="862583"/>
                  </a:lnTo>
                  <a:lnTo>
                    <a:pt x="3856482" y="731861"/>
                  </a:lnTo>
                  <a:lnTo>
                    <a:pt x="3845052" y="717803"/>
                  </a:lnTo>
                  <a:lnTo>
                    <a:pt x="3881671" y="717803"/>
                  </a:lnTo>
                  <a:lnTo>
                    <a:pt x="3867912" y="701039"/>
                  </a:lnTo>
                  <a:lnTo>
                    <a:pt x="3864864" y="696467"/>
                  </a:lnTo>
                  <a:lnTo>
                    <a:pt x="3860291" y="694943"/>
                  </a:lnTo>
                  <a:close/>
                </a:path>
                <a:path w="7846059" h="879475">
                  <a:moveTo>
                    <a:pt x="3995496" y="856487"/>
                  </a:moveTo>
                  <a:lnTo>
                    <a:pt x="3988308" y="856487"/>
                  </a:lnTo>
                  <a:lnTo>
                    <a:pt x="4000500" y="862583"/>
                  </a:lnTo>
                  <a:lnTo>
                    <a:pt x="3995496" y="856487"/>
                  </a:lnTo>
                  <a:close/>
                </a:path>
                <a:path w="7846059" h="879475">
                  <a:moveTo>
                    <a:pt x="7834884" y="824483"/>
                  </a:moveTo>
                  <a:lnTo>
                    <a:pt x="7827263" y="826007"/>
                  </a:lnTo>
                  <a:lnTo>
                    <a:pt x="7693152" y="856487"/>
                  </a:lnTo>
                  <a:lnTo>
                    <a:pt x="3995496" y="856487"/>
                  </a:lnTo>
                  <a:lnTo>
                    <a:pt x="4000500" y="862583"/>
                  </a:lnTo>
                  <a:lnTo>
                    <a:pt x="7800212" y="862583"/>
                  </a:lnTo>
                  <a:lnTo>
                    <a:pt x="7833359" y="854963"/>
                  </a:lnTo>
                  <a:lnTo>
                    <a:pt x="7840980" y="851915"/>
                  </a:lnTo>
                  <a:lnTo>
                    <a:pt x="7845552" y="844295"/>
                  </a:lnTo>
                  <a:lnTo>
                    <a:pt x="7842504" y="829055"/>
                  </a:lnTo>
                  <a:lnTo>
                    <a:pt x="7834884" y="824483"/>
                  </a:lnTo>
                  <a:close/>
                </a:path>
                <a:path w="7846059" h="879475">
                  <a:moveTo>
                    <a:pt x="1078498" y="855227"/>
                  </a:moveTo>
                  <a:lnTo>
                    <a:pt x="1069848" y="858011"/>
                  </a:lnTo>
                  <a:lnTo>
                    <a:pt x="1083564" y="859535"/>
                  </a:lnTo>
                  <a:lnTo>
                    <a:pt x="1078498" y="855227"/>
                  </a:lnTo>
                  <a:close/>
                </a:path>
                <a:path w="7846059" h="879475">
                  <a:moveTo>
                    <a:pt x="1207008" y="813815"/>
                  </a:moveTo>
                  <a:lnTo>
                    <a:pt x="1203960" y="813815"/>
                  </a:lnTo>
                  <a:lnTo>
                    <a:pt x="1202436" y="815339"/>
                  </a:lnTo>
                  <a:lnTo>
                    <a:pt x="1078498" y="855227"/>
                  </a:lnTo>
                  <a:lnTo>
                    <a:pt x="1083564" y="859535"/>
                  </a:lnTo>
                  <a:lnTo>
                    <a:pt x="1155192" y="859535"/>
                  </a:lnTo>
                  <a:lnTo>
                    <a:pt x="1206246" y="842517"/>
                  </a:lnTo>
                  <a:lnTo>
                    <a:pt x="1202436" y="841247"/>
                  </a:lnTo>
                  <a:lnTo>
                    <a:pt x="1290555" y="841247"/>
                  </a:lnTo>
                  <a:lnTo>
                    <a:pt x="1210056" y="815339"/>
                  </a:lnTo>
                  <a:lnTo>
                    <a:pt x="1207008" y="813815"/>
                  </a:lnTo>
                  <a:close/>
                </a:path>
                <a:path w="7846059" h="879475">
                  <a:moveTo>
                    <a:pt x="3595116" y="752855"/>
                  </a:moveTo>
                  <a:lnTo>
                    <a:pt x="3587496" y="752855"/>
                  </a:lnTo>
                  <a:lnTo>
                    <a:pt x="3582924" y="757427"/>
                  </a:lnTo>
                  <a:lnTo>
                    <a:pt x="3450336" y="859535"/>
                  </a:lnTo>
                  <a:lnTo>
                    <a:pt x="3457956" y="856487"/>
                  </a:lnTo>
                  <a:lnTo>
                    <a:pt x="3500741" y="856487"/>
                  </a:lnTo>
                  <a:lnTo>
                    <a:pt x="3591305" y="786743"/>
                  </a:lnTo>
                  <a:lnTo>
                    <a:pt x="3582924" y="780287"/>
                  </a:lnTo>
                  <a:lnTo>
                    <a:pt x="3629371" y="780287"/>
                  </a:lnTo>
                  <a:lnTo>
                    <a:pt x="3599688" y="757427"/>
                  </a:lnTo>
                  <a:lnTo>
                    <a:pt x="3595116" y="752855"/>
                  </a:lnTo>
                  <a:close/>
                </a:path>
                <a:path w="7846059" h="879475">
                  <a:moveTo>
                    <a:pt x="3500741" y="856487"/>
                  </a:moveTo>
                  <a:lnTo>
                    <a:pt x="3457956" y="856487"/>
                  </a:lnTo>
                  <a:lnTo>
                    <a:pt x="3450336" y="859535"/>
                  </a:lnTo>
                  <a:lnTo>
                    <a:pt x="3496783" y="859535"/>
                  </a:lnTo>
                  <a:lnTo>
                    <a:pt x="3500741" y="856487"/>
                  </a:lnTo>
                  <a:close/>
                </a:path>
                <a:path w="7846059" h="879475">
                  <a:moveTo>
                    <a:pt x="1470660" y="854963"/>
                  </a:moveTo>
                  <a:lnTo>
                    <a:pt x="1338072" y="856487"/>
                  </a:lnTo>
                  <a:lnTo>
                    <a:pt x="1342644" y="858011"/>
                  </a:lnTo>
                  <a:lnTo>
                    <a:pt x="1596368" y="858011"/>
                  </a:lnTo>
                  <a:lnTo>
                    <a:pt x="1597697" y="856407"/>
                  </a:lnTo>
                  <a:lnTo>
                    <a:pt x="1470660" y="854963"/>
                  </a:lnTo>
                  <a:close/>
                </a:path>
                <a:path w="7846059" h="879475">
                  <a:moveTo>
                    <a:pt x="1869948" y="853439"/>
                  </a:moveTo>
                  <a:lnTo>
                    <a:pt x="1880615" y="858011"/>
                  </a:lnTo>
                  <a:lnTo>
                    <a:pt x="1876851" y="853598"/>
                  </a:lnTo>
                  <a:lnTo>
                    <a:pt x="1869948" y="853439"/>
                  </a:lnTo>
                  <a:close/>
                </a:path>
                <a:path w="7846059" h="879475">
                  <a:moveTo>
                    <a:pt x="1876851" y="853598"/>
                  </a:moveTo>
                  <a:lnTo>
                    <a:pt x="1880615" y="858011"/>
                  </a:lnTo>
                  <a:lnTo>
                    <a:pt x="3452314" y="858011"/>
                  </a:lnTo>
                  <a:lnTo>
                    <a:pt x="3454293" y="856487"/>
                  </a:lnTo>
                  <a:lnTo>
                    <a:pt x="2002536" y="856487"/>
                  </a:lnTo>
                  <a:lnTo>
                    <a:pt x="1876851" y="853598"/>
                  </a:lnTo>
                  <a:close/>
                </a:path>
                <a:path w="7846059" h="879475">
                  <a:moveTo>
                    <a:pt x="2662428" y="845819"/>
                  </a:moveTo>
                  <a:lnTo>
                    <a:pt x="2529840" y="853439"/>
                  </a:lnTo>
                  <a:lnTo>
                    <a:pt x="2397252" y="856487"/>
                  </a:lnTo>
                  <a:lnTo>
                    <a:pt x="2796540" y="856487"/>
                  </a:lnTo>
                  <a:lnTo>
                    <a:pt x="2662428" y="845819"/>
                  </a:lnTo>
                  <a:close/>
                </a:path>
                <a:path w="7846059" h="879475">
                  <a:moveTo>
                    <a:pt x="5180076" y="854963"/>
                  </a:moveTo>
                  <a:lnTo>
                    <a:pt x="5047488" y="856487"/>
                  </a:lnTo>
                  <a:lnTo>
                    <a:pt x="5314188" y="856487"/>
                  </a:lnTo>
                  <a:lnTo>
                    <a:pt x="5180076" y="854963"/>
                  </a:lnTo>
                  <a:close/>
                </a:path>
                <a:path w="7846059" h="879475">
                  <a:moveTo>
                    <a:pt x="5445252" y="853439"/>
                  </a:moveTo>
                  <a:lnTo>
                    <a:pt x="5314188" y="856487"/>
                  </a:lnTo>
                  <a:lnTo>
                    <a:pt x="5579364" y="856487"/>
                  </a:lnTo>
                  <a:lnTo>
                    <a:pt x="5445252" y="853439"/>
                  </a:lnTo>
                  <a:close/>
                </a:path>
                <a:path w="7846059" h="879475">
                  <a:moveTo>
                    <a:pt x="5841492" y="854963"/>
                  </a:moveTo>
                  <a:lnTo>
                    <a:pt x="5708904" y="856487"/>
                  </a:lnTo>
                  <a:lnTo>
                    <a:pt x="5975604" y="856487"/>
                  </a:lnTo>
                  <a:lnTo>
                    <a:pt x="5841492" y="854963"/>
                  </a:lnTo>
                  <a:close/>
                </a:path>
                <a:path w="7846059" h="879475">
                  <a:moveTo>
                    <a:pt x="7299959" y="848867"/>
                  </a:moveTo>
                  <a:lnTo>
                    <a:pt x="7167371" y="856487"/>
                  </a:lnTo>
                  <a:lnTo>
                    <a:pt x="7432548" y="856487"/>
                  </a:lnTo>
                  <a:lnTo>
                    <a:pt x="7299959" y="848867"/>
                  </a:lnTo>
                  <a:close/>
                </a:path>
                <a:path w="7846059" h="879475">
                  <a:moveTo>
                    <a:pt x="1876716" y="853439"/>
                  </a:moveTo>
                  <a:lnTo>
                    <a:pt x="1869948" y="853439"/>
                  </a:lnTo>
                  <a:lnTo>
                    <a:pt x="1876851" y="853598"/>
                  </a:lnTo>
                  <a:lnTo>
                    <a:pt x="1876716" y="853439"/>
                  </a:lnTo>
                  <a:close/>
                </a:path>
                <a:path w="7846059" h="879475">
                  <a:moveTo>
                    <a:pt x="676194" y="762882"/>
                  </a:moveTo>
                  <a:lnTo>
                    <a:pt x="662939" y="847343"/>
                  </a:lnTo>
                  <a:lnTo>
                    <a:pt x="691895" y="847343"/>
                  </a:lnTo>
                  <a:lnTo>
                    <a:pt x="676194" y="762882"/>
                  </a:lnTo>
                  <a:close/>
                </a:path>
                <a:path w="7846059" h="879475">
                  <a:moveTo>
                    <a:pt x="815340" y="0"/>
                  </a:moveTo>
                  <a:lnTo>
                    <a:pt x="801623" y="0"/>
                  </a:lnTo>
                  <a:lnTo>
                    <a:pt x="795528" y="6095"/>
                  </a:lnTo>
                  <a:lnTo>
                    <a:pt x="794004" y="12191"/>
                  </a:lnTo>
                  <a:lnTo>
                    <a:pt x="676194" y="762882"/>
                  </a:lnTo>
                  <a:lnTo>
                    <a:pt x="691895" y="847343"/>
                  </a:lnTo>
                  <a:lnTo>
                    <a:pt x="692613" y="847343"/>
                  </a:lnTo>
                  <a:lnTo>
                    <a:pt x="809403" y="103144"/>
                  </a:lnTo>
                  <a:lnTo>
                    <a:pt x="794004" y="16763"/>
                  </a:lnTo>
                  <a:lnTo>
                    <a:pt x="823775" y="16763"/>
                  </a:lnTo>
                  <a:lnTo>
                    <a:pt x="822960" y="12191"/>
                  </a:lnTo>
                  <a:lnTo>
                    <a:pt x="821436" y="4571"/>
                  </a:lnTo>
                  <a:lnTo>
                    <a:pt x="815340" y="0"/>
                  </a:lnTo>
                  <a:close/>
                </a:path>
                <a:path w="7846059" h="879475">
                  <a:moveTo>
                    <a:pt x="138929" y="834742"/>
                  </a:moveTo>
                  <a:lnTo>
                    <a:pt x="134112" y="842771"/>
                  </a:lnTo>
                  <a:lnTo>
                    <a:pt x="147828" y="835151"/>
                  </a:lnTo>
                  <a:lnTo>
                    <a:pt x="138929" y="834742"/>
                  </a:lnTo>
                  <a:close/>
                </a:path>
                <a:path w="7846059" h="879475">
                  <a:moveTo>
                    <a:pt x="400400" y="416683"/>
                  </a:moveTo>
                  <a:lnTo>
                    <a:pt x="266700" y="621791"/>
                  </a:lnTo>
                  <a:lnTo>
                    <a:pt x="138929" y="834742"/>
                  </a:lnTo>
                  <a:lnTo>
                    <a:pt x="147828" y="835151"/>
                  </a:lnTo>
                  <a:lnTo>
                    <a:pt x="134112" y="842771"/>
                  </a:lnTo>
                  <a:lnTo>
                    <a:pt x="168249" y="842771"/>
                  </a:lnTo>
                  <a:lnTo>
                    <a:pt x="292607" y="635507"/>
                  </a:lnTo>
                  <a:lnTo>
                    <a:pt x="423672" y="432815"/>
                  </a:lnTo>
                  <a:lnTo>
                    <a:pt x="425195" y="431291"/>
                  </a:lnTo>
                  <a:lnTo>
                    <a:pt x="425195" y="429767"/>
                  </a:lnTo>
                  <a:lnTo>
                    <a:pt x="430106" y="419099"/>
                  </a:lnTo>
                  <a:lnTo>
                    <a:pt x="399288" y="419099"/>
                  </a:lnTo>
                  <a:lnTo>
                    <a:pt x="400400" y="416683"/>
                  </a:lnTo>
                  <a:close/>
                </a:path>
                <a:path w="7846059" h="879475">
                  <a:moveTo>
                    <a:pt x="1210056" y="841247"/>
                  </a:moveTo>
                  <a:lnTo>
                    <a:pt x="1202436" y="841247"/>
                  </a:lnTo>
                  <a:lnTo>
                    <a:pt x="1206246" y="842517"/>
                  </a:lnTo>
                  <a:lnTo>
                    <a:pt x="1210056" y="841247"/>
                  </a:lnTo>
                  <a:close/>
                </a:path>
                <a:path w="7846059" h="879475">
                  <a:moveTo>
                    <a:pt x="3599688" y="780287"/>
                  </a:moveTo>
                  <a:lnTo>
                    <a:pt x="3582924" y="780287"/>
                  </a:lnTo>
                  <a:lnTo>
                    <a:pt x="3591306" y="786743"/>
                  </a:lnTo>
                  <a:lnTo>
                    <a:pt x="3599688" y="780287"/>
                  </a:lnTo>
                  <a:close/>
                </a:path>
                <a:path w="7846059" h="879475">
                  <a:moveTo>
                    <a:pt x="950976" y="746759"/>
                  </a:moveTo>
                  <a:lnTo>
                    <a:pt x="955548" y="755903"/>
                  </a:lnTo>
                  <a:lnTo>
                    <a:pt x="954443" y="749709"/>
                  </a:lnTo>
                  <a:lnTo>
                    <a:pt x="950976" y="746759"/>
                  </a:lnTo>
                  <a:close/>
                </a:path>
                <a:path w="7846059" h="879475">
                  <a:moveTo>
                    <a:pt x="954443" y="749709"/>
                  </a:moveTo>
                  <a:lnTo>
                    <a:pt x="955548" y="755903"/>
                  </a:lnTo>
                  <a:lnTo>
                    <a:pt x="961726" y="755903"/>
                  </a:lnTo>
                  <a:lnTo>
                    <a:pt x="954443" y="749709"/>
                  </a:lnTo>
                  <a:close/>
                </a:path>
                <a:path w="7846059" h="879475">
                  <a:moveTo>
                    <a:pt x="953917" y="746759"/>
                  </a:moveTo>
                  <a:lnTo>
                    <a:pt x="950976" y="746759"/>
                  </a:lnTo>
                  <a:lnTo>
                    <a:pt x="954443" y="749709"/>
                  </a:lnTo>
                  <a:lnTo>
                    <a:pt x="953917" y="746759"/>
                  </a:lnTo>
                  <a:close/>
                </a:path>
                <a:path w="7846059" h="879475">
                  <a:moveTo>
                    <a:pt x="1748027" y="720851"/>
                  </a:moveTo>
                  <a:lnTo>
                    <a:pt x="1725167" y="722375"/>
                  </a:lnTo>
                  <a:lnTo>
                    <a:pt x="1736123" y="735219"/>
                  </a:lnTo>
                  <a:lnTo>
                    <a:pt x="1748027" y="720851"/>
                  </a:lnTo>
                  <a:close/>
                </a:path>
                <a:path w="7846059" h="879475">
                  <a:moveTo>
                    <a:pt x="3867912" y="717803"/>
                  </a:moveTo>
                  <a:lnTo>
                    <a:pt x="3845052" y="717803"/>
                  </a:lnTo>
                  <a:lnTo>
                    <a:pt x="3856482" y="731861"/>
                  </a:lnTo>
                  <a:lnTo>
                    <a:pt x="3867912" y="717803"/>
                  </a:lnTo>
                  <a:close/>
                </a:path>
                <a:path w="7846059" h="879475">
                  <a:moveTo>
                    <a:pt x="400812" y="416051"/>
                  </a:moveTo>
                  <a:lnTo>
                    <a:pt x="400400" y="416683"/>
                  </a:lnTo>
                  <a:lnTo>
                    <a:pt x="399288" y="419099"/>
                  </a:lnTo>
                  <a:lnTo>
                    <a:pt x="400812" y="416051"/>
                  </a:lnTo>
                  <a:close/>
                </a:path>
                <a:path w="7846059" h="879475">
                  <a:moveTo>
                    <a:pt x="431509" y="416051"/>
                  </a:moveTo>
                  <a:lnTo>
                    <a:pt x="400812" y="416051"/>
                  </a:lnTo>
                  <a:lnTo>
                    <a:pt x="399288" y="419099"/>
                  </a:lnTo>
                  <a:lnTo>
                    <a:pt x="430106" y="419099"/>
                  </a:lnTo>
                  <a:lnTo>
                    <a:pt x="431509" y="416051"/>
                  </a:lnTo>
                  <a:close/>
                </a:path>
                <a:path w="7846059" h="879475">
                  <a:moveTo>
                    <a:pt x="547116" y="121919"/>
                  </a:moveTo>
                  <a:lnTo>
                    <a:pt x="541019" y="121919"/>
                  </a:lnTo>
                  <a:lnTo>
                    <a:pt x="534924" y="124967"/>
                  </a:lnTo>
                  <a:lnTo>
                    <a:pt x="531876" y="131063"/>
                  </a:lnTo>
                  <a:lnTo>
                    <a:pt x="400400" y="416683"/>
                  </a:lnTo>
                  <a:lnTo>
                    <a:pt x="400812" y="416051"/>
                  </a:lnTo>
                  <a:lnTo>
                    <a:pt x="431509" y="416051"/>
                  </a:lnTo>
                  <a:lnTo>
                    <a:pt x="538647" y="183305"/>
                  </a:lnTo>
                  <a:lnTo>
                    <a:pt x="530351" y="138683"/>
                  </a:lnTo>
                  <a:lnTo>
                    <a:pt x="560157" y="138683"/>
                  </a:lnTo>
                  <a:lnTo>
                    <a:pt x="559307" y="134111"/>
                  </a:lnTo>
                  <a:lnTo>
                    <a:pt x="557784" y="128015"/>
                  </a:lnTo>
                  <a:lnTo>
                    <a:pt x="553212" y="123443"/>
                  </a:lnTo>
                  <a:lnTo>
                    <a:pt x="547116" y="121919"/>
                  </a:lnTo>
                  <a:close/>
                </a:path>
                <a:path w="7846059" h="879475">
                  <a:moveTo>
                    <a:pt x="530351" y="138683"/>
                  </a:moveTo>
                  <a:lnTo>
                    <a:pt x="538647" y="183305"/>
                  </a:lnTo>
                  <a:lnTo>
                    <a:pt x="557784" y="141731"/>
                  </a:lnTo>
                  <a:lnTo>
                    <a:pt x="530351" y="138683"/>
                  </a:lnTo>
                  <a:close/>
                </a:path>
                <a:path w="7846059" h="879475">
                  <a:moveTo>
                    <a:pt x="822960" y="16763"/>
                  </a:moveTo>
                  <a:lnTo>
                    <a:pt x="794004" y="16763"/>
                  </a:lnTo>
                  <a:lnTo>
                    <a:pt x="809403" y="103144"/>
                  </a:lnTo>
                  <a:lnTo>
                    <a:pt x="822960" y="16763"/>
                  </a:lnTo>
                  <a:close/>
                </a:path>
              </a:pathLst>
            </a:custGeom>
            <a:solidFill>
              <a:srgbClr val="9ABA59"/>
            </a:solidFill>
          </p:spPr>
          <p:txBody>
            <a:bodyPr wrap="square" lIns="0" tIns="0" rIns="0" bIns="0" rtlCol="0"/>
            <a:lstStyle/>
            <a:p>
              <a:endParaRPr/>
            </a:p>
          </p:txBody>
        </p:sp>
        <p:sp>
          <p:nvSpPr>
            <p:cNvPr id="11" name="object 11"/>
            <p:cNvSpPr/>
            <p:nvPr/>
          </p:nvSpPr>
          <p:spPr>
            <a:xfrm>
              <a:off x="6733031" y="2330196"/>
              <a:ext cx="1821180" cy="862965"/>
            </a:xfrm>
            <a:custGeom>
              <a:avLst/>
              <a:gdLst/>
              <a:ahLst/>
              <a:cxnLst/>
              <a:rect l="l" t="t" r="r" b="b"/>
              <a:pathLst>
                <a:path w="1821179" h="862964">
                  <a:moveTo>
                    <a:pt x="1821179" y="0"/>
                  </a:moveTo>
                  <a:lnTo>
                    <a:pt x="0" y="0"/>
                  </a:lnTo>
                  <a:lnTo>
                    <a:pt x="0" y="862584"/>
                  </a:lnTo>
                  <a:lnTo>
                    <a:pt x="1821179" y="862584"/>
                  </a:lnTo>
                  <a:lnTo>
                    <a:pt x="1821179" y="0"/>
                  </a:lnTo>
                  <a:close/>
                </a:path>
              </a:pathLst>
            </a:custGeom>
            <a:solidFill>
              <a:srgbClr val="FFFFFF"/>
            </a:solidFill>
          </p:spPr>
          <p:txBody>
            <a:bodyPr wrap="square" lIns="0" tIns="0" rIns="0" bIns="0" rtlCol="0"/>
            <a:lstStyle/>
            <a:p>
              <a:endParaRPr/>
            </a:p>
          </p:txBody>
        </p:sp>
        <p:sp>
          <p:nvSpPr>
            <p:cNvPr id="12" name="object 12"/>
            <p:cNvSpPr/>
            <p:nvPr/>
          </p:nvSpPr>
          <p:spPr>
            <a:xfrm>
              <a:off x="6726936" y="2324100"/>
              <a:ext cx="1835150" cy="875030"/>
            </a:xfrm>
            <a:custGeom>
              <a:avLst/>
              <a:gdLst/>
              <a:ahLst/>
              <a:cxnLst/>
              <a:rect l="l" t="t" r="r" b="b"/>
              <a:pathLst>
                <a:path w="1835150" h="875030">
                  <a:moveTo>
                    <a:pt x="1831848" y="0"/>
                  </a:moveTo>
                  <a:lnTo>
                    <a:pt x="3048" y="0"/>
                  </a:lnTo>
                  <a:lnTo>
                    <a:pt x="0" y="3048"/>
                  </a:lnTo>
                  <a:lnTo>
                    <a:pt x="0" y="871727"/>
                  </a:lnTo>
                  <a:lnTo>
                    <a:pt x="3048" y="874776"/>
                  </a:lnTo>
                  <a:lnTo>
                    <a:pt x="1831848" y="874776"/>
                  </a:lnTo>
                  <a:lnTo>
                    <a:pt x="1834896" y="871727"/>
                  </a:lnTo>
                  <a:lnTo>
                    <a:pt x="1834896" y="868680"/>
                  </a:lnTo>
                  <a:lnTo>
                    <a:pt x="12192" y="868680"/>
                  </a:lnTo>
                  <a:lnTo>
                    <a:pt x="6096" y="861060"/>
                  </a:lnTo>
                  <a:lnTo>
                    <a:pt x="12192" y="861060"/>
                  </a:lnTo>
                  <a:lnTo>
                    <a:pt x="12192" y="12192"/>
                  </a:lnTo>
                  <a:lnTo>
                    <a:pt x="6096" y="12192"/>
                  </a:lnTo>
                  <a:lnTo>
                    <a:pt x="12192" y="6096"/>
                  </a:lnTo>
                  <a:lnTo>
                    <a:pt x="1834896" y="6096"/>
                  </a:lnTo>
                  <a:lnTo>
                    <a:pt x="1834896" y="3048"/>
                  </a:lnTo>
                  <a:lnTo>
                    <a:pt x="1831848" y="0"/>
                  </a:lnTo>
                  <a:close/>
                </a:path>
                <a:path w="1835150" h="875030">
                  <a:moveTo>
                    <a:pt x="12192" y="861060"/>
                  </a:moveTo>
                  <a:lnTo>
                    <a:pt x="6096" y="861060"/>
                  </a:lnTo>
                  <a:lnTo>
                    <a:pt x="12192" y="868680"/>
                  </a:lnTo>
                  <a:lnTo>
                    <a:pt x="12192" y="861060"/>
                  </a:lnTo>
                  <a:close/>
                </a:path>
                <a:path w="1835150" h="875030">
                  <a:moveTo>
                    <a:pt x="1821180" y="861060"/>
                  </a:moveTo>
                  <a:lnTo>
                    <a:pt x="12192" y="861060"/>
                  </a:lnTo>
                  <a:lnTo>
                    <a:pt x="12192" y="868680"/>
                  </a:lnTo>
                  <a:lnTo>
                    <a:pt x="1821180" y="868680"/>
                  </a:lnTo>
                  <a:lnTo>
                    <a:pt x="1821180" y="861060"/>
                  </a:lnTo>
                  <a:close/>
                </a:path>
                <a:path w="1835150" h="875030">
                  <a:moveTo>
                    <a:pt x="1821180" y="6096"/>
                  </a:moveTo>
                  <a:lnTo>
                    <a:pt x="1821180" y="868680"/>
                  </a:lnTo>
                  <a:lnTo>
                    <a:pt x="1827276" y="861060"/>
                  </a:lnTo>
                  <a:lnTo>
                    <a:pt x="1834896" y="861060"/>
                  </a:lnTo>
                  <a:lnTo>
                    <a:pt x="1834896" y="12192"/>
                  </a:lnTo>
                  <a:lnTo>
                    <a:pt x="1827276" y="12192"/>
                  </a:lnTo>
                  <a:lnTo>
                    <a:pt x="1821180" y="6096"/>
                  </a:lnTo>
                  <a:close/>
                </a:path>
                <a:path w="1835150" h="875030">
                  <a:moveTo>
                    <a:pt x="1834896" y="861060"/>
                  </a:moveTo>
                  <a:lnTo>
                    <a:pt x="1827276" y="861060"/>
                  </a:lnTo>
                  <a:lnTo>
                    <a:pt x="1821180" y="868680"/>
                  </a:lnTo>
                  <a:lnTo>
                    <a:pt x="1834896" y="868680"/>
                  </a:lnTo>
                  <a:lnTo>
                    <a:pt x="1834896" y="861060"/>
                  </a:lnTo>
                  <a:close/>
                </a:path>
                <a:path w="1835150" h="875030">
                  <a:moveTo>
                    <a:pt x="12192" y="6096"/>
                  </a:moveTo>
                  <a:lnTo>
                    <a:pt x="6096" y="12192"/>
                  </a:lnTo>
                  <a:lnTo>
                    <a:pt x="12192" y="12192"/>
                  </a:lnTo>
                  <a:lnTo>
                    <a:pt x="12192" y="6096"/>
                  </a:lnTo>
                  <a:close/>
                </a:path>
                <a:path w="1835150" h="875030">
                  <a:moveTo>
                    <a:pt x="1821180" y="6096"/>
                  </a:moveTo>
                  <a:lnTo>
                    <a:pt x="12192" y="6096"/>
                  </a:lnTo>
                  <a:lnTo>
                    <a:pt x="12192" y="12192"/>
                  </a:lnTo>
                  <a:lnTo>
                    <a:pt x="1821180" y="12192"/>
                  </a:lnTo>
                  <a:lnTo>
                    <a:pt x="1821180" y="6096"/>
                  </a:lnTo>
                  <a:close/>
                </a:path>
                <a:path w="1835150" h="875030">
                  <a:moveTo>
                    <a:pt x="1834896" y="6096"/>
                  </a:moveTo>
                  <a:lnTo>
                    <a:pt x="1821180" y="6096"/>
                  </a:lnTo>
                  <a:lnTo>
                    <a:pt x="1827276" y="12192"/>
                  </a:lnTo>
                  <a:lnTo>
                    <a:pt x="1834896" y="12192"/>
                  </a:lnTo>
                  <a:lnTo>
                    <a:pt x="1834896" y="6096"/>
                  </a:lnTo>
                  <a:close/>
                </a:path>
              </a:pathLst>
            </a:custGeom>
            <a:solidFill>
              <a:srgbClr val="000000"/>
            </a:solidFill>
          </p:spPr>
          <p:txBody>
            <a:bodyPr wrap="square" lIns="0" tIns="0" rIns="0" bIns="0" rtlCol="0"/>
            <a:lstStyle/>
            <a:p>
              <a:endParaRPr/>
            </a:p>
          </p:txBody>
        </p:sp>
      </p:grpSp>
      <p:sp>
        <p:nvSpPr>
          <p:cNvPr id="13" name="object 13"/>
          <p:cNvSpPr txBox="1"/>
          <p:nvPr/>
        </p:nvSpPr>
        <p:spPr>
          <a:xfrm>
            <a:off x="1313180" y="5415788"/>
            <a:ext cx="838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95959"/>
                </a:solidFill>
                <a:latin typeface="Carlito"/>
                <a:cs typeface="Carlito"/>
              </a:rPr>
              <a:t>0</a:t>
            </a:r>
            <a:endParaRPr sz="900">
              <a:latin typeface="Carlito"/>
              <a:cs typeface="Carlito"/>
            </a:endParaRPr>
          </a:p>
        </p:txBody>
      </p:sp>
      <p:sp>
        <p:nvSpPr>
          <p:cNvPr id="14" name="object 14"/>
          <p:cNvSpPr txBox="1"/>
          <p:nvPr/>
        </p:nvSpPr>
        <p:spPr>
          <a:xfrm>
            <a:off x="1197355" y="4609592"/>
            <a:ext cx="19939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50</a:t>
            </a:r>
            <a:r>
              <a:rPr sz="900" dirty="0">
                <a:solidFill>
                  <a:srgbClr val="595959"/>
                </a:solidFill>
                <a:latin typeface="Carlito"/>
                <a:cs typeface="Carlito"/>
              </a:rPr>
              <a:t>0</a:t>
            </a:r>
            <a:endParaRPr sz="900">
              <a:latin typeface="Carlito"/>
              <a:cs typeface="Carlito"/>
            </a:endParaRPr>
          </a:p>
        </p:txBody>
      </p:sp>
      <p:sp>
        <p:nvSpPr>
          <p:cNvPr id="15" name="object 15"/>
          <p:cNvSpPr txBox="1"/>
          <p:nvPr/>
        </p:nvSpPr>
        <p:spPr>
          <a:xfrm>
            <a:off x="1139444" y="3803396"/>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100</a:t>
            </a:r>
            <a:r>
              <a:rPr sz="900" dirty="0">
                <a:solidFill>
                  <a:srgbClr val="595959"/>
                </a:solidFill>
                <a:latin typeface="Carlito"/>
                <a:cs typeface="Carlito"/>
              </a:rPr>
              <a:t>0</a:t>
            </a:r>
            <a:endParaRPr sz="900">
              <a:latin typeface="Carlito"/>
              <a:cs typeface="Carlito"/>
            </a:endParaRPr>
          </a:p>
        </p:txBody>
      </p:sp>
      <p:sp>
        <p:nvSpPr>
          <p:cNvPr id="16" name="object 16"/>
          <p:cNvSpPr txBox="1"/>
          <p:nvPr/>
        </p:nvSpPr>
        <p:spPr>
          <a:xfrm>
            <a:off x="1139444" y="2997200"/>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150</a:t>
            </a:r>
            <a:r>
              <a:rPr sz="900" dirty="0">
                <a:solidFill>
                  <a:srgbClr val="595959"/>
                </a:solidFill>
                <a:latin typeface="Carlito"/>
                <a:cs typeface="Carlito"/>
              </a:rPr>
              <a:t>0</a:t>
            </a:r>
            <a:endParaRPr sz="900">
              <a:latin typeface="Carlito"/>
              <a:cs typeface="Carlito"/>
            </a:endParaRPr>
          </a:p>
        </p:txBody>
      </p:sp>
      <p:sp>
        <p:nvSpPr>
          <p:cNvPr id="17" name="object 17"/>
          <p:cNvSpPr txBox="1"/>
          <p:nvPr/>
        </p:nvSpPr>
        <p:spPr>
          <a:xfrm>
            <a:off x="1139444" y="2189479"/>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200</a:t>
            </a:r>
            <a:r>
              <a:rPr sz="900" dirty="0">
                <a:solidFill>
                  <a:srgbClr val="595959"/>
                </a:solidFill>
                <a:latin typeface="Carlito"/>
                <a:cs typeface="Carlito"/>
              </a:rPr>
              <a:t>0</a:t>
            </a:r>
            <a:endParaRPr sz="900">
              <a:latin typeface="Carlito"/>
              <a:cs typeface="Carlito"/>
            </a:endParaRPr>
          </a:p>
        </p:txBody>
      </p:sp>
      <p:sp>
        <p:nvSpPr>
          <p:cNvPr id="18" name="object 18"/>
          <p:cNvSpPr/>
          <p:nvPr/>
        </p:nvSpPr>
        <p:spPr>
          <a:xfrm>
            <a:off x="1412747" y="5623686"/>
            <a:ext cx="158496" cy="150749"/>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1676400" y="5623686"/>
            <a:ext cx="160019" cy="161417"/>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1935479" y="5623686"/>
            <a:ext cx="166115" cy="159893"/>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2196083" y="5623686"/>
            <a:ext cx="170688" cy="161417"/>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2470404" y="5623686"/>
            <a:ext cx="4928616" cy="226949"/>
          </a:xfrm>
          <a:prstGeom prst="rect">
            <a:avLst/>
          </a:prstGeom>
          <a:blipFill>
            <a:blip r:embed="rId7" cstate="print"/>
            <a:stretch>
              <a:fillRect/>
            </a:stretch>
          </a:blipFill>
        </p:spPr>
        <p:txBody>
          <a:bodyPr wrap="square" lIns="0" tIns="0" rIns="0" bIns="0" rtlCol="0"/>
          <a:lstStyle/>
          <a:p>
            <a:endParaRPr/>
          </a:p>
        </p:txBody>
      </p:sp>
      <p:sp>
        <p:nvSpPr>
          <p:cNvPr id="23" name="object 23"/>
          <p:cNvSpPr/>
          <p:nvPr/>
        </p:nvSpPr>
        <p:spPr>
          <a:xfrm>
            <a:off x="7463028" y="5625210"/>
            <a:ext cx="1790700" cy="214756"/>
          </a:xfrm>
          <a:prstGeom prst="rect">
            <a:avLst/>
          </a:prstGeom>
          <a:blipFill>
            <a:blip r:embed="rId8" cstate="print"/>
            <a:stretch>
              <a:fillRect/>
            </a:stretch>
          </a:blipFill>
        </p:spPr>
        <p:txBody>
          <a:bodyPr wrap="square" lIns="0" tIns="0" rIns="0" bIns="0" rtlCol="0"/>
          <a:lstStyle/>
          <a:p>
            <a:endParaRPr/>
          </a:p>
        </p:txBody>
      </p:sp>
      <p:sp>
        <p:nvSpPr>
          <p:cNvPr id="24" name="object 24"/>
          <p:cNvSpPr txBox="1">
            <a:spLocks noGrp="1"/>
          </p:cNvSpPr>
          <p:nvPr>
            <p:ph type="title"/>
          </p:nvPr>
        </p:nvSpPr>
        <p:spPr>
          <a:xfrm>
            <a:off x="1320800" y="1101344"/>
            <a:ext cx="418465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00000"/>
                </a:solidFill>
              </a:rPr>
              <a:t>初診</a:t>
            </a:r>
            <a:r>
              <a:rPr sz="2000" spc="-120" dirty="0">
                <a:solidFill>
                  <a:srgbClr val="000000"/>
                </a:solidFill>
              </a:rPr>
              <a:t>に</a:t>
            </a:r>
            <a:r>
              <a:rPr sz="2000" spc="-110" dirty="0">
                <a:solidFill>
                  <a:srgbClr val="000000"/>
                </a:solidFill>
              </a:rPr>
              <a:t>おけ</a:t>
            </a:r>
            <a:r>
              <a:rPr sz="2000" spc="-275" dirty="0">
                <a:solidFill>
                  <a:srgbClr val="000000"/>
                </a:solidFill>
              </a:rPr>
              <a:t>る</a:t>
            </a:r>
            <a:r>
              <a:rPr sz="2000" dirty="0">
                <a:solidFill>
                  <a:srgbClr val="000000"/>
                </a:solidFill>
              </a:rPr>
              <a:t>処方日数</a:t>
            </a:r>
            <a:r>
              <a:rPr sz="2000" spc="-215" dirty="0">
                <a:solidFill>
                  <a:srgbClr val="000000"/>
                </a:solidFill>
              </a:rPr>
              <a:t>ご</a:t>
            </a:r>
            <a:r>
              <a:rPr sz="2000" spc="-470" dirty="0">
                <a:solidFill>
                  <a:srgbClr val="000000"/>
                </a:solidFill>
              </a:rPr>
              <a:t>と</a:t>
            </a:r>
            <a:r>
              <a:rPr sz="2000" spc="-15" dirty="0">
                <a:solidFill>
                  <a:srgbClr val="000000"/>
                </a:solidFill>
              </a:rPr>
              <a:t>の</a:t>
            </a:r>
            <a:r>
              <a:rPr sz="2000" dirty="0">
                <a:solidFill>
                  <a:srgbClr val="000000"/>
                </a:solidFill>
              </a:rPr>
              <a:t>処方</a:t>
            </a:r>
            <a:r>
              <a:rPr sz="2000" spc="-15" dirty="0">
                <a:solidFill>
                  <a:srgbClr val="000000"/>
                </a:solidFill>
              </a:rPr>
              <a:t>件</a:t>
            </a:r>
            <a:r>
              <a:rPr sz="2000" dirty="0">
                <a:solidFill>
                  <a:srgbClr val="000000"/>
                </a:solidFill>
              </a:rPr>
              <a:t>数</a:t>
            </a:r>
            <a:endParaRPr sz="2000"/>
          </a:p>
        </p:txBody>
      </p:sp>
      <p:sp>
        <p:nvSpPr>
          <p:cNvPr id="25" name="object 25"/>
          <p:cNvSpPr txBox="1"/>
          <p:nvPr/>
        </p:nvSpPr>
        <p:spPr>
          <a:xfrm>
            <a:off x="6733031" y="2330195"/>
            <a:ext cx="1821180" cy="757555"/>
          </a:xfrm>
          <a:prstGeom prst="rect">
            <a:avLst/>
          </a:prstGeom>
          <a:solidFill>
            <a:srgbClr val="FFFFFF"/>
          </a:solidFill>
        </p:spPr>
        <p:txBody>
          <a:bodyPr vert="horz" wrap="square" lIns="0" tIns="36194" rIns="0" bIns="0" rtlCol="0">
            <a:spAutoFit/>
          </a:bodyPr>
          <a:lstStyle/>
          <a:p>
            <a:pPr marL="429259" indent="-338455">
              <a:lnSpc>
                <a:spcPct val="100000"/>
              </a:lnSpc>
              <a:spcBef>
                <a:spcPts val="284"/>
              </a:spcBef>
              <a:buClr>
                <a:srgbClr val="4F80BC"/>
              </a:buClr>
              <a:buChar char="■"/>
              <a:tabLst>
                <a:tab pos="429895" algn="l"/>
              </a:tabLst>
            </a:pPr>
            <a:r>
              <a:rPr sz="1600" spc="-5" dirty="0">
                <a:latin typeface="kiloji"/>
                <a:cs typeface="kiloji"/>
              </a:rPr>
              <a:t>電話診療</a:t>
            </a:r>
            <a:endParaRPr sz="1600">
              <a:latin typeface="kiloji"/>
              <a:cs typeface="kiloji"/>
            </a:endParaRPr>
          </a:p>
          <a:p>
            <a:pPr marL="429259" indent="-338455">
              <a:lnSpc>
                <a:spcPct val="100000"/>
              </a:lnSpc>
              <a:buClr>
                <a:srgbClr val="BF4F4D"/>
              </a:buClr>
              <a:buChar char="■"/>
              <a:tabLst>
                <a:tab pos="429895" algn="l"/>
              </a:tabLst>
            </a:pPr>
            <a:r>
              <a:rPr sz="1600" spc="-114" dirty="0">
                <a:latin typeface="kiloji"/>
                <a:cs typeface="kiloji"/>
              </a:rPr>
              <a:t>オ</a:t>
            </a:r>
            <a:r>
              <a:rPr sz="1600" spc="-225" dirty="0">
                <a:latin typeface="kiloji"/>
                <a:cs typeface="kiloji"/>
              </a:rPr>
              <a:t>ン</a:t>
            </a:r>
            <a:r>
              <a:rPr sz="1600" spc="-305" dirty="0">
                <a:latin typeface="kiloji"/>
                <a:cs typeface="kiloji"/>
              </a:rPr>
              <a:t>ラ</a:t>
            </a:r>
            <a:r>
              <a:rPr sz="1600" spc="-285" dirty="0">
                <a:latin typeface="kiloji"/>
                <a:cs typeface="kiloji"/>
              </a:rPr>
              <a:t>イ</a:t>
            </a:r>
            <a:r>
              <a:rPr sz="1600" spc="-225" dirty="0">
                <a:latin typeface="kiloji"/>
                <a:cs typeface="kiloji"/>
              </a:rPr>
              <a:t>ン</a:t>
            </a:r>
            <a:r>
              <a:rPr sz="1600" spc="-5" dirty="0">
                <a:latin typeface="kiloji"/>
                <a:cs typeface="kiloji"/>
              </a:rPr>
              <a:t>診療</a:t>
            </a:r>
            <a:endParaRPr sz="1600">
              <a:latin typeface="kiloji"/>
              <a:cs typeface="kiloji"/>
            </a:endParaRPr>
          </a:p>
          <a:p>
            <a:pPr marL="429259" indent="-338455">
              <a:lnSpc>
                <a:spcPts val="1839"/>
              </a:lnSpc>
              <a:buClr>
                <a:srgbClr val="9ABA59"/>
              </a:buClr>
              <a:buChar char="■"/>
              <a:tabLst>
                <a:tab pos="429895" algn="l"/>
              </a:tabLst>
            </a:pPr>
            <a:r>
              <a:rPr sz="1600" spc="-5" dirty="0">
                <a:latin typeface="kiloji"/>
                <a:cs typeface="kiloji"/>
              </a:rPr>
              <a:t>不明</a:t>
            </a:r>
            <a:endParaRPr sz="1600">
              <a:latin typeface="kiloji"/>
              <a:cs typeface="kiloji"/>
            </a:endParaRPr>
          </a:p>
        </p:txBody>
      </p:sp>
      <p:sp>
        <p:nvSpPr>
          <p:cNvPr id="26" name="object 26"/>
          <p:cNvSpPr txBox="1"/>
          <p:nvPr/>
        </p:nvSpPr>
        <p:spPr>
          <a:xfrm>
            <a:off x="6479540" y="1444244"/>
            <a:ext cx="241998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kiloji"/>
                <a:cs typeface="kiloji"/>
              </a:rPr>
              <a:t>※</a:t>
            </a:r>
            <a:r>
              <a:rPr sz="1400" spc="175" dirty="0">
                <a:latin typeface="kiloji"/>
                <a:cs typeface="kiloji"/>
              </a:rPr>
              <a:t> </a:t>
            </a:r>
            <a:r>
              <a:rPr sz="1400" dirty="0">
                <a:latin typeface="kiloji"/>
                <a:cs typeface="kiloji"/>
              </a:rPr>
              <a:t>処方件数全体は約</a:t>
            </a:r>
            <a:r>
              <a:rPr sz="1400" spc="-5" dirty="0">
                <a:latin typeface="Carlito"/>
                <a:cs typeface="Carlito"/>
              </a:rPr>
              <a:t>19,000</a:t>
            </a:r>
            <a:r>
              <a:rPr sz="1400" dirty="0">
                <a:latin typeface="kiloji"/>
                <a:cs typeface="kiloji"/>
              </a:rPr>
              <a:t>件</a:t>
            </a:r>
            <a:endParaRPr sz="1400">
              <a:latin typeface="kiloji"/>
              <a:cs typeface="kiloji"/>
            </a:endParaRPr>
          </a:p>
        </p:txBody>
      </p:sp>
      <p:sp>
        <p:nvSpPr>
          <p:cNvPr id="27" name="object 27"/>
          <p:cNvSpPr/>
          <p:nvPr/>
        </p:nvSpPr>
        <p:spPr>
          <a:xfrm>
            <a:off x="1912620" y="6252972"/>
            <a:ext cx="132587" cy="132593"/>
          </a:xfrm>
          <a:prstGeom prst="rect">
            <a:avLst/>
          </a:prstGeom>
          <a:blipFill>
            <a:blip r:embed="rId9" cstate="print"/>
            <a:stretch>
              <a:fillRect/>
            </a:stretch>
          </a:blipFill>
        </p:spPr>
        <p:txBody>
          <a:bodyPr wrap="square" lIns="0" tIns="0" rIns="0" bIns="0" rtlCol="0"/>
          <a:lstStyle/>
          <a:p>
            <a:endParaRPr/>
          </a:p>
        </p:txBody>
      </p:sp>
      <p:sp>
        <p:nvSpPr>
          <p:cNvPr id="28" name="object 28"/>
          <p:cNvSpPr txBox="1"/>
          <p:nvPr/>
        </p:nvSpPr>
        <p:spPr>
          <a:xfrm>
            <a:off x="2166620" y="6161028"/>
            <a:ext cx="6350000" cy="299720"/>
          </a:xfrm>
          <a:prstGeom prst="rect">
            <a:avLst/>
          </a:prstGeom>
        </p:spPr>
        <p:txBody>
          <a:bodyPr vert="horz" wrap="square" lIns="0" tIns="12700" rIns="0" bIns="0" rtlCol="0">
            <a:spAutoFit/>
          </a:bodyPr>
          <a:lstStyle/>
          <a:p>
            <a:pPr marL="12700">
              <a:lnSpc>
                <a:spcPct val="100000"/>
              </a:lnSpc>
              <a:spcBef>
                <a:spcPts val="100"/>
              </a:spcBef>
            </a:pPr>
            <a:r>
              <a:rPr sz="1800" spc="-565" dirty="0">
                <a:latin typeface="kiloji"/>
                <a:cs typeface="kiloji"/>
              </a:rPr>
              <a:t>３０</a:t>
            </a:r>
            <a:r>
              <a:rPr sz="1800" dirty="0">
                <a:latin typeface="kiloji"/>
                <a:cs typeface="kiloji"/>
              </a:rPr>
              <a:t>日前後の長期処方は</a:t>
            </a:r>
            <a:r>
              <a:rPr sz="1800" spc="-605" dirty="0">
                <a:latin typeface="kiloji"/>
                <a:cs typeface="kiloji"/>
              </a:rPr>
              <a:t>、</a:t>
            </a:r>
            <a:r>
              <a:rPr sz="1800" dirty="0">
                <a:latin typeface="kiloji"/>
                <a:cs typeface="kiloji"/>
              </a:rPr>
              <a:t>抗</a:t>
            </a:r>
            <a:r>
              <a:rPr sz="1800" spc="-185" dirty="0">
                <a:latin typeface="kiloji"/>
                <a:cs typeface="kiloji"/>
              </a:rPr>
              <a:t>ア</a:t>
            </a:r>
            <a:r>
              <a:rPr sz="1800" spc="-270" dirty="0">
                <a:latin typeface="kiloji"/>
                <a:cs typeface="kiloji"/>
              </a:rPr>
              <a:t>レ</a:t>
            </a:r>
            <a:r>
              <a:rPr sz="1800" dirty="0">
                <a:latin typeface="kiloji"/>
                <a:cs typeface="kiloji"/>
              </a:rPr>
              <a:t>ル</a:t>
            </a:r>
            <a:r>
              <a:rPr sz="1800" spc="-65" dirty="0">
                <a:latin typeface="kiloji"/>
                <a:cs typeface="kiloji"/>
              </a:rPr>
              <a:t>ギ</a:t>
            </a:r>
            <a:r>
              <a:rPr sz="1800" spc="-80" dirty="0">
                <a:latin typeface="kiloji"/>
                <a:cs typeface="kiloji"/>
              </a:rPr>
              <a:t>ー</a:t>
            </a:r>
            <a:r>
              <a:rPr sz="1800" dirty="0">
                <a:latin typeface="kiloji"/>
                <a:cs typeface="kiloji"/>
              </a:rPr>
              <a:t>薬や気管支作用薬が多</a:t>
            </a:r>
            <a:r>
              <a:rPr sz="1800" spc="-100" dirty="0">
                <a:latin typeface="kiloji"/>
                <a:cs typeface="kiloji"/>
              </a:rPr>
              <a:t>い</a:t>
            </a:r>
            <a:endParaRPr sz="1800">
              <a:latin typeface="kiloji"/>
              <a:cs typeface="kiloj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02436" y="6617213"/>
            <a:ext cx="117347" cy="11734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459483" y="6534408"/>
            <a:ext cx="8073390" cy="513080"/>
          </a:xfrm>
          <a:prstGeom prst="rect">
            <a:avLst/>
          </a:prstGeom>
        </p:spPr>
        <p:txBody>
          <a:bodyPr vert="horz" wrap="square" lIns="0" tIns="12065" rIns="0" bIns="0" rtlCol="0">
            <a:spAutoFit/>
          </a:bodyPr>
          <a:lstStyle/>
          <a:p>
            <a:pPr marL="12700">
              <a:lnSpc>
                <a:spcPct val="100000"/>
              </a:lnSpc>
              <a:spcBef>
                <a:spcPts val="95"/>
              </a:spcBef>
            </a:pPr>
            <a:r>
              <a:rPr sz="1600" spc="-5" dirty="0">
                <a:latin typeface="kiloji"/>
                <a:cs typeface="kiloji"/>
              </a:rPr>
              <a:t>患者の基礎疾患の情報の有無</a:t>
            </a:r>
            <a:r>
              <a:rPr sz="1600" spc="-95" dirty="0">
                <a:latin typeface="kiloji"/>
                <a:cs typeface="kiloji"/>
              </a:rPr>
              <a:t>に</a:t>
            </a:r>
            <a:r>
              <a:rPr sz="1600" spc="-5" dirty="0">
                <a:latin typeface="kiloji"/>
                <a:cs typeface="kiloji"/>
              </a:rPr>
              <a:t>かか</a:t>
            </a:r>
            <a:r>
              <a:rPr sz="1600" spc="5" dirty="0">
                <a:latin typeface="kiloji"/>
                <a:cs typeface="kiloji"/>
              </a:rPr>
              <a:t>わ</a:t>
            </a:r>
            <a:r>
              <a:rPr sz="1600" spc="-310" dirty="0">
                <a:latin typeface="kiloji"/>
                <a:cs typeface="kiloji"/>
              </a:rPr>
              <a:t>ら</a:t>
            </a:r>
            <a:r>
              <a:rPr sz="1600" spc="-45" dirty="0">
                <a:latin typeface="kiloji"/>
                <a:cs typeface="kiloji"/>
              </a:rPr>
              <a:t>ず</a:t>
            </a:r>
            <a:r>
              <a:rPr sz="1600" spc="-540" dirty="0">
                <a:latin typeface="kiloji"/>
                <a:cs typeface="kiloji"/>
              </a:rPr>
              <a:t>、</a:t>
            </a:r>
            <a:r>
              <a:rPr sz="1600" spc="-5" dirty="0">
                <a:latin typeface="Carlito"/>
                <a:cs typeface="Carlito"/>
              </a:rPr>
              <a:t>14</a:t>
            </a:r>
            <a:r>
              <a:rPr sz="1600" spc="5" dirty="0">
                <a:latin typeface="kiloji"/>
                <a:cs typeface="kiloji"/>
              </a:rPr>
              <a:t>日</a:t>
            </a:r>
            <a:r>
              <a:rPr sz="1600" spc="-5" dirty="0">
                <a:latin typeface="kiloji"/>
                <a:cs typeface="kiloji"/>
              </a:rPr>
              <a:t>前</a:t>
            </a:r>
            <a:r>
              <a:rPr sz="1600" spc="5" dirty="0">
                <a:latin typeface="kiloji"/>
                <a:cs typeface="kiloji"/>
              </a:rPr>
              <a:t>後</a:t>
            </a:r>
            <a:r>
              <a:rPr sz="1600" spc="-190" dirty="0">
                <a:latin typeface="kiloji"/>
                <a:cs typeface="kiloji"/>
              </a:rPr>
              <a:t>ま</a:t>
            </a:r>
            <a:r>
              <a:rPr sz="1600" spc="-150" dirty="0">
                <a:latin typeface="kiloji"/>
                <a:cs typeface="kiloji"/>
              </a:rPr>
              <a:t>で</a:t>
            </a:r>
            <a:r>
              <a:rPr sz="1600" spc="-5" dirty="0">
                <a:latin typeface="kiloji"/>
                <a:cs typeface="kiloji"/>
              </a:rPr>
              <a:t>の処</a:t>
            </a:r>
            <a:r>
              <a:rPr sz="1600" spc="5" dirty="0">
                <a:latin typeface="kiloji"/>
                <a:cs typeface="kiloji"/>
              </a:rPr>
              <a:t>方</a:t>
            </a:r>
            <a:r>
              <a:rPr sz="1600" spc="-5" dirty="0">
                <a:latin typeface="kiloji"/>
                <a:cs typeface="kiloji"/>
              </a:rPr>
              <a:t>が多</a:t>
            </a:r>
            <a:r>
              <a:rPr sz="1600" spc="-95" dirty="0">
                <a:latin typeface="kiloji"/>
                <a:cs typeface="kiloji"/>
              </a:rPr>
              <a:t>い</a:t>
            </a:r>
            <a:endParaRPr sz="1600">
              <a:latin typeface="kiloji"/>
              <a:cs typeface="kiloji"/>
            </a:endParaRPr>
          </a:p>
          <a:p>
            <a:pPr marL="12700">
              <a:lnSpc>
                <a:spcPct val="100000"/>
              </a:lnSpc>
            </a:pPr>
            <a:r>
              <a:rPr sz="1600" spc="-5" dirty="0">
                <a:latin typeface="kiloji"/>
                <a:cs typeface="kiloji"/>
              </a:rPr>
              <a:t>基礎疾患の情報の</a:t>
            </a:r>
            <a:r>
              <a:rPr sz="1600" spc="-165" dirty="0">
                <a:latin typeface="kiloji"/>
                <a:cs typeface="kiloji"/>
              </a:rPr>
              <a:t>な</a:t>
            </a:r>
            <a:r>
              <a:rPr sz="1600" spc="-95" dirty="0">
                <a:latin typeface="kiloji"/>
                <a:cs typeface="kiloji"/>
              </a:rPr>
              <a:t>い</a:t>
            </a:r>
            <a:r>
              <a:rPr sz="1600" spc="-5" dirty="0">
                <a:latin typeface="kiloji"/>
                <a:cs typeface="kiloji"/>
              </a:rPr>
              <a:t>場合</a:t>
            </a:r>
            <a:r>
              <a:rPr sz="1600" spc="-540" dirty="0">
                <a:latin typeface="kiloji"/>
                <a:cs typeface="kiloji"/>
              </a:rPr>
              <a:t>、</a:t>
            </a:r>
            <a:r>
              <a:rPr sz="1600" spc="-114" dirty="0">
                <a:latin typeface="kiloji"/>
                <a:cs typeface="kiloji"/>
              </a:rPr>
              <a:t>オ</a:t>
            </a:r>
            <a:r>
              <a:rPr sz="1600" spc="-215" dirty="0">
                <a:latin typeface="kiloji"/>
                <a:cs typeface="kiloji"/>
              </a:rPr>
              <a:t>ン</a:t>
            </a:r>
            <a:r>
              <a:rPr sz="1600" spc="-305" dirty="0">
                <a:latin typeface="kiloji"/>
                <a:cs typeface="kiloji"/>
              </a:rPr>
              <a:t>ラ</a:t>
            </a:r>
            <a:r>
              <a:rPr sz="1600" spc="-270" dirty="0">
                <a:latin typeface="kiloji"/>
                <a:cs typeface="kiloji"/>
              </a:rPr>
              <a:t>イ</a:t>
            </a:r>
            <a:r>
              <a:rPr sz="1600" spc="-225" dirty="0">
                <a:latin typeface="kiloji"/>
                <a:cs typeface="kiloji"/>
              </a:rPr>
              <a:t>ン</a:t>
            </a:r>
            <a:r>
              <a:rPr sz="1600" spc="-5" dirty="0">
                <a:latin typeface="kiloji"/>
                <a:cs typeface="kiloji"/>
              </a:rPr>
              <a:t>診</a:t>
            </a:r>
            <a:r>
              <a:rPr sz="1600" spc="5" dirty="0">
                <a:latin typeface="kiloji"/>
                <a:cs typeface="kiloji"/>
              </a:rPr>
              <a:t>療</a:t>
            </a:r>
            <a:r>
              <a:rPr sz="1600" spc="-5" dirty="0">
                <a:latin typeface="kiloji"/>
                <a:cs typeface="kiloji"/>
              </a:rPr>
              <a:t>は電</a:t>
            </a:r>
            <a:r>
              <a:rPr sz="1600" spc="5" dirty="0">
                <a:latin typeface="kiloji"/>
                <a:cs typeface="kiloji"/>
              </a:rPr>
              <a:t>話</a:t>
            </a:r>
            <a:r>
              <a:rPr sz="1600" spc="-5" dirty="0">
                <a:latin typeface="kiloji"/>
                <a:cs typeface="kiloji"/>
              </a:rPr>
              <a:t>診療</a:t>
            </a:r>
            <a:r>
              <a:rPr sz="1600" spc="-370" dirty="0">
                <a:latin typeface="kiloji"/>
                <a:cs typeface="kiloji"/>
              </a:rPr>
              <a:t>と</a:t>
            </a:r>
            <a:r>
              <a:rPr sz="1600" spc="-5" dirty="0">
                <a:latin typeface="kiloji"/>
                <a:cs typeface="kiloji"/>
              </a:rPr>
              <a:t>比</a:t>
            </a:r>
            <a:r>
              <a:rPr sz="1600" spc="-380" dirty="0">
                <a:latin typeface="kiloji"/>
                <a:cs typeface="kiloji"/>
              </a:rPr>
              <a:t>し</a:t>
            </a:r>
            <a:r>
              <a:rPr sz="1600" spc="-150" dirty="0">
                <a:latin typeface="kiloji"/>
                <a:cs typeface="kiloji"/>
              </a:rPr>
              <a:t>て</a:t>
            </a:r>
            <a:r>
              <a:rPr sz="1600" spc="-5" dirty="0">
                <a:latin typeface="kiloji"/>
                <a:cs typeface="kiloji"/>
              </a:rPr>
              <a:t>長期</a:t>
            </a:r>
            <a:r>
              <a:rPr sz="1600" spc="5" dirty="0">
                <a:latin typeface="kiloji"/>
                <a:cs typeface="kiloji"/>
              </a:rPr>
              <a:t>の</a:t>
            </a:r>
            <a:r>
              <a:rPr sz="1600" spc="-5" dirty="0">
                <a:latin typeface="kiloji"/>
                <a:cs typeface="kiloji"/>
              </a:rPr>
              <a:t>処</a:t>
            </a:r>
            <a:r>
              <a:rPr sz="1600" spc="5" dirty="0">
                <a:latin typeface="kiloji"/>
                <a:cs typeface="kiloji"/>
              </a:rPr>
              <a:t>方</a:t>
            </a:r>
            <a:r>
              <a:rPr sz="1600" spc="-235" dirty="0">
                <a:latin typeface="kiloji"/>
                <a:cs typeface="kiloji"/>
              </a:rPr>
              <a:t>を</a:t>
            </a:r>
            <a:r>
              <a:rPr sz="1600" spc="5" dirty="0">
                <a:latin typeface="kiloji"/>
                <a:cs typeface="kiloji"/>
              </a:rPr>
              <a:t>行</a:t>
            </a:r>
            <a:r>
              <a:rPr sz="1600" spc="-480" dirty="0">
                <a:latin typeface="kiloji"/>
                <a:cs typeface="kiloji"/>
              </a:rPr>
              <a:t>う</a:t>
            </a:r>
            <a:r>
              <a:rPr sz="1600" spc="-5" dirty="0">
                <a:latin typeface="kiloji"/>
                <a:cs typeface="kiloji"/>
              </a:rPr>
              <a:t>傾</a:t>
            </a:r>
            <a:r>
              <a:rPr sz="1600" spc="5" dirty="0">
                <a:latin typeface="kiloji"/>
                <a:cs typeface="kiloji"/>
              </a:rPr>
              <a:t>向が</a:t>
            </a:r>
            <a:r>
              <a:rPr sz="1600" spc="-105" dirty="0">
                <a:latin typeface="kiloji"/>
                <a:cs typeface="kiloji"/>
              </a:rPr>
              <a:t>あ</a:t>
            </a:r>
            <a:r>
              <a:rPr sz="1600" spc="-225" dirty="0">
                <a:latin typeface="kiloji"/>
                <a:cs typeface="kiloji"/>
              </a:rPr>
              <a:t>る</a:t>
            </a:r>
            <a:endParaRPr sz="1600">
              <a:latin typeface="kiloji"/>
              <a:cs typeface="kiloji"/>
            </a:endParaRPr>
          </a:p>
        </p:txBody>
      </p:sp>
      <p:sp>
        <p:nvSpPr>
          <p:cNvPr id="4" name="object 4"/>
          <p:cNvSpPr/>
          <p:nvPr/>
        </p:nvSpPr>
        <p:spPr>
          <a:xfrm>
            <a:off x="1202436" y="6861053"/>
            <a:ext cx="117347" cy="11734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643364" y="6869689"/>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rlito"/>
                <a:cs typeface="Carlito"/>
              </a:rPr>
              <a:t>34</a:t>
            </a:r>
            <a:endParaRPr sz="1200">
              <a:latin typeface="Carlito"/>
              <a:cs typeface="Carlito"/>
            </a:endParaRPr>
          </a:p>
        </p:txBody>
      </p:sp>
      <p:sp>
        <p:nvSpPr>
          <p:cNvPr id="6" name="object 6"/>
          <p:cNvSpPr txBox="1"/>
          <p:nvPr/>
        </p:nvSpPr>
        <p:spPr>
          <a:xfrm>
            <a:off x="4294632" y="379494"/>
            <a:ext cx="2073275" cy="257810"/>
          </a:xfrm>
          <a:prstGeom prst="rect">
            <a:avLst/>
          </a:prstGeom>
        </p:spPr>
        <p:txBody>
          <a:bodyPr vert="horz" wrap="square" lIns="0" tIns="11430" rIns="0" bIns="0" rtlCol="0">
            <a:spAutoFit/>
          </a:bodyPr>
          <a:lstStyle/>
          <a:p>
            <a:pPr>
              <a:lnSpc>
                <a:spcPct val="100000"/>
              </a:lnSpc>
              <a:spcBef>
                <a:spcPts val="90"/>
              </a:spcBef>
            </a:pPr>
            <a:r>
              <a:rPr sz="1600" b="0" spc="-5" dirty="0">
                <a:solidFill>
                  <a:srgbClr val="FFFFFF"/>
                </a:solidFill>
                <a:latin typeface="Noto Sans CJK JP Medium"/>
                <a:cs typeface="Noto Sans CJK JP Medium"/>
              </a:rPr>
              <a:t>処方薬</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適切性</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7" name="object 7"/>
          <p:cNvSpPr/>
          <p:nvPr/>
        </p:nvSpPr>
        <p:spPr>
          <a:xfrm>
            <a:off x="772668" y="348996"/>
            <a:ext cx="9131808" cy="329183"/>
          </a:xfrm>
          <a:prstGeom prst="rect">
            <a:avLst/>
          </a:prstGeom>
          <a:blipFill>
            <a:blip r:embed="rId3" cstate="print"/>
            <a:stretch>
              <a:fillRect/>
            </a:stretch>
          </a:blipFill>
        </p:spPr>
        <p:txBody>
          <a:bodyPr wrap="square" lIns="0" tIns="0" rIns="0" bIns="0" rtlCol="0"/>
          <a:lstStyle/>
          <a:p>
            <a:endParaRPr/>
          </a:p>
        </p:txBody>
      </p:sp>
      <p:grpSp>
        <p:nvGrpSpPr>
          <p:cNvPr id="8" name="object 8"/>
          <p:cNvGrpSpPr/>
          <p:nvPr/>
        </p:nvGrpSpPr>
        <p:grpSpPr>
          <a:xfrm>
            <a:off x="1493519" y="4175759"/>
            <a:ext cx="7975600" cy="1918970"/>
            <a:chOff x="1493519" y="4175759"/>
            <a:chExt cx="7975600" cy="1918970"/>
          </a:xfrm>
        </p:grpSpPr>
        <p:sp>
          <p:nvSpPr>
            <p:cNvPr id="9" name="object 9"/>
            <p:cNvSpPr/>
            <p:nvPr/>
          </p:nvSpPr>
          <p:spPr>
            <a:xfrm>
              <a:off x="1493520" y="5004815"/>
              <a:ext cx="7975600" cy="1085215"/>
            </a:xfrm>
            <a:custGeom>
              <a:avLst/>
              <a:gdLst/>
              <a:ahLst/>
              <a:cxnLst/>
              <a:rect l="l" t="t" r="r" b="b"/>
              <a:pathLst>
                <a:path w="7975600" h="1085214">
                  <a:moveTo>
                    <a:pt x="5497068" y="0"/>
                  </a:moveTo>
                  <a:lnTo>
                    <a:pt x="0" y="0"/>
                  </a:lnTo>
                  <a:lnTo>
                    <a:pt x="0" y="10668"/>
                  </a:lnTo>
                  <a:lnTo>
                    <a:pt x="5497068" y="10668"/>
                  </a:lnTo>
                  <a:lnTo>
                    <a:pt x="5497068" y="0"/>
                  </a:lnTo>
                  <a:close/>
                </a:path>
                <a:path w="7975600" h="1085214">
                  <a:moveTo>
                    <a:pt x="7975092" y="1075944"/>
                  </a:moveTo>
                  <a:lnTo>
                    <a:pt x="0" y="1075944"/>
                  </a:lnTo>
                  <a:lnTo>
                    <a:pt x="0" y="1085088"/>
                  </a:lnTo>
                  <a:lnTo>
                    <a:pt x="7975092" y="1085088"/>
                  </a:lnTo>
                  <a:lnTo>
                    <a:pt x="7975092" y="1075944"/>
                  </a:lnTo>
                  <a:close/>
                </a:path>
                <a:path w="7975600" h="1085214">
                  <a:moveTo>
                    <a:pt x="7975092" y="806196"/>
                  </a:moveTo>
                  <a:lnTo>
                    <a:pt x="0" y="806196"/>
                  </a:lnTo>
                  <a:lnTo>
                    <a:pt x="0" y="816864"/>
                  </a:lnTo>
                  <a:lnTo>
                    <a:pt x="7975092" y="816864"/>
                  </a:lnTo>
                  <a:lnTo>
                    <a:pt x="7975092" y="806196"/>
                  </a:lnTo>
                  <a:close/>
                </a:path>
                <a:path w="7975600" h="1085214">
                  <a:moveTo>
                    <a:pt x="7975092" y="537972"/>
                  </a:moveTo>
                  <a:lnTo>
                    <a:pt x="0" y="537972"/>
                  </a:lnTo>
                  <a:lnTo>
                    <a:pt x="0" y="548640"/>
                  </a:lnTo>
                  <a:lnTo>
                    <a:pt x="7975092" y="548640"/>
                  </a:lnTo>
                  <a:lnTo>
                    <a:pt x="7975092" y="537972"/>
                  </a:lnTo>
                  <a:close/>
                </a:path>
                <a:path w="7975600" h="1085214">
                  <a:moveTo>
                    <a:pt x="7975092" y="268224"/>
                  </a:moveTo>
                  <a:lnTo>
                    <a:pt x="0" y="268224"/>
                  </a:lnTo>
                  <a:lnTo>
                    <a:pt x="0" y="278892"/>
                  </a:lnTo>
                  <a:lnTo>
                    <a:pt x="7975092" y="278892"/>
                  </a:lnTo>
                  <a:lnTo>
                    <a:pt x="7975092" y="268224"/>
                  </a:lnTo>
                  <a:close/>
                </a:path>
                <a:path w="7975600" h="1085214">
                  <a:moveTo>
                    <a:pt x="7975092" y="0"/>
                  </a:moveTo>
                  <a:lnTo>
                    <a:pt x="7318248" y="0"/>
                  </a:lnTo>
                  <a:lnTo>
                    <a:pt x="7318248" y="10668"/>
                  </a:lnTo>
                  <a:lnTo>
                    <a:pt x="7975092" y="10668"/>
                  </a:lnTo>
                  <a:lnTo>
                    <a:pt x="7975092" y="0"/>
                  </a:lnTo>
                  <a:close/>
                </a:path>
              </a:pathLst>
            </a:custGeom>
            <a:solidFill>
              <a:srgbClr val="D8D8D8"/>
            </a:solidFill>
          </p:spPr>
          <p:txBody>
            <a:bodyPr wrap="square" lIns="0" tIns="0" rIns="0" bIns="0" rtlCol="0"/>
            <a:lstStyle/>
            <a:p>
              <a:endParaRPr/>
            </a:p>
          </p:txBody>
        </p:sp>
        <p:sp>
          <p:nvSpPr>
            <p:cNvPr id="10" name="object 10"/>
            <p:cNvSpPr/>
            <p:nvPr/>
          </p:nvSpPr>
          <p:spPr>
            <a:xfrm>
              <a:off x="1543811" y="5027675"/>
              <a:ext cx="7873365" cy="1066800"/>
            </a:xfrm>
            <a:custGeom>
              <a:avLst/>
              <a:gdLst/>
              <a:ahLst/>
              <a:cxnLst/>
              <a:rect l="l" t="t" r="r" b="b"/>
              <a:pathLst>
                <a:path w="7873365" h="1066800">
                  <a:moveTo>
                    <a:pt x="828130" y="16764"/>
                  </a:moveTo>
                  <a:lnTo>
                    <a:pt x="827532" y="16764"/>
                  </a:lnTo>
                  <a:lnTo>
                    <a:pt x="812977" y="126843"/>
                  </a:lnTo>
                  <a:lnTo>
                    <a:pt x="931163" y="1030224"/>
                  </a:lnTo>
                  <a:lnTo>
                    <a:pt x="1054768" y="1066800"/>
                  </a:lnTo>
                  <a:lnTo>
                    <a:pt x="1092093" y="1066800"/>
                  </a:lnTo>
                  <a:lnTo>
                    <a:pt x="1117819" y="1046988"/>
                  </a:lnTo>
                  <a:lnTo>
                    <a:pt x="1071371" y="1046988"/>
                  </a:lnTo>
                  <a:lnTo>
                    <a:pt x="1077206" y="1042495"/>
                  </a:lnTo>
                  <a:lnTo>
                    <a:pt x="1003096" y="1025652"/>
                  </a:lnTo>
                  <a:lnTo>
                    <a:pt x="960119" y="1025652"/>
                  </a:lnTo>
                  <a:lnTo>
                    <a:pt x="949451" y="1013460"/>
                  </a:lnTo>
                  <a:lnTo>
                    <a:pt x="958524" y="1013460"/>
                  </a:lnTo>
                  <a:lnTo>
                    <a:pt x="828130" y="16764"/>
                  </a:lnTo>
                  <a:close/>
                </a:path>
                <a:path w="7873365" h="1066800">
                  <a:moveTo>
                    <a:pt x="1250407" y="967740"/>
                  </a:moveTo>
                  <a:lnTo>
                    <a:pt x="1220724" y="967740"/>
                  </a:lnTo>
                  <a:lnTo>
                    <a:pt x="1212342" y="974195"/>
                  </a:lnTo>
                  <a:lnTo>
                    <a:pt x="1332590" y="1066800"/>
                  </a:lnTo>
                  <a:lnTo>
                    <a:pt x="1621438" y="1066800"/>
                  </a:lnTo>
                  <a:lnTo>
                    <a:pt x="1638559" y="1048512"/>
                  </a:lnTo>
                  <a:lnTo>
                    <a:pt x="1600200" y="1048512"/>
                  </a:lnTo>
                  <a:lnTo>
                    <a:pt x="1601626" y="1046988"/>
                  </a:lnTo>
                  <a:lnTo>
                    <a:pt x="1353312" y="1046988"/>
                  </a:lnTo>
                  <a:lnTo>
                    <a:pt x="1344168" y="1043940"/>
                  </a:lnTo>
                  <a:lnTo>
                    <a:pt x="1349277" y="1043881"/>
                  </a:lnTo>
                  <a:lnTo>
                    <a:pt x="1250407" y="967740"/>
                  </a:lnTo>
                  <a:close/>
                </a:path>
                <a:path w="7873365" h="1066800">
                  <a:moveTo>
                    <a:pt x="1775144" y="925068"/>
                  </a:moveTo>
                  <a:lnTo>
                    <a:pt x="1754124" y="925068"/>
                  </a:lnTo>
                  <a:lnTo>
                    <a:pt x="1744837" y="934988"/>
                  </a:lnTo>
                  <a:lnTo>
                    <a:pt x="1866900" y="1050036"/>
                  </a:lnTo>
                  <a:lnTo>
                    <a:pt x="1868424" y="1053084"/>
                  </a:lnTo>
                  <a:lnTo>
                    <a:pt x="1871472" y="1053084"/>
                  </a:lnTo>
                  <a:lnTo>
                    <a:pt x="1874520" y="1054608"/>
                  </a:lnTo>
                  <a:lnTo>
                    <a:pt x="1962912" y="1066800"/>
                  </a:lnTo>
                  <a:lnTo>
                    <a:pt x="2608326" y="1066800"/>
                  </a:lnTo>
                  <a:lnTo>
                    <a:pt x="2674620" y="1065276"/>
                  </a:lnTo>
                  <a:lnTo>
                    <a:pt x="3504157" y="1065276"/>
                  </a:lnTo>
                  <a:lnTo>
                    <a:pt x="3601853" y="1043940"/>
                  </a:lnTo>
                  <a:lnTo>
                    <a:pt x="2008632" y="1043940"/>
                  </a:lnTo>
                  <a:lnTo>
                    <a:pt x="2011445" y="1043907"/>
                  </a:lnTo>
                  <a:lnTo>
                    <a:pt x="1912238" y="1030224"/>
                  </a:lnTo>
                  <a:lnTo>
                    <a:pt x="1886712" y="1030224"/>
                  </a:lnTo>
                  <a:lnTo>
                    <a:pt x="1879091" y="1025652"/>
                  </a:lnTo>
                  <a:lnTo>
                    <a:pt x="1881861" y="1025652"/>
                  </a:lnTo>
                  <a:lnTo>
                    <a:pt x="1775144" y="925068"/>
                  </a:lnTo>
                  <a:close/>
                </a:path>
                <a:path w="7873365" h="1066800">
                  <a:moveTo>
                    <a:pt x="3504157" y="1065276"/>
                  </a:moveTo>
                  <a:lnTo>
                    <a:pt x="2674620" y="1065276"/>
                  </a:lnTo>
                  <a:lnTo>
                    <a:pt x="2700832" y="1066800"/>
                  </a:lnTo>
                  <a:lnTo>
                    <a:pt x="3497178" y="1066800"/>
                  </a:lnTo>
                  <a:lnTo>
                    <a:pt x="3504157" y="1065276"/>
                  </a:lnTo>
                  <a:close/>
                </a:path>
                <a:path w="7873365" h="1066800">
                  <a:moveTo>
                    <a:pt x="3734790" y="1042416"/>
                  </a:moveTo>
                  <a:lnTo>
                    <a:pt x="3608832" y="1042416"/>
                  </a:lnTo>
                  <a:lnTo>
                    <a:pt x="3605022" y="1043248"/>
                  </a:lnTo>
                  <a:lnTo>
                    <a:pt x="3712865" y="1066800"/>
                  </a:lnTo>
                  <a:lnTo>
                    <a:pt x="3750486" y="1066800"/>
                  </a:lnTo>
                  <a:lnTo>
                    <a:pt x="3779700" y="1046988"/>
                  </a:lnTo>
                  <a:lnTo>
                    <a:pt x="3729228" y="1046988"/>
                  </a:lnTo>
                  <a:lnTo>
                    <a:pt x="3735671" y="1042618"/>
                  </a:lnTo>
                  <a:lnTo>
                    <a:pt x="3734790" y="1042416"/>
                  </a:lnTo>
                  <a:close/>
                </a:path>
                <a:path w="7873365" h="1066800">
                  <a:moveTo>
                    <a:pt x="3912288" y="979932"/>
                  </a:moveTo>
                  <a:lnTo>
                    <a:pt x="3878579" y="979932"/>
                  </a:lnTo>
                  <a:lnTo>
                    <a:pt x="3870197" y="985616"/>
                  </a:lnTo>
                  <a:lnTo>
                    <a:pt x="3989909" y="1066800"/>
                  </a:lnTo>
                  <a:lnTo>
                    <a:pt x="4455566" y="1066800"/>
                  </a:lnTo>
                  <a:lnTo>
                    <a:pt x="4534636" y="1057915"/>
                  </a:lnTo>
                  <a:lnTo>
                    <a:pt x="4532376" y="1057656"/>
                  </a:lnTo>
                  <a:lnTo>
                    <a:pt x="7872984" y="1057656"/>
                  </a:lnTo>
                  <a:lnTo>
                    <a:pt x="7871459" y="1050036"/>
                  </a:lnTo>
                  <a:lnTo>
                    <a:pt x="7871459" y="1046988"/>
                  </a:lnTo>
                  <a:lnTo>
                    <a:pt x="4011167" y="1046988"/>
                  </a:lnTo>
                  <a:lnTo>
                    <a:pt x="4002024" y="1043940"/>
                  </a:lnTo>
                  <a:lnTo>
                    <a:pt x="4006673" y="1043940"/>
                  </a:lnTo>
                  <a:lnTo>
                    <a:pt x="3912288" y="979932"/>
                  </a:lnTo>
                  <a:close/>
                </a:path>
                <a:path w="7873365" h="1066800">
                  <a:moveTo>
                    <a:pt x="7872984" y="1057656"/>
                  </a:moveTo>
                  <a:lnTo>
                    <a:pt x="4536948" y="1057656"/>
                  </a:lnTo>
                  <a:lnTo>
                    <a:pt x="4534636" y="1057915"/>
                  </a:lnTo>
                  <a:lnTo>
                    <a:pt x="4611928" y="1066800"/>
                  </a:lnTo>
                  <a:lnTo>
                    <a:pt x="7300569" y="1066800"/>
                  </a:lnTo>
                  <a:lnTo>
                    <a:pt x="7327392" y="1065276"/>
                  </a:lnTo>
                  <a:lnTo>
                    <a:pt x="7866888" y="1065276"/>
                  </a:lnTo>
                  <a:lnTo>
                    <a:pt x="7872984" y="1057656"/>
                  </a:lnTo>
                  <a:close/>
                </a:path>
                <a:path w="7873365" h="1066800">
                  <a:moveTo>
                    <a:pt x="7859267" y="1065276"/>
                  </a:moveTo>
                  <a:lnTo>
                    <a:pt x="7327392" y="1065276"/>
                  </a:lnTo>
                  <a:lnTo>
                    <a:pt x="7353604" y="1066800"/>
                  </a:lnTo>
                  <a:lnTo>
                    <a:pt x="7832140" y="1066800"/>
                  </a:lnTo>
                  <a:lnTo>
                    <a:pt x="7859267" y="1065276"/>
                  </a:lnTo>
                  <a:close/>
                </a:path>
                <a:path w="7873365" h="1066800">
                  <a:moveTo>
                    <a:pt x="4536948" y="1057656"/>
                  </a:moveTo>
                  <a:lnTo>
                    <a:pt x="4532376" y="1057656"/>
                  </a:lnTo>
                  <a:lnTo>
                    <a:pt x="4534636" y="1057915"/>
                  </a:lnTo>
                  <a:lnTo>
                    <a:pt x="4536948" y="1057656"/>
                  </a:lnTo>
                  <a:close/>
                </a:path>
                <a:path w="7873365" h="1066800">
                  <a:moveTo>
                    <a:pt x="1604547" y="1043868"/>
                  </a:moveTo>
                  <a:lnTo>
                    <a:pt x="1600200" y="1048512"/>
                  </a:lnTo>
                  <a:lnTo>
                    <a:pt x="1610868" y="1043940"/>
                  </a:lnTo>
                  <a:lnTo>
                    <a:pt x="1604547" y="1043868"/>
                  </a:lnTo>
                  <a:close/>
                </a:path>
                <a:path w="7873365" h="1066800">
                  <a:moveTo>
                    <a:pt x="1748027" y="900684"/>
                  </a:moveTo>
                  <a:lnTo>
                    <a:pt x="1740408" y="900684"/>
                  </a:lnTo>
                  <a:lnTo>
                    <a:pt x="1735836" y="902208"/>
                  </a:lnTo>
                  <a:lnTo>
                    <a:pt x="1734312" y="905256"/>
                  </a:lnTo>
                  <a:lnTo>
                    <a:pt x="1604547" y="1043868"/>
                  </a:lnTo>
                  <a:lnTo>
                    <a:pt x="1610868" y="1043940"/>
                  </a:lnTo>
                  <a:lnTo>
                    <a:pt x="1600200" y="1048512"/>
                  </a:lnTo>
                  <a:lnTo>
                    <a:pt x="1638559" y="1048512"/>
                  </a:lnTo>
                  <a:lnTo>
                    <a:pt x="1744837" y="934988"/>
                  </a:lnTo>
                  <a:lnTo>
                    <a:pt x="1734312" y="925068"/>
                  </a:lnTo>
                  <a:lnTo>
                    <a:pt x="1775144" y="925068"/>
                  </a:lnTo>
                  <a:lnTo>
                    <a:pt x="1754124" y="905256"/>
                  </a:lnTo>
                  <a:lnTo>
                    <a:pt x="1751076" y="902208"/>
                  </a:lnTo>
                  <a:lnTo>
                    <a:pt x="1748027" y="900684"/>
                  </a:lnTo>
                  <a:close/>
                </a:path>
                <a:path w="7873365" h="1066800">
                  <a:moveTo>
                    <a:pt x="1077206" y="1042495"/>
                  </a:moveTo>
                  <a:lnTo>
                    <a:pt x="1071371" y="1046988"/>
                  </a:lnTo>
                  <a:lnTo>
                    <a:pt x="1083564" y="1043940"/>
                  </a:lnTo>
                  <a:lnTo>
                    <a:pt x="1077206" y="1042495"/>
                  </a:lnTo>
                  <a:close/>
                </a:path>
                <a:path w="7873365" h="1066800">
                  <a:moveTo>
                    <a:pt x="1216152" y="940308"/>
                  </a:moveTo>
                  <a:lnTo>
                    <a:pt x="1208532" y="940308"/>
                  </a:lnTo>
                  <a:lnTo>
                    <a:pt x="1203960" y="944880"/>
                  </a:lnTo>
                  <a:lnTo>
                    <a:pt x="1077206" y="1042495"/>
                  </a:lnTo>
                  <a:lnTo>
                    <a:pt x="1083564" y="1043940"/>
                  </a:lnTo>
                  <a:lnTo>
                    <a:pt x="1071371" y="1046988"/>
                  </a:lnTo>
                  <a:lnTo>
                    <a:pt x="1117819" y="1046988"/>
                  </a:lnTo>
                  <a:lnTo>
                    <a:pt x="1212342" y="974195"/>
                  </a:lnTo>
                  <a:lnTo>
                    <a:pt x="1203960" y="967740"/>
                  </a:lnTo>
                  <a:lnTo>
                    <a:pt x="1250407" y="967740"/>
                  </a:lnTo>
                  <a:lnTo>
                    <a:pt x="1220724" y="944880"/>
                  </a:lnTo>
                  <a:lnTo>
                    <a:pt x="1216152" y="940308"/>
                  </a:lnTo>
                  <a:close/>
                </a:path>
                <a:path w="7873365" h="1066800">
                  <a:moveTo>
                    <a:pt x="1349277" y="1043881"/>
                  </a:moveTo>
                  <a:lnTo>
                    <a:pt x="1344168" y="1043940"/>
                  </a:lnTo>
                  <a:lnTo>
                    <a:pt x="1353312" y="1046988"/>
                  </a:lnTo>
                  <a:lnTo>
                    <a:pt x="1349277" y="1043881"/>
                  </a:lnTo>
                  <a:close/>
                </a:path>
                <a:path w="7873365" h="1066800">
                  <a:moveTo>
                    <a:pt x="1476756" y="1042416"/>
                  </a:moveTo>
                  <a:lnTo>
                    <a:pt x="1349277" y="1043881"/>
                  </a:lnTo>
                  <a:lnTo>
                    <a:pt x="1353312" y="1046988"/>
                  </a:lnTo>
                  <a:lnTo>
                    <a:pt x="1601626" y="1046988"/>
                  </a:lnTo>
                  <a:lnTo>
                    <a:pt x="1604547" y="1043868"/>
                  </a:lnTo>
                  <a:lnTo>
                    <a:pt x="1476756" y="1042416"/>
                  </a:lnTo>
                  <a:close/>
                </a:path>
                <a:path w="7873365" h="1066800">
                  <a:moveTo>
                    <a:pt x="3735671" y="1042618"/>
                  </a:moveTo>
                  <a:lnTo>
                    <a:pt x="3729228" y="1046988"/>
                  </a:lnTo>
                  <a:lnTo>
                    <a:pt x="3741420" y="1043940"/>
                  </a:lnTo>
                  <a:lnTo>
                    <a:pt x="3735671" y="1042618"/>
                  </a:lnTo>
                  <a:close/>
                </a:path>
                <a:path w="7873365" h="1066800">
                  <a:moveTo>
                    <a:pt x="3874008" y="954024"/>
                  </a:moveTo>
                  <a:lnTo>
                    <a:pt x="3866388" y="954024"/>
                  </a:lnTo>
                  <a:lnTo>
                    <a:pt x="3861816" y="957072"/>
                  </a:lnTo>
                  <a:lnTo>
                    <a:pt x="3735671" y="1042618"/>
                  </a:lnTo>
                  <a:lnTo>
                    <a:pt x="3741420" y="1043940"/>
                  </a:lnTo>
                  <a:lnTo>
                    <a:pt x="3729228" y="1046988"/>
                  </a:lnTo>
                  <a:lnTo>
                    <a:pt x="3779700" y="1046988"/>
                  </a:lnTo>
                  <a:lnTo>
                    <a:pt x="3870198" y="985616"/>
                  </a:lnTo>
                  <a:lnTo>
                    <a:pt x="3861816" y="979932"/>
                  </a:lnTo>
                  <a:lnTo>
                    <a:pt x="3912288" y="979932"/>
                  </a:lnTo>
                  <a:lnTo>
                    <a:pt x="3878579" y="957072"/>
                  </a:lnTo>
                  <a:lnTo>
                    <a:pt x="3874008" y="954024"/>
                  </a:lnTo>
                  <a:close/>
                </a:path>
                <a:path w="7873365" h="1066800">
                  <a:moveTo>
                    <a:pt x="4006673" y="1043940"/>
                  </a:moveTo>
                  <a:lnTo>
                    <a:pt x="4002024" y="1043940"/>
                  </a:lnTo>
                  <a:lnTo>
                    <a:pt x="4011167" y="1046988"/>
                  </a:lnTo>
                  <a:lnTo>
                    <a:pt x="4006673" y="1043940"/>
                  </a:lnTo>
                  <a:close/>
                </a:path>
                <a:path w="7873365" h="1066800">
                  <a:moveTo>
                    <a:pt x="7865363" y="1036320"/>
                  </a:moveTo>
                  <a:lnTo>
                    <a:pt x="7857744" y="1036320"/>
                  </a:lnTo>
                  <a:lnTo>
                    <a:pt x="7723632" y="1043940"/>
                  </a:lnTo>
                  <a:lnTo>
                    <a:pt x="4006673" y="1043940"/>
                  </a:lnTo>
                  <a:lnTo>
                    <a:pt x="4011167" y="1046988"/>
                  </a:lnTo>
                  <a:lnTo>
                    <a:pt x="7871459" y="1046988"/>
                  </a:lnTo>
                  <a:lnTo>
                    <a:pt x="7871459" y="1042416"/>
                  </a:lnTo>
                  <a:lnTo>
                    <a:pt x="7865363" y="1036320"/>
                  </a:lnTo>
                  <a:close/>
                </a:path>
                <a:path w="7873365" h="1066800">
                  <a:moveTo>
                    <a:pt x="2011445" y="1043907"/>
                  </a:moveTo>
                  <a:lnTo>
                    <a:pt x="2008632" y="1043940"/>
                  </a:lnTo>
                  <a:lnTo>
                    <a:pt x="2011679" y="1043940"/>
                  </a:lnTo>
                  <a:lnTo>
                    <a:pt x="2011445" y="1043907"/>
                  </a:lnTo>
                  <a:close/>
                </a:path>
                <a:path w="7873365" h="1066800">
                  <a:moveTo>
                    <a:pt x="2141220" y="1042416"/>
                  </a:moveTo>
                  <a:lnTo>
                    <a:pt x="2011445" y="1043907"/>
                  </a:lnTo>
                  <a:lnTo>
                    <a:pt x="2011679" y="1043940"/>
                  </a:lnTo>
                  <a:lnTo>
                    <a:pt x="2276855" y="1043940"/>
                  </a:lnTo>
                  <a:lnTo>
                    <a:pt x="2141220" y="1042416"/>
                  </a:lnTo>
                  <a:close/>
                </a:path>
                <a:path w="7873365" h="1066800">
                  <a:moveTo>
                    <a:pt x="2673096" y="1036320"/>
                  </a:moveTo>
                  <a:lnTo>
                    <a:pt x="2540508" y="1039368"/>
                  </a:lnTo>
                  <a:lnTo>
                    <a:pt x="2407920" y="1043940"/>
                  </a:lnTo>
                  <a:lnTo>
                    <a:pt x="2807208" y="1043940"/>
                  </a:lnTo>
                  <a:lnTo>
                    <a:pt x="2673096" y="1036320"/>
                  </a:lnTo>
                  <a:close/>
                </a:path>
                <a:path w="7873365" h="1066800">
                  <a:moveTo>
                    <a:pt x="3204972" y="1040892"/>
                  </a:moveTo>
                  <a:lnTo>
                    <a:pt x="3072384" y="1043940"/>
                  </a:lnTo>
                  <a:lnTo>
                    <a:pt x="3339084" y="1043940"/>
                  </a:lnTo>
                  <a:lnTo>
                    <a:pt x="3204972" y="1040892"/>
                  </a:lnTo>
                  <a:close/>
                </a:path>
                <a:path w="7873365" h="1066800">
                  <a:moveTo>
                    <a:pt x="3608832" y="1013460"/>
                  </a:moveTo>
                  <a:lnTo>
                    <a:pt x="3601212" y="1013460"/>
                  </a:lnTo>
                  <a:lnTo>
                    <a:pt x="3468624" y="1043940"/>
                  </a:lnTo>
                  <a:lnTo>
                    <a:pt x="3601853" y="1043940"/>
                  </a:lnTo>
                  <a:lnTo>
                    <a:pt x="3605022" y="1043248"/>
                  </a:lnTo>
                  <a:lnTo>
                    <a:pt x="3601212" y="1042416"/>
                  </a:lnTo>
                  <a:lnTo>
                    <a:pt x="3734790" y="1042416"/>
                  </a:lnTo>
                  <a:lnTo>
                    <a:pt x="3608832" y="1013460"/>
                  </a:lnTo>
                  <a:close/>
                </a:path>
                <a:path w="7873365" h="1066800">
                  <a:moveTo>
                    <a:pt x="4536948" y="1028700"/>
                  </a:moveTo>
                  <a:lnTo>
                    <a:pt x="4532376" y="1028700"/>
                  </a:lnTo>
                  <a:lnTo>
                    <a:pt x="4401312" y="1043940"/>
                  </a:lnTo>
                  <a:lnTo>
                    <a:pt x="4669536" y="1043940"/>
                  </a:lnTo>
                  <a:lnTo>
                    <a:pt x="4536948" y="1028700"/>
                  </a:lnTo>
                  <a:close/>
                </a:path>
                <a:path w="7873365" h="1066800">
                  <a:moveTo>
                    <a:pt x="5198364" y="1042416"/>
                  </a:moveTo>
                  <a:lnTo>
                    <a:pt x="5065776" y="1043940"/>
                  </a:lnTo>
                  <a:lnTo>
                    <a:pt x="5333999" y="1043940"/>
                  </a:lnTo>
                  <a:lnTo>
                    <a:pt x="5198364" y="1042416"/>
                  </a:lnTo>
                  <a:close/>
                </a:path>
                <a:path w="7873365" h="1066800">
                  <a:moveTo>
                    <a:pt x="5862828" y="1042416"/>
                  </a:moveTo>
                  <a:lnTo>
                    <a:pt x="5730240" y="1043940"/>
                  </a:lnTo>
                  <a:lnTo>
                    <a:pt x="5998464" y="1043940"/>
                  </a:lnTo>
                  <a:lnTo>
                    <a:pt x="5862828" y="1042416"/>
                  </a:lnTo>
                  <a:close/>
                </a:path>
                <a:path w="7873365" h="1066800">
                  <a:moveTo>
                    <a:pt x="6527292" y="1040892"/>
                  </a:moveTo>
                  <a:lnTo>
                    <a:pt x="6394704" y="1043940"/>
                  </a:lnTo>
                  <a:lnTo>
                    <a:pt x="6662928" y="1043940"/>
                  </a:lnTo>
                  <a:lnTo>
                    <a:pt x="6527292" y="1040892"/>
                  </a:lnTo>
                  <a:close/>
                </a:path>
                <a:path w="7873365" h="1066800">
                  <a:moveTo>
                    <a:pt x="7325867" y="1036320"/>
                  </a:moveTo>
                  <a:lnTo>
                    <a:pt x="7193280" y="1043940"/>
                  </a:lnTo>
                  <a:lnTo>
                    <a:pt x="7459980" y="1043940"/>
                  </a:lnTo>
                  <a:lnTo>
                    <a:pt x="7325867" y="1036320"/>
                  </a:lnTo>
                  <a:close/>
                </a:path>
                <a:path w="7873365" h="1066800">
                  <a:moveTo>
                    <a:pt x="3608832" y="1042416"/>
                  </a:moveTo>
                  <a:lnTo>
                    <a:pt x="3601212" y="1042416"/>
                  </a:lnTo>
                  <a:lnTo>
                    <a:pt x="3605022" y="1043248"/>
                  </a:lnTo>
                  <a:lnTo>
                    <a:pt x="3608832" y="1042416"/>
                  </a:lnTo>
                  <a:close/>
                </a:path>
                <a:path w="7873365" h="1066800">
                  <a:moveTo>
                    <a:pt x="562969" y="32004"/>
                  </a:moveTo>
                  <a:lnTo>
                    <a:pt x="533400" y="32004"/>
                  </a:lnTo>
                  <a:lnTo>
                    <a:pt x="560832" y="35052"/>
                  </a:lnTo>
                  <a:lnTo>
                    <a:pt x="540084" y="81793"/>
                  </a:lnTo>
                  <a:lnTo>
                    <a:pt x="665988" y="1019556"/>
                  </a:lnTo>
                  <a:lnTo>
                    <a:pt x="667512" y="1025652"/>
                  </a:lnTo>
                  <a:lnTo>
                    <a:pt x="673607" y="1031748"/>
                  </a:lnTo>
                  <a:lnTo>
                    <a:pt x="687324" y="1031748"/>
                  </a:lnTo>
                  <a:lnTo>
                    <a:pt x="693419" y="1025652"/>
                  </a:lnTo>
                  <a:lnTo>
                    <a:pt x="694944" y="1019556"/>
                  </a:lnTo>
                  <a:lnTo>
                    <a:pt x="695548" y="1014984"/>
                  </a:lnTo>
                  <a:lnTo>
                    <a:pt x="665988" y="1014984"/>
                  </a:lnTo>
                  <a:lnTo>
                    <a:pt x="680355" y="906322"/>
                  </a:lnTo>
                  <a:lnTo>
                    <a:pt x="562969" y="32004"/>
                  </a:lnTo>
                  <a:close/>
                </a:path>
                <a:path w="7873365" h="1066800">
                  <a:moveTo>
                    <a:pt x="1879091" y="1025652"/>
                  </a:moveTo>
                  <a:lnTo>
                    <a:pt x="1886712" y="1030224"/>
                  </a:lnTo>
                  <a:lnTo>
                    <a:pt x="1882335" y="1026099"/>
                  </a:lnTo>
                  <a:lnTo>
                    <a:pt x="1879091" y="1025652"/>
                  </a:lnTo>
                  <a:close/>
                </a:path>
                <a:path w="7873365" h="1066800">
                  <a:moveTo>
                    <a:pt x="1882335" y="1026099"/>
                  </a:moveTo>
                  <a:lnTo>
                    <a:pt x="1886712" y="1030224"/>
                  </a:lnTo>
                  <a:lnTo>
                    <a:pt x="1912238" y="1030224"/>
                  </a:lnTo>
                  <a:lnTo>
                    <a:pt x="1882335" y="1026099"/>
                  </a:lnTo>
                  <a:close/>
                </a:path>
                <a:path w="7873365" h="1066800">
                  <a:moveTo>
                    <a:pt x="1881861" y="1025652"/>
                  </a:moveTo>
                  <a:lnTo>
                    <a:pt x="1879091" y="1025652"/>
                  </a:lnTo>
                  <a:lnTo>
                    <a:pt x="1882335" y="1026099"/>
                  </a:lnTo>
                  <a:lnTo>
                    <a:pt x="1881861" y="1025652"/>
                  </a:lnTo>
                  <a:close/>
                </a:path>
                <a:path w="7873365" h="1066800">
                  <a:moveTo>
                    <a:pt x="949451" y="1013460"/>
                  </a:moveTo>
                  <a:lnTo>
                    <a:pt x="960119" y="1025652"/>
                  </a:lnTo>
                  <a:lnTo>
                    <a:pt x="958802" y="1015585"/>
                  </a:lnTo>
                  <a:lnTo>
                    <a:pt x="949451" y="1013460"/>
                  </a:lnTo>
                  <a:close/>
                </a:path>
                <a:path w="7873365" h="1066800">
                  <a:moveTo>
                    <a:pt x="958802" y="1015585"/>
                  </a:moveTo>
                  <a:lnTo>
                    <a:pt x="960119" y="1025652"/>
                  </a:lnTo>
                  <a:lnTo>
                    <a:pt x="1003096" y="1025652"/>
                  </a:lnTo>
                  <a:lnTo>
                    <a:pt x="958802" y="1015585"/>
                  </a:lnTo>
                  <a:close/>
                </a:path>
                <a:path w="7873365" h="1066800">
                  <a:moveTo>
                    <a:pt x="958524" y="1013460"/>
                  </a:moveTo>
                  <a:lnTo>
                    <a:pt x="949451" y="1013460"/>
                  </a:lnTo>
                  <a:lnTo>
                    <a:pt x="958802" y="1015585"/>
                  </a:lnTo>
                  <a:lnTo>
                    <a:pt x="958524" y="1013460"/>
                  </a:lnTo>
                  <a:close/>
                </a:path>
                <a:path w="7873365" h="1066800">
                  <a:moveTo>
                    <a:pt x="680355" y="906322"/>
                  </a:moveTo>
                  <a:lnTo>
                    <a:pt x="665988" y="1014984"/>
                  </a:lnTo>
                  <a:lnTo>
                    <a:pt x="694944" y="1014984"/>
                  </a:lnTo>
                  <a:lnTo>
                    <a:pt x="680355" y="906322"/>
                  </a:lnTo>
                  <a:close/>
                </a:path>
                <a:path w="7873365" h="1066800">
                  <a:moveTo>
                    <a:pt x="819912" y="0"/>
                  </a:moveTo>
                  <a:lnTo>
                    <a:pt x="806196" y="0"/>
                  </a:lnTo>
                  <a:lnTo>
                    <a:pt x="800100" y="6096"/>
                  </a:lnTo>
                  <a:lnTo>
                    <a:pt x="798576" y="12192"/>
                  </a:lnTo>
                  <a:lnTo>
                    <a:pt x="680355" y="906322"/>
                  </a:lnTo>
                  <a:lnTo>
                    <a:pt x="694944" y="1014984"/>
                  </a:lnTo>
                  <a:lnTo>
                    <a:pt x="695548" y="1014984"/>
                  </a:lnTo>
                  <a:lnTo>
                    <a:pt x="812977" y="126843"/>
                  </a:lnTo>
                  <a:lnTo>
                    <a:pt x="798576" y="16764"/>
                  </a:lnTo>
                  <a:lnTo>
                    <a:pt x="828130" y="16764"/>
                  </a:lnTo>
                  <a:lnTo>
                    <a:pt x="827532" y="12192"/>
                  </a:lnTo>
                  <a:lnTo>
                    <a:pt x="826007" y="6096"/>
                  </a:lnTo>
                  <a:lnTo>
                    <a:pt x="819912" y="0"/>
                  </a:lnTo>
                  <a:close/>
                </a:path>
                <a:path w="7873365" h="1066800">
                  <a:moveTo>
                    <a:pt x="19812" y="850392"/>
                  </a:moveTo>
                  <a:lnTo>
                    <a:pt x="10668" y="850392"/>
                  </a:lnTo>
                  <a:lnTo>
                    <a:pt x="6096" y="856488"/>
                  </a:lnTo>
                  <a:lnTo>
                    <a:pt x="0" y="862584"/>
                  </a:lnTo>
                  <a:lnTo>
                    <a:pt x="0" y="871728"/>
                  </a:lnTo>
                  <a:lnTo>
                    <a:pt x="6096" y="876300"/>
                  </a:lnTo>
                  <a:lnTo>
                    <a:pt x="138683" y="1007364"/>
                  </a:lnTo>
                  <a:lnTo>
                    <a:pt x="141731" y="1010412"/>
                  </a:lnTo>
                  <a:lnTo>
                    <a:pt x="146304" y="1011936"/>
                  </a:lnTo>
                  <a:lnTo>
                    <a:pt x="150875" y="1011936"/>
                  </a:lnTo>
                  <a:lnTo>
                    <a:pt x="155448" y="1010412"/>
                  </a:lnTo>
                  <a:lnTo>
                    <a:pt x="160019" y="1007364"/>
                  </a:lnTo>
                  <a:lnTo>
                    <a:pt x="168401" y="990600"/>
                  </a:lnTo>
                  <a:lnTo>
                    <a:pt x="135636" y="990600"/>
                  </a:lnTo>
                  <a:lnTo>
                    <a:pt x="144217" y="973437"/>
                  </a:lnTo>
                  <a:lnTo>
                    <a:pt x="25907" y="856488"/>
                  </a:lnTo>
                  <a:lnTo>
                    <a:pt x="19812" y="850392"/>
                  </a:lnTo>
                  <a:close/>
                </a:path>
                <a:path w="7873365" h="1066800">
                  <a:moveTo>
                    <a:pt x="144217" y="973437"/>
                  </a:moveTo>
                  <a:lnTo>
                    <a:pt x="135636" y="990600"/>
                  </a:lnTo>
                  <a:lnTo>
                    <a:pt x="158495" y="987552"/>
                  </a:lnTo>
                  <a:lnTo>
                    <a:pt x="144217" y="973437"/>
                  </a:lnTo>
                  <a:close/>
                </a:path>
                <a:path w="7873365" h="1066800">
                  <a:moveTo>
                    <a:pt x="268224" y="725424"/>
                  </a:moveTo>
                  <a:lnTo>
                    <a:pt x="144217" y="973437"/>
                  </a:lnTo>
                  <a:lnTo>
                    <a:pt x="158495" y="987552"/>
                  </a:lnTo>
                  <a:lnTo>
                    <a:pt x="135636" y="990600"/>
                  </a:lnTo>
                  <a:lnTo>
                    <a:pt x="168401" y="990600"/>
                  </a:lnTo>
                  <a:lnTo>
                    <a:pt x="294131" y="739140"/>
                  </a:lnTo>
                  <a:lnTo>
                    <a:pt x="294131" y="736092"/>
                  </a:lnTo>
                  <a:lnTo>
                    <a:pt x="296671" y="728472"/>
                  </a:lnTo>
                  <a:lnTo>
                    <a:pt x="268224" y="728472"/>
                  </a:lnTo>
                  <a:lnTo>
                    <a:pt x="268224" y="725424"/>
                  </a:lnTo>
                  <a:close/>
                </a:path>
                <a:path w="7873365" h="1066800">
                  <a:moveTo>
                    <a:pt x="3878579" y="979932"/>
                  </a:moveTo>
                  <a:lnTo>
                    <a:pt x="3861816" y="979932"/>
                  </a:lnTo>
                  <a:lnTo>
                    <a:pt x="3870197" y="985616"/>
                  </a:lnTo>
                  <a:lnTo>
                    <a:pt x="3878579" y="979932"/>
                  </a:lnTo>
                  <a:close/>
                </a:path>
                <a:path w="7873365" h="1066800">
                  <a:moveTo>
                    <a:pt x="1220724" y="967740"/>
                  </a:moveTo>
                  <a:lnTo>
                    <a:pt x="1203960" y="967740"/>
                  </a:lnTo>
                  <a:lnTo>
                    <a:pt x="1212342" y="974195"/>
                  </a:lnTo>
                  <a:lnTo>
                    <a:pt x="1220724" y="967740"/>
                  </a:lnTo>
                  <a:close/>
                </a:path>
                <a:path w="7873365" h="1066800">
                  <a:moveTo>
                    <a:pt x="1754124" y="925068"/>
                  </a:moveTo>
                  <a:lnTo>
                    <a:pt x="1734312" y="925068"/>
                  </a:lnTo>
                  <a:lnTo>
                    <a:pt x="1744837" y="934988"/>
                  </a:lnTo>
                  <a:lnTo>
                    <a:pt x="1754124" y="925068"/>
                  </a:lnTo>
                  <a:close/>
                </a:path>
                <a:path w="7873365" h="1066800">
                  <a:moveTo>
                    <a:pt x="550163" y="15240"/>
                  </a:moveTo>
                  <a:lnTo>
                    <a:pt x="544068" y="15240"/>
                  </a:lnTo>
                  <a:lnTo>
                    <a:pt x="537971" y="18288"/>
                  </a:lnTo>
                  <a:lnTo>
                    <a:pt x="534924" y="24384"/>
                  </a:lnTo>
                  <a:lnTo>
                    <a:pt x="402336" y="326136"/>
                  </a:lnTo>
                  <a:lnTo>
                    <a:pt x="268224" y="728472"/>
                  </a:lnTo>
                  <a:lnTo>
                    <a:pt x="296671" y="728472"/>
                  </a:lnTo>
                  <a:lnTo>
                    <a:pt x="428244" y="333756"/>
                  </a:lnTo>
                  <a:lnTo>
                    <a:pt x="540084" y="81793"/>
                  </a:lnTo>
                  <a:lnTo>
                    <a:pt x="533400" y="32004"/>
                  </a:lnTo>
                  <a:lnTo>
                    <a:pt x="562969" y="32004"/>
                  </a:lnTo>
                  <a:lnTo>
                    <a:pt x="562356" y="27432"/>
                  </a:lnTo>
                  <a:lnTo>
                    <a:pt x="560832" y="21336"/>
                  </a:lnTo>
                  <a:lnTo>
                    <a:pt x="556260" y="16764"/>
                  </a:lnTo>
                  <a:lnTo>
                    <a:pt x="550163" y="15240"/>
                  </a:lnTo>
                  <a:close/>
                </a:path>
                <a:path w="7873365" h="1066800">
                  <a:moveTo>
                    <a:pt x="827532" y="16764"/>
                  </a:moveTo>
                  <a:lnTo>
                    <a:pt x="798576" y="16764"/>
                  </a:lnTo>
                  <a:lnTo>
                    <a:pt x="812977" y="126843"/>
                  </a:lnTo>
                  <a:lnTo>
                    <a:pt x="827532" y="16764"/>
                  </a:lnTo>
                  <a:close/>
                </a:path>
                <a:path w="7873365" h="1066800">
                  <a:moveTo>
                    <a:pt x="533400" y="32004"/>
                  </a:moveTo>
                  <a:lnTo>
                    <a:pt x="540084" y="81793"/>
                  </a:lnTo>
                  <a:lnTo>
                    <a:pt x="560832" y="35052"/>
                  </a:lnTo>
                  <a:lnTo>
                    <a:pt x="533400" y="32004"/>
                  </a:lnTo>
                  <a:close/>
                </a:path>
              </a:pathLst>
            </a:custGeom>
            <a:solidFill>
              <a:srgbClr val="4F80BC"/>
            </a:solidFill>
          </p:spPr>
          <p:txBody>
            <a:bodyPr wrap="square" lIns="0" tIns="0" rIns="0" bIns="0" rtlCol="0"/>
            <a:lstStyle/>
            <a:p>
              <a:endParaRPr/>
            </a:p>
          </p:txBody>
        </p:sp>
        <p:sp>
          <p:nvSpPr>
            <p:cNvPr id="11" name="object 11"/>
            <p:cNvSpPr/>
            <p:nvPr/>
          </p:nvSpPr>
          <p:spPr>
            <a:xfrm>
              <a:off x="1543811" y="5154167"/>
              <a:ext cx="7873365" cy="940435"/>
            </a:xfrm>
            <a:custGeom>
              <a:avLst/>
              <a:gdLst/>
              <a:ahLst/>
              <a:cxnLst/>
              <a:rect l="l" t="t" r="r" b="b"/>
              <a:pathLst>
                <a:path w="7873365" h="940435">
                  <a:moveTo>
                    <a:pt x="828221" y="16764"/>
                  </a:moveTo>
                  <a:lnTo>
                    <a:pt x="827532" y="16764"/>
                  </a:lnTo>
                  <a:lnTo>
                    <a:pt x="813203" y="113772"/>
                  </a:lnTo>
                  <a:lnTo>
                    <a:pt x="931163" y="896112"/>
                  </a:lnTo>
                  <a:lnTo>
                    <a:pt x="932688" y="902208"/>
                  </a:lnTo>
                  <a:lnTo>
                    <a:pt x="935736" y="906780"/>
                  </a:lnTo>
                  <a:lnTo>
                    <a:pt x="941832" y="908304"/>
                  </a:lnTo>
                  <a:lnTo>
                    <a:pt x="1059180" y="940308"/>
                  </a:lnTo>
                  <a:lnTo>
                    <a:pt x="1160068" y="940308"/>
                  </a:lnTo>
                  <a:lnTo>
                    <a:pt x="1213104" y="937260"/>
                  </a:lnTo>
                  <a:lnTo>
                    <a:pt x="1626615" y="937260"/>
                  </a:lnTo>
                  <a:lnTo>
                    <a:pt x="1648968" y="920496"/>
                  </a:lnTo>
                  <a:lnTo>
                    <a:pt x="1601724" y="920496"/>
                  </a:lnTo>
                  <a:lnTo>
                    <a:pt x="1605788" y="917448"/>
                  </a:lnTo>
                  <a:lnTo>
                    <a:pt x="1345692" y="917448"/>
                  </a:lnTo>
                  <a:lnTo>
                    <a:pt x="1323339" y="915924"/>
                  </a:lnTo>
                  <a:lnTo>
                    <a:pt x="1078992" y="915924"/>
                  </a:lnTo>
                  <a:lnTo>
                    <a:pt x="1082768" y="915706"/>
                  </a:lnTo>
                  <a:lnTo>
                    <a:pt x="994155" y="891540"/>
                  </a:lnTo>
                  <a:lnTo>
                    <a:pt x="960119" y="891540"/>
                  </a:lnTo>
                  <a:lnTo>
                    <a:pt x="949451" y="879348"/>
                  </a:lnTo>
                  <a:lnTo>
                    <a:pt x="958281" y="879348"/>
                  </a:lnTo>
                  <a:lnTo>
                    <a:pt x="828221" y="16764"/>
                  </a:lnTo>
                  <a:close/>
                </a:path>
                <a:path w="7873365" h="940435">
                  <a:moveTo>
                    <a:pt x="1626615" y="937260"/>
                  </a:moveTo>
                  <a:lnTo>
                    <a:pt x="1213104" y="937260"/>
                  </a:lnTo>
                  <a:lnTo>
                    <a:pt x="1256791" y="940308"/>
                  </a:lnTo>
                  <a:lnTo>
                    <a:pt x="1622552" y="940308"/>
                  </a:lnTo>
                  <a:lnTo>
                    <a:pt x="1626615" y="937260"/>
                  </a:lnTo>
                  <a:close/>
                </a:path>
                <a:path w="7873365" h="940435">
                  <a:moveTo>
                    <a:pt x="1783675" y="842772"/>
                  </a:moveTo>
                  <a:lnTo>
                    <a:pt x="1752600" y="842772"/>
                  </a:lnTo>
                  <a:lnTo>
                    <a:pt x="1744299" y="848997"/>
                  </a:lnTo>
                  <a:lnTo>
                    <a:pt x="1868424" y="940308"/>
                  </a:lnTo>
                  <a:lnTo>
                    <a:pt x="2647797" y="940308"/>
                  </a:lnTo>
                  <a:lnTo>
                    <a:pt x="2674620" y="938784"/>
                  </a:lnTo>
                  <a:lnTo>
                    <a:pt x="3499302" y="938784"/>
                  </a:lnTo>
                  <a:lnTo>
                    <a:pt x="3580008" y="917448"/>
                  </a:lnTo>
                  <a:lnTo>
                    <a:pt x="1885188" y="917448"/>
                  </a:lnTo>
                  <a:lnTo>
                    <a:pt x="1877567" y="914400"/>
                  </a:lnTo>
                  <a:lnTo>
                    <a:pt x="1881044" y="914400"/>
                  </a:lnTo>
                  <a:lnTo>
                    <a:pt x="1783675" y="842772"/>
                  </a:lnTo>
                  <a:close/>
                </a:path>
                <a:path w="7873365" h="940435">
                  <a:moveTo>
                    <a:pt x="3499302" y="938784"/>
                  </a:moveTo>
                  <a:lnTo>
                    <a:pt x="2674620" y="938784"/>
                  </a:lnTo>
                  <a:lnTo>
                    <a:pt x="2700832" y="940308"/>
                  </a:lnTo>
                  <a:lnTo>
                    <a:pt x="3493538" y="940308"/>
                  </a:lnTo>
                  <a:lnTo>
                    <a:pt x="3499302" y="938784"/>
                  </a:lnTo>
                  <a:close/>
                </a:path>
                <a:path w="7873365" h="940435">
                  <a:moveTo>
                    <a:pt x="3713797" y="909828"/>
                  </a:moveTo>
                  <a:lnTo>
                    <a:pt x="3608832" y="909828"/>
                  </a:lnTo>
                  <a:lnTo>
                    <a:pt x="3605022" y="910835"/>
                  </a:lnTo>
                  <a:lnTo>
                    <a:pt x="3716505" y="940308"/>
                  </a:lnTo>
                  <a:lnTo>
                    <a:pt x="3749378" y="940308"/>
                  </a:lnTo>
                  <a:lnTo>
                    <a:pt x="3783753" y="918972"/>
                  </a:lnTo>
                  <a:lnTo>
                    <a:pt x="3730752" y="918972"/>
                  </a:lnTo>
                  <a:lnTo>
                    <a:pt x="3735734" y="915879"/>
                  </a:lnTo>
                  <a:lnTo>
                    <a:pt x="3713797" y="909828"/>
                  </a:lnTo>
                  <a:close/>
                </a:path>
                <a:path w="7873365" h="940435">
                  <a:moveTo>
                    <a:pt x="3916341" y="861060"/>
                  </a:moveTo>
                  <a:lnTo>
                    <a:pt x="3877055" y="861060"/>
                  </a:lnTo>
                  <a:lnTo>
                    <a:pt x="3870197" y="865316"/>
                  </a:lnTo>
                  <a:lnTo>
                    <a:pt x="3991017" y="940308"/>
                  </a:lnTo>
                  <a:lnTo>
                    <a:pt x="7749032" y="940308"/>
                  </a:lnTo>
                  <a:lnTo>
                    <a:pt x="7853341" y="918972"/>
                  </a:lnTo>
                  <a:lnTo>
                    <a:pt x="4009643" y="918972"/>
                  </a:lnTo>
                  <a:lnTo>
                    <a:pt x="4002024" y="917448"/>
                  </a:lnTo>
                  <a:lnTo>
                    <a:pt x="4007188" y="917448"/>
                  </a:lnTo>
                  <a:lnTo>
                    <a:pt x="3916341" y="861060"/>
                  </a:lnTo>
                  <a:close/>
                </a:path>
                <a:path w="7873365" h="940435">
                  <a:moveTo>
                    <a:pt x="563324" y="510540"/>
                  </a:moveTo>
                  <a:lnTo>
                    <a:pt x="534924" y="510540"/>
                  </a:lnTo>
                  <a:lnTo>
                    <a:pt x="560832" y="513588"/>
                  </a:lnTo>
                  <a:lnTo>
                    <a:pt x="545941" y="544225"/>
                  </a:lnTo>
                  <a:lnTo>
                    <a:pt x="667512" y="915924"/>
                  </a:lnTo>
                  <a:lnTo>
                    <a:pt x="669036" y="923544"/>
                  </a:lnTo>
                  <a:lnTo>
                    <a:pt x="675132" y="926592"/>
                  </a:lnTo>
                  <a:lnTo>
                    <a:pt x="681227" y="926592"/>
                  </a:lnTo>
                  <a:lnTo>
                    <a:pt x="688848" y="925068"/>
                  </a:lnTo>
                  <a:lnTo>
                    <a:pt x="693419" y="920496"/>
                  </a:lnTo>
                  <a:lnTo>
                    <a:pt x="694944" y="914400"/>
                  </a:lnTo>
                  <a:lnTo>
                    <a:pt x="695619" y="909828"/>
                  </a:lnTo>
                  <a:lnTo>
                    <a:pt x="665988" y="909828"/>
                  </a:lnTo>
                  <a:lnTo>
                    <a:pt x="674677" y="850999"/>
                  </a:lnTo>
                  <a:lnTo>
                    <a:pt x="563324" y="510540"/>
                  </a:lnTo>
                  <a:close/>
                </a:path>
                <a:path w="7873365" h="940435">
                  <a:moveTo>
                    <a:pt x="16763" y="807720"/>
                  </a:moveTo>
                  <a:lnTo>
                    <a:pt x="7619" y="809244"/>
                  </a:lnTo>
                  <a:lnTo>
                    <a:pt x="3047" y="816864"/>
                  </a:lnTo>
                  <a:lnTo>
                    <a:pt x="0" y="822960"/>
                  </a:lnTo>
                  <a:lnTo>
                    <a:pt x="1524" y="832104"/>
                  </a:lnTo>
                  <a:lnTo>
                    <a:pt x="7619" y="835152"/>
                  </a:lnTo>
                  <a:lnTo>
                    <a:pt x="141731" y="917448"/>
                  </a:lnTo>
                  <a:lnTo>
                    <a:pt x="144780" y="920496"/>
                  </a:lnTo>
                  <a:lnTo>
                    <a:pt x="150875" y="920496"/>
                  </a:lnTo>
                  <a:lnTo>
                    <a:pt x="155448" y="918972"/>
                  </a:lnTo>
                  <a:lnTo>
                    <a:pt x="204783" y="894588"/>
                  </a:lnTo>
                  <a:lnTo>
                    <a:pt x="155448" y="894588"/>
                  </a:lnTo>
                  <a:lnTo>
                    <a:pt x="141731" y="893064"/>
                  </a:lnTo>
                  <a:lnTo>
                    <a:pt x="148000" y="889965"/>
                  </a:lnTo>
                  <a:lnTo>
                    <a:pt x="22859" y="812292"/>
                  </a:lnTo>
                  <a:lnTo>
                    <a:pt x="16763" y="807720"/>
                  </a:lnTo>
                  <a:close/>
                </a:path>
                <a:path w="7873365" h="940435">
                  <a:moveTo>
                    <a:pt x="1748027" y="815340"/>
                  </a:moveTo>
                  <a:lnTo>
                    <a:pt x="1740408" y="815340"/>
                  </a:lnTo>
                  <a:lnTo>
                    <a:pt x="1735836" y="819912"/>
                  </a:lnTo>
                  <a:lnTo>
                    <a:pt x="1601724" y="920496"/>
                  </a:lnTo>
                  <a:lnTo>
                    <a:pt x="1609344" y="917448"/>
                  </a:lnTo>
                  <a:lnTo>
                    <a:pt x="1653032" y="917448"/>
                  </a:lnTo>
                  <a:lnTo>
                    <a:pt x="1744299" y="848997"/>
                  </a:lnTo>
                  <a:lnTo>
                    <a:pt x="1735836" y="842772"/>
                  </a:lnTo>
                  <a:lnTo>
                    <a:pt x="1783675" y="842772"/>
                  </a:lnTo>
                  <a:lnTo>
                    <a:pt x="1752600" y="819912"/>
                  </a:lnTo>
                  <a:lnTo>
                    <a:pt x="1748027" y="815340"/>
                  </a:lnTo>
                  <a:close/>
                </a:path>
                <a:path w="7873365" h="940435">
                  <a:moveTo>
                    <a:pt x="1653032" y="917448"/>
                  </a:moveTo>
                  <a:lnTo>
                    <a:pt x="1609344" y="917448"/>
                  </a:lnTo>
                  <a:lnTo>
                    <a:pt x="1601724" y="920496"/>
                  </a:lnTo>
                  <a:lnTo>
                    <a:pt x="1648968" y="920496"/>
                  </a:lnTo>
                  <a:lnTo>
                    <a:pt x="1653032" y="917448"/>
                  </a:lnTo>
                  <a:close/>
                </a:path>
                <a:path w="7873365" h="940435">
                  <a:moveTo>
                    <a:pt x="3735734" y="915879"/>
                  </a:moveTo>
                  <a:lnTo>
                    <a:pt x="3730752" y="918972"/>
                  </a:lnTo>
                  <a:lnTo>
                    <a:pt x="3741420" y="917448"/>
                  </a:lnTo>
                  <a:lnTo>
                    <a:pt x="3735734" y="915879"/>
                  </a:lnTo>
                  <a:close/>
                </a:path>
                <a:path w="7873365" h="940435">
                  <a:moveTo>
                    <a:pt x="3872484" y="835152"/>
                  </a:moveTo>
                  <a:lnTo>
                    <a:pt x="3867912" y="835152"/>
                  </a:lnTo>
                  <a:lnTo>
                    <a:pt x="3863340" y="836676"/>
                  </a:lnTo>
                  <a:lnTo>
                    <a:pt x="3735734" y="915879"/>
                  </a:lnTo>
                  <a:lnTo>
                    <a:pt x="3741420" y="917448"/>
                  </a:lnTo>
                  <a:lnTo>
                    <a:pt x="3730752" y="918972"/>
                  </a:lnTo>
                  <a:lnTo>
                    <a:pt x="3783753" y="918972"/>
                  </a:lnTo>
                  <a:lnTo>
                    <a:pt x="3870198" y="865316"/>
                  </a:lnTo>
                  <a:lnTo>
                    <a:pt x="3863340" y="861060"/>
                  </a:lnTo>
                  <a:lnTo>
                    <a:pt x="3916341" y="861060"/>
                  </a:lnTo>
                  <a:lnTo>
                    <a:pt x="3877055" y="836676"/>
                  </a:lnTo>
                  <a:lnTo>
                    <a:pt x="3872484" y="835152"/>
                  </a:lnTo>
                  <a:close/>
                </a:path>
                <a:path w="7873365" h="940435">
                  <a:moveTo>
                    <a:pt x="4007188" y="917448"/>
                  </a:moveTo>
                  <a:lnTo>
                    <a:pt x="4002024" y="917448"/>
                  </a:lnTo>
                  <a:lnTo>
                    <a:pt x="4009643" y="918972"/>
                  </a:lnTo>
                  <a:lnTo>
                    <a:pt x="4007188" y="917448"/>
                  </a:lnTo>
                  <a:close/>
                </a:path>
                <a:path w="7873365" h="940435">
                  <a:moveTo>
                    <a:pt x="7862315" y="886968"/>
                  </a:moveTo>
                  <a:lnTo>
                    <a:pt x="7854696" y="888492"/>
                  </a:lnTo>
                  <a:lnTo>
                    <a:pt x="7722108" y="917448"/>
                  </a:lnTo>
                  <a:lnTo>
                    <a:pt x="4007188" y="917448"/>
                  </a:lnTo>
                  <a:lnTo>
                    <a:pt x="4009643" y="918972"/>
                  </a:lnTo>
                  <a:lnTo>
                    <a:pt x="7853341" y="918972"/>
                  </a:lnTo>
                  <a:lnTo>
                    <a:pt x="7868411" y="915924"/>
                  </a:lnTo>
                  <a:lnTo>
                    <a:pt x="7872984" y="908304"/>
                  </a:lnTo>
                  <a:lnTo>
                    <a:pt x="7871459" y="900684"/>
                  </a:lnTo>
                  <a:lnTo>
                    <a:pt x="7869936" y="891540"/>
                  </a:lnTo>
                  <a:lnTo>
                    <a:pt x="7862315" y="886968"/>
                  </a:lnTo>
                  <a:close/>
                </a:path>
                <a:path w="7873365" h="940435">
                  <a:moveTo>
                    <a:pt x="1877567" y="914400"/>
                  </a:moveTo>
                  <a:lnTo>
                    <a:pt x="1885188" y="917448"/>
                  </a:lnTo>
                  <a:lnTo>
                    <a:pt x="1881156" y="914482"/>
                  </a:lnTo>
                  <a:lnTo>
                    <a:pt x="1877567" y="914400"/>
                  </a:lnTo>
                  <a:close/>
                </a:path>
                <a:path w="7873365" h="940435">
                  <a:moveTo>
                    <a:pt x="1881156" y="914482"/>
                  </a:moveTo>
                  <a:lnTo>
                    <a:pt x="1885188" y="917448"/>
                  </a:lnTo>
                  <a:lnTo>
                    <a:pt x="2010155" y="917448"/>
                  </a:lnTo>
                  <a:lnTo>
                    <a:pt x="1881156" y="914482"/>
                  </a:lnTo>
                  <a:close/>
                </a:path>
                <a:path w="7873365" h="940435">
                  <a:moveTo>
                    <a:pt x="2141220" y="915924"/>
                  </a:moveTo>
                  <a:lnTo>
                    <a:pt x="2010155" y="917448"/>
                  </a:lnTo>
                  <a:lnTo>
                    <a:pt x="2276855" y="917448"/>
                  </a:lnTo>
                  <a:lnTo>
                    <a:pt x="2141220" y="915924"/>
                  </a:lnTo>
                  <a:close/>
                </a:path>
                <a:path w="7873365" h="940435">
                  <a:moveTo>
                    <a:pt x="2407920" y="915924"/>
                  </a:moveTo>
                  <a:lnTo>
                    <a:pt x="2276855" y="917448"/>
                  </a:lnTo>
                  <a:lnTo>
                    <a:pt x="2542032" y="917448"/>
                  </a:lnTo>
                  <a:lnTo>
                    <a:pt x="2407920" y="915924"/>
                  </a:lnTo>
                  <a:close/>
                </a:path>
                <a:path w="7873365" h="940435">
                  <a:moveTo>
                    <a:pt x="2673096" y="909828"/>
                  </a:moveTo>
                  <a:lnTo>
                    <a:pt x="2542032" y="917448"/>
                  </a:lnTo>
                  <a:lnTo>
                    <a:pt x="2807208" y="917448"/>
                  </a:lnTo>
                  <a:lnTo>
                    <a:pt x="2673096" y="909828"/>
                  </a:lnTo>
                  <a:close/>
                </a:path>
                <a:path w="7873365" h="940435">
                  <a:moveTo>
                    <a:pt x="3608832" y="880872"/>
                  </a:moveTo>
                  <a:lnTo>
                    <a:pt x="3601212" y="880872"/>
                  </a:lnTo>
                  <a:lnTo>
                    <a:pt x="3468624" y="917448"/>
                  </a:lnTo>
                  <a:lnTo>
                    <a:pt x="3580008" y="917448"/>
                  </a:lnTo>
                  <a:lnTo>
                    <a:pt x="3605022" y="910835"/>
                  </a:lnTo>
                  <a:lnTo>
                    <a:pt x="3601212" y="909828"/>
                  </a:lnTo>
                  <a:lnTo>
                    <a:pt x="3713797" y="909828"/>
                  </a:lnTo>
                  <a:lnTo>
                    <a:pt x="3608832" y="880872"/>
                  </a:lnTo>
                  <a:close/>
                </a:path>
                <a:path w="7873365" h="940435">
                  <a:moveTo>
                    <a:pt x="7325867" y="915924"/>
                  </a:moveTo>
                  <a:lnTo>
                    <a:pt x="7193280" y="917448"/>
                  </a:lnTo>
                  <a:lnTo>
                    <a:pt x="7459980" y="917448"/>
                  </a:lnTo>
                  <a:lnTo>
                    <a:pt x="7325867" y="915924"/>
                  </a:lnTo>
                  <a:close/>
                </a:path>
                <a:path w="7873365" h="940435">
                  <a:moveTo>
                    <a:pt x="1082768" y="915706"/>
                  </a:moveTo>
                  <a:lnTo>
                    <a:pt x="1078992" y="915924"/>
                  </a:lnTo>
                  <a:lnTo>
                    <a:pt x="1083564" y="915924"/>
                  </a:lnTo>
                  <a:lnTo>
                    <a:pt x="1082768" y="915706"/>
                  </a:lnTo>
                  <a:close/>
                </a:path>
                <a:path w="7873365" h="940435">
                  <a:moveTo>
                    <a:pt x="1211580" y="908304"/>
                  </a:moveTo>
                  <a:lnTo>
                    <a:pt x="1082768" y="915706"/>
                  </a:lnTo>
                  <a:lnTo>
                    <a:pt x="1083564" y="915924"/>
                  </a:lnTo>
                  <a:lnTo>
                    <a:pt x="1323339" y="915924"/>
                  </a:lnTo>
                  <a:lnTo>
                    <a:pt x="1211580" y="908304"/>
                  </a:lnTo>
                  <a:close/>
                </a:path>
                <a:path w="7873365" h="940435">
                  <a:moveTo>
                    <a:pt x="1881044" y="914400"/>
                  </a:moveTo>
                  <a:lnTo>
                    <a:pt x="1877567" y="914400"/>
                  </a:lnTo>
                  <a:lnTo>
                    <a:pt x="1881156" y="914482"/>
                  </a:lnTo>
                  <a:close/>
                </a:path>
                <a:path w="7873365" h="940435">
                  <a:moveTo>
                    <a:pt x="3608832" y="909828"/>
                  </a:moveTo>
                  <a:lnTo>
                    <a:pt x="3601212" y="909828"/>
                  </a:lnTo>
                  <a:lnTo>
                    <a:pt x="3605022" y="910835"/>
                  </a:lnTo>
                  <a:lnTo>
                    <a:pt x="3608832" y="909828"/>
                  </a:lnTo>
                  <a:close/>
                </a:path>
                <a:path w="7873365" h="940435">
                  <a:moveTo>
                    <a:pt x="674677" y="850999"/>
                  </a:moveTo>
                  <a:lnTo>
                    <a:pt x="665988" y="909828"/>
                  </a:lnTo>
                  <a:lnTo>
                    <a:pt x="693419" y="908304"/>
                  </a:lnTo>
                  <a:lnTo>
                    <a:pt x="674677" y="850999"/>
                  </a:lnTo>
                  <a:close/>
                </a:path>
                <a:path w="7873365" h="940435">
                  <a:moveTo>
                    <a:pt x="819912" y="0"/>
                  </a:moveTo>
                  <a:lnTo>
                    <a:pt x="806195" y="0"/>
                  </a:lnTo>
                  <a:lnTo>
                    <a:pt x="800100" y="4572"/>
                  </a:lnTo>
                  <a:lnTo>
                    <a:pt x="798576" y="12192"/>
                  </a:lnTo>
                  <a:lnTo>
                    <a:pt x="674677" y="850999"/>
                  </a:lnTo>
                  <a:lnTo>
                    <a:pt x="693419" y="908304"/>
                  </a:lnTo>
                  <a:lnTo>
                    <a:pt x="665988" y="909828"/>
                  </a:lnTo>
                  <a:lnTo>
                    <a:pt x="695619" y="909828"/>
                  </a:lnTo>
                  <a:lnTo>
                    <a:pt x="813203" y="113772"/>
                  </a:lnTo>
                  <a:lnTo>
                    <a:pt x="798576" y="16764"/>
                  </a:lnTo>
                  <a:lnTo>
                    <a:pt x="828221" y="16764"/>
                  </a:lnTo>
                  <a:lnTo>
                    <a:pt x="827532" y="12192"/>
                  </a:lnTo>
                  <a:lnTo>
                    <a:pt x="826007" y="4572"/>
                  </a:lnTo>
                  <a:lnTo>
                    <a:pt x="819912" y="0"/>
                  </a:lnTo>
                  <a:close/>
                </a:path>
                <a:path w="7873365" h="940435">
                  <a:moveTo>
                    <a:pt x="148000" y="889965"/>
                  </a:moveTo>
                  <a:lnTo>
                    <a:pt x="141731" y="893064"/>
                  </a:lnTo>
                  <a:lnTo>
                    <a:pt x="155448" y="894588"/>
                  </a:lnTo>
                  <a:lnTo>
                    <a:pt x="148000" y="889965"/>
                  </a:lnTo>
                  <a:close/>
                </a:path>
                <a:path w="7873365" h="940435">
                  <a:moveTo>
                    <a:pt x="403997" y="769250"/>
                  </a:moveTo>
                  <a:lnTo>
                    <a:pt x="274319" y="827532"/>
                  </a:lnTo>
                  <a:lnTo>
                    <a:pt x="148000" y="889965"/>
                  </a:lnTo>
                  <a:lnTo>
                    <a:pt x="155448" y="894588"/>
                  </a:lnTo>
                  <a:lnTo>
                    <a:pt x="204783" y="894588"/>
                  </a:lnTo>
                  <a:lnTo>
                    <a:pt x="288036" y="853440"/>
                  </a:lnTo>
                  <a:lnTo>
                    <a:pt x="420624" y="792480"/>
                  </a:lnTo>
                  <a:lnTo>
                    <a:pt x="426719" y="789432"/>
                  </a:lnTo>
                  <a:lnTo>
                    <a:pt x="428244" y="786384"/>
                  </a:lnTo>
                  <a:lnTo>
                    <a:pt x="434910" y="772668"/>
                  </a:lnTo>
                  <a:lnTo>
                    <a:pt x="402336" y="772668"/>
                  </a:lnTo>
                  <a:lnTo>
                    <a:pt x="403997" y="769250"/>
                  </a:lnTo>
                  <a:close/>
                </a:path>
                <a:path w="7873365" h="940435">
                  <a:moveTo>
                    <a:pt x="949451" y="879348"/>
                  </a:moveTo>
                  <a:lnTo>
                    <a:pt x="960119" y="891540"/>
                  </a:lnTo>
                  <a:lnTo>
                    <a:pt x="958660" y="881859"/>
                  </a:lnTo>
                  <a:lnTo>
                    <a:pt x="949451" y="879348"/>
                  </a:lnTo>
                  <a:close/>
                </a:path>
                <a:path w="7873365" h="940435">
                  <a:moveTo>
                    <a:pt x="958660" y="881859"/>
                  </a:moveTo>
                  <a:lnTo>
                    <a:pt x="960119" y="891540"/>
                  </a:lnTo>
                  <a:lnTo>
                    <a:pt x="994155" y="891540"/>
                  </a:lnTo>
                  <a:lnTo>
                    <a:pt x="958660" y="881859"/>
                  </a:lnTo>
                  <a:close/>
                </a:path>
                <a:path w="7873365" h="940435">
                  <a:moveTo>
                    <a:pt x="958281" y="879348"/>
                  </a:moveTo>
                  <a:lnTo>
                    <a:pt x="949451" y="879348"/>
                  </a:lnTo>
                  <a:lnTo>
                    <a:pt x="958660" y="881859"/>
                  </a:lnTo>
                  <a:lnTo>
                    <a:pt x="958281" y="879348"/>
                  </a:lnTo>
                  <a:close/>
                </a:path>
                <a:path w="7873365" h="940435">
                  <a:moveTo>
                    <a:pt x="3877055" y="861060"/>
                  </a:moveTo>
                  <a:lnTo>
                    <a:pt x="3863340" y="861060"/>
                  </a:lnTo>
                  <a:lnTo>
                    <a:pt x="3870197" y="865316"/>
                  </a:lnTo>
                  <a:lnTo>
                    <a:pt x="3877055" y="861060"/>
                  </a:lnTo>
                  <a:close/>
                </a:path>
                <a:path w="7873365" h="940435">
                  <a:moveTo>
                    <a:pt x="1752600" y="842772"/>
                  </a:moveTo>
                  <a:lnTo>
                    <a:pt x="1735836" y="842772"/>
                  </a:lnTo>
                  <a:lnTo>
                    <a:pt x="1744299" y="848997"/>
                  </a:lnTo>
                  <a:lnTo>
                    <a:pt x="1752600" y="842772"/>
                  </a:lnTo>
                  <a:close/>
                </a:path>
                <a:path w="7873365" h="940435">
                  <a:moveTo>
                    <a:pt x="409956" y="766572"/>
                  </a:moveTo>
                  <a:lnTo>
                    <a:pt x="403997" y="769250"/>
                  </a:lnTo>
                  <a:lnTo>
                    <a:pt x="402336" y="772668"/>
                  </a:lnTo>
                  <a:lnTo>
                    <a:pt x="409956" y="766572"/>
                  </a:lnTo>
                  <a:close/>
                </a:path>
                <a:path w="7873365" h="940435">
                  <a:moveTo>
                    <a:pt x="437873" y="766572"/>
                  </a:moveTo>
                  <a:lnTo>
                    <a:pt x="409956" y="766572"/>
                  </a:lnTo>
                  <a:lnTo>
                    <a:pt x="402336" y="772668"/>
                  </a:lnTo>
                  <a:lnTo>
                    <a:pt x="434910" y="772668"/>
                  </a:lnTo>
                  <a:lnTo>
                    <a:pt x="437873" y="766572"/>
                  </a:lnTo>
                  <a:close/>
                </a:path>
                <a:path w="7873365" h="940435">
                  <a:moveTo>
                    <a:pt x="554736" y="492252"/>
                  </a:moveTo>
                  <a:lnTo>
                    <a:pt x="542544" y="492252"/>
                  </a:lnTo>
                  <a:lnTo>
                    <a:pt x="537971" y="495300"/>
                  </a:lnTo>
                  <a:lnTo>
                    <a:pt x="534924" y="499872"/>
                  </a:lnTo>
                  <a:lnTo>
                    <a:pt x="403997" y="769250"/>
                  </a:lnTo>
                  <a:lnTo>
                    <a:pt x="409956" y="766572"/>
                  </a:lnTo>
                  <a:lnTo>
                    <a:pt x="437873" y="766572"/>
                  </a:lnTo>
                  <a:lnTo>
                    <a:pt x="545941" y="544225"/>
                  </a:lnTo>
                  <a:lnTo>
                    <a:pt x="534924" y="510540"/>
                  </a:lnTo>
                  <a:lnTo>
                    <a:pt x="563324" y="510540"/>
                  </a:lnTo>
                  <a:lnTo>
                    <a:pt x="560832" y="502920"/>
                  </a:lnTo>
                  <a:lnTo>
                    <a:pt x="559307" y="496824"/>
                  </a:lnTo>
                  <a:lnTo>
                    <a:pt x="554736" y="492252"/>
                  </a:lnTo>
                  <a:close/>
                </a:path>
                <a:path w="7873365" h="940435">
                  <a:moveTo>
                    <a:pt x="534924" y="510540"/>
                  </a:moveTo>
                  <a:lnTo>
                    <a:pt x="545941" y="544225"/>
                  </a:lnTo>
                  <a:lnTo>
                    <a:pt x="560832" y="513588"/>
                  </a:lnTo>
                  <a:lnTo>
                    <a:pt x="534924" y="510540"/>
                  </a:lnTo>
                  <a:close/>
                </a:path>
                <a:path w="7873365" h="940435">
                  <a:moveTo>
                    <a:pt x="827532" y="16764"/>
                  </a:moveTo>
                  <a:lnTo>
                    <a:pt x="798576" y="16764"/>
                  </a:lnTo>
                  <a:lnTo>
                    <a:pt x="813203" y="113772"/>
                  </a:lnTo>
                  <a:lnTo>
                    <a:pt x="827532" y="16764"/>
                  </a:lnTo>
                  <a:close/>
                </a:path>
              </a:pathLst>
            </a:custGeom>
            <a:solidFill>
              <a:srgbClr val="BF4F4D"/>
            </a:solidFill>
          </p:spPr>
          <p:txBody>
            <a:bodyPr wrap="square" lIns="0" tIns="0" rIns="0" bIns="0" rtlCol="0"/>
            <a:lstStyle/>
            <a:p>
              <a:endParaRPr/>
            </a:p>
          </p:txBody>
        </p:sp>
        <p:sp>
          <p:nvSpPr>
            <p:cNvPr id="12" name="object 12"/>
            <p:cNvSpPr/>
            <p:nvPr/>
          </p:nvSpPr>
          <p:spPr>
            <a:xfrm>
              <a:off x="1545335" y="5812535"/>
              <a:ext cx="7871459" cy="281940"/>
            </a:xfrm>
            <a:custGeom>
              <a:avLst/>
              <a:gdLst/>
              <a:ahLst/>
              <a:cxnLst/>
              <a:rect l="l" t="t" r="r" b="b"/>
              <a:pathLst>
                <a:path w="7871459" h="281939">
                  <a:moveTo>
                    <a:pt x="216902" y="254508"/>
                  </a:moveTo>
                  <a:lnTo>
                    <a:pt x="146268" y="254519"/>
                  </a:lnTo>
                  <a:lnTo>
                    <a:pt x="141731" y="256031"/>
                  </a:lnTo>
                  <a:lnTo>
                    <a:pt x="6095" y="256031"/>
                  </a:lnTo>
                  <a:lnTo>
                    <a:pt x="0" y="262128"/>
                  </a:lnTo>
                  <a:lnTo>
                    <a:pt x="0" y="278892"/>
                  </a:lnTo>
                  <a:lnTo>
                    <a:pt x="3047" y="281940"/>
                  </a:lnTo>
                  <a:lnTo>
                    <a:pt x="152400" y="281940"/>
                  </a:lnTo>
                  <a:lnTo>
                    <a:pt x="216902" y="254508"/>
                  </a:lnTo>
                  <a:close/>
                </a:path>
                <a:path w="7871459" h="281939">
                  <a:moveTo>
                    <a:pt x="566496" y="21336"/>
                  </a:moveTo>
                  <a:lnTo>
                    <a:pt x="533400" y="21336"/>
                  </a:lnTo>
                  <a:lnTo>
                    <a:pt x="556259" y="25907"/>
                  </a:lnTo>
                  <a:lnTo>
                    <a:pt x="542726" y="39130"/>
                  </a:lnTo>
                  <a:lnTo>
                    <a:pt x="665988" y="274320"/>
                  </a:lnTo>
                  <a:lnTo>
                    <a:pt x="669036" y="278892"/>
                  </a:lnTo>
                  <a:lnTo>
                    <a:pt x="673607" y="281940"/>
                  </a:lnTo>
                  <a:lnTo>
                    <a:pt x="682751" y="281940"/>
                  </a:lnTo>
                  <a:lnTo>
                    <a:pt x="687324" y="278892"/>
                  </a:lnTo>
                  <a:lnTo>
                    <a:pt x="690371" y="275844"/>
                  </a:lnTo>
                  <a:lnTo>
                    <a:pt x="700650" y="260604"/>
                  </a:lnTo>
                  <a:lnTo>
                    <a:pt x="691895" y="260604"/>
                  </a:lnTo>
                  <a:lnTo>
                    <a:pt x="667512" y="259080"/>
                  </a:lnTo>
                  <a:lnTo>
                    <a:pt x="680783" y="239401"/>
                  </a:lnTo>
                  <a:lnTo>
                    <a:pt x="566496" y="21336"/>
                  </a:lnTo>
                  <a:close/>
                </a:path>
                <a:path w="7871459" h="281939">
                  <a:moveTo>
                    <a:pt x="834443" y="79248"/>
                  </a:moveTo>
                  <a:lnTo>
                    <a:pt x="822959" y="79248"/>
                  </a:lnTo>
                  <a:lnTo>
                    <a:pt x="811619" y="96063"/>
                  </a:lnTo>
                  <a:lnTo>
                    <a:pt x="932688" y="272796"/>
                  </a:lnTo>
                  <a:lnTo>
                    <a:pt x="934212" y="275844"/>
                  </a:lnTo>
                  <a:lnTo>
                    <a:pt x="938783" y="278892"/>
                  </a:lnTo>
                  <a:lnTo>
                    <a:pt x="943356" y="278892"/>
                  </a:lnTo>
                  <a:lnTo>
                    <a:pt x="988059" y="281940"/>
                  </a:lnTo>
                  <a:lnTo>
                    <a:pt x="1634534" y="281940"/>
                  </a:lnTo>
                  <a:lnTo>
                    <a:pt x="1742680" y="261048"/>
                  </a:lnTo>
                  <a:lnTo>
                    <a:pt x="1740408" y="260604"/>
                  </a:lnTo>
                  <a:lnTo>
                    <a:pt x="7869936" y="260604"/>
                  </a:lnTo>
                  <a:lnTo>
                    <a:pt x="7869936" y="259080"/>
                  </a:lnTo>
                  <a:lnTo>
                    <a:pt x="1078991" y="259080"/>
                  </a:lnTo>
                  <a:lnTo>
                    <a:pt x="1034287" y="256031"/>
                  </a:lnTo>
                  <a:lnTo>
                    <a:pt x="955547" y="256031"/>
                  </a:lnTo>
                  <a:lnTo>
                    <a:pt x="944880" y="249936"/>
                  </a:lnTo>
                  <a:lnTo>
                    <a:pt x="951371" y="249936"/>
                  </a:lnTo>
                  <a:lnTo>
                    <a:pt x="834443" y="79248"/>
                  </a:lnTo>
                  <a:close/>
                </a:path>
                <a:path w="7871459" h="281939">
                  <a:moveTo>
                    <a:pt x="7869936" y="260604"/>
                  </a:moveTo>
                  <a:lnTo>
                    <a:pt x="1744979" y="260604"/>
                  </a:lnTo>
                  <a:lnTo>
                    <a:pt x="1742680" y="261048"/>
                  </a:lnTo>
                  <a:lnTo>
                    <a:pt x="1849598" y="281940"/>
                  </a:lnTo>
                  <a:lnTo>
                    <a:pt x="3842613" y="281940"/>
                  </a:lnTo>
                  <a:lnTo>
                    <a:pt x="3869436" y="280416"/>
                  </a:lnTo>
                  <a:lnTo>
                    <a:pt x="7865363" y="280416"/>
                  </a:lnTo>
                  <a:lnTo>
                    <a:pt x="7871459" y="272796"/>
                  </a:lnTo>
                  <a:lnTo>
                    <a:pt x="7869936" y="265176"/>
                  </a:lnTo>
                  <a:lnTo>
                    <a:pt x="7869936" y="260604"/>
                  </a:lnTo>
                  <a:close/>
                </a:path>
                <a:path w="7871459" h="281939">
                  <a:moveTo>
                    <a:pt x="7857744" y="280416"/>
                  </a:moveTo>
                  <a:lnTo>
                    <a:pt x="3869436" y="280416"/>
                  </a:lnTo>
                  <a:lnTo>
                    <a:pt x="3895648" y="281940"/>
                  </a:lnTo>
                  <a:lnTo>
                    <a:pt x="7830616" y="281940"/>
                  </a:lnTo>
                  <a:lnTo>
                    <a:pt x="7857744" y="280416"/>
                  </a:lnTo>
                  <a:close/>
                </a:path>
                <a:path w="7871459" h="281939">
                  <a:moveTo>
                    <a:pt x="1744979" y="260604"/>
                  </a:moveTo>
                  <a:lnTo>
                    <a:pt x="1740408" y="260604"/>
                  </a:lnTo>
                  <a:lnTo>
                    <a:pt x="1742680" y="261048"/>
                  </a:lnTo>
                  <a:lnTo>
                    <a:pt x="1744979" y="260604"/>
                  </a:lnTo>
                  <a:close/>
                </a:path>
                <a:path w="7871459" h="281939">
                  <a:moveTo>
                    <a:pt x="680783" y="239401"/>
                  </a:moveTo>
                  <a:lnTo>
                    <a:pt x="667512" y="259080"/>
                  </a:lnTo>
                  <a:lnTo>
                    <a:pt x="691895" y="260604"/>
                  </a:lnTo>
                  <a:lnTo>
                    <a:pt x="680783" y="239401"/>
                  </a:lnTo>
                  <a:close/>
                </a:path>
                <a:path w="7871459" h="281939">
                  <a:moveTo>
                    <a:pt x="816863" y="56387"/>
                  </a:moveTo>
                  <a:lnTo>
                    <a:pt x="806195" y="56387"/>
                  </a:lnTo>
                  <a:lnTo>
                    <a:pt x="801624" y="59436"/>
                  </a:lnTo>
                  <a:lnTo>
                    <a:pt x="800100" y="62484"/>
                  </a:lnTo>
                  <a:lnTo>
                    <a:pt x="680783" y="239401"/>
                  </a:lnTo>
                  <a:lnTo>
                    <a:pt x="691895" y="260604"/>
                  </a:lnTo>
                  <a:lnTo>
                    <a:pt x="700650" y="260604"/>
                  </a:lnTo>
                  <a:lnTo>
                    <a:pt x="811619" y="96063"/>
                  </a:lnTo>
                  <a:lnTo>
                    <a:pt x="800100" y="79248"/>
                  </a:lnTo>
                  <a:lnTo>
                    <a:pt x="834443" y="79248"/>
                  </a:lnTo>
                  <a:lnTo>
                    <a:pt x="822959" y="62484"/>
                  </a:lnTo>
                  <a:lnTo>
                    <a:pt x="816863" y="56387"/>
                  </a:lnTo>
                  <a:close/>
                </a:path>
                <a:path w="7871459" h="281939">
                  <a:moveTo>
                    <a:pt x="1210056" y="254508"/>
                  </a:moveTo>
                  <a:lnTo>
                    <a:pt x="1078991" y="259080"/>
                  </a:lnTo>
                  <a:lnTo>
                    <a:pt x="1344168" y="259080"/>
                  </a:lnTo>
                  <a:lnTo>
                    <a:pt x="1210056" y="254508"/>
                  </a:lnTo>
                  <a:close/>
                </a:path>
                <a:path w="7871459" h="281939">
                  <a:moveTo>
                    <a:pt x="1475232" y="257556"/>
                  </a:moveTo>
                  <a:lnTo>
                    <a:pt x="1344168" y="259080"/>
                  </a:lnTo>
                  <a:lnTo>
                    <a:pt x="1606295" y="259080"/>
                  </a:lnTo>
                  <a:lnTo>
                    <a:pt x="1606456" y="259047"/>
                  </a:lnTo>
                  <a:lnTo>
                    <a:pt x="1475232" y="257556"/>
                  </a:lnTo>
                  <a:close/>
                </a:path>
                <a:path w="7871459" h="281939">
                  <a:moveTo>
                    <a:pt x="1606456" y="259047"/>
                  </a:moveTo>
                  <a:lnTo>
                    <a:pt x="1606295" y="259080"/>
                  </a:lnTo>
                  <a:lnTo>
                    <a:pt x="1609344" y="259080"/>
                  </a:lnTo>
                  <a:lnTo>
                    <a:pt x="1606456" y="259047"/>
                  </a:lnTo>
                  <a:close/>
                </a:path>
                <a:path w="7871459" h="281939">
                  <a:moveTo>
                    <a:pt x="1744979" y="231648"/>
                  </a:moveTo>
                  <a:lnTo>
                    <a:pt x="1740408" y="231648"/>
                  </a:lnTo>
                  <a:lnTo>
                    <a:pt x="1606456" y="259047"/>
                  </a:lnTo>
                  <a:lnTo>
                    <a:pt x="1609344" y="259080"/>
                  </a:lnTo>
                  <a:lnTo>
                    <a:pt x="2008631" y="259080"/>
                  </a:lnTo>
                  <a:lnTo>
                    <a:pt x="1876043" y="257556"/>
                  </a:lnTo>
                  <a:lnTo>
                    <a:pt x="1877567" y="257556"/>
                  </a:lnTo>
                  <a:lnTo>
                    <a:pt x="1744979" y="231648"/>
                  </a:lnTo>
                  <a:close/>
                </a:path>
                <a:path w="7871459" h="281939">
                  <a:moveTo>
                    <a:pt x="3602736" y="252984"/>
                  </a:moveTo>
                  <a:lnTo>
                    <a:pt x="3470148" y="259080"/>
                  </a:lnTo>
                  <a:lnTo>
                    <a:pt x="3736848" y="259080"/>
                  </a:lnTo>
                  <a:lnTo>
                    <a:pt x="3602736" y="252984"/>
                  </a:lnTo>
                  <a:close/>
                </a:path>
                <a:path w="7871459" h="281939">
                  <a:moveTo>
                    <a:pt x="3867912" y="251459"/>
                  </a:moveTo>
                  <a:lnTo>
                    <a:pt x="3736848" y="259080"/>
                  </a:lnTo>
                  <a:lnTo>
                    <a:pt x="4002024" y="259080"/>
                  </a:lnTo>
                  <a:lnTo>
                    <a:pt x="3867912" y="251459"/>
                  </a:lnTo>
                  <a:close/>
                </a:path>
                <a:path w="7871459" h="281939">
                  <a:moveTo>
                    <a:pt x="7863840" y="251459"/>
                  </a:moveTo>
                  <a:lnTo>
                    <a:pt x="7856219" y="251459"/>
                  </a:lnTo>
                  <a:lnTo>
                    <a:pt x="7722108" y="259080"/>
                  </a:lnTo>
                  <a:lnTo>
                    <a:pt x="7869936" y="259080"/>
                  </a:lnTo>
                  <a:lnTo>
                    <a:pt x="7869936" y="257556"/>
                  </a:lnTo>
                  <a:lnTo>
                    <a:pt x="7863840" y="251459"/>
                  </a:lnTo>
                  <a:close/>
                </a:path>
                <a:path w="7871459" h="281939">
                  <a:moveTo>
                    <a:pt x="145287" y="254519"/>
                  </a:moveTo>
                  <a:lnTo>
                    <a:pt x="13715" y="256031"/>
                  </a:lnTo>
                  <a:lnTo>
                    <a:pt x="141731" y="256031"/>
                  </a:lnTo>
                  <a:lnTo>
                    <a:pt x="145287" y="254519"/>
                  </a:lnTo>
                  <a:close/>
                </a:path>
                <a:path w="7871459" h="281939">
                  <a:moveTo>
                    <a:pt x="146303" y="254508"/>
                  </a:moveTo>
                  <a:lnTo>
                    <a:pt x="145287" y="254519"/>
                  </a:lnTo>
                  <a:lnTo>
                    <a:pt x="141731" y="256031"/>
                  </a:lnTo>
                  <a:lnTo>
                    <a:pt x="146303" y="254508"/>
                  </a:lnTo>
                  <a:close/>
                </a:path>
                <a:path w="7871459" h="281939">
                  <a:moveTo>
                    <a:pt x="944880" y="249936"/>
                  </a:moveTo>
                  <a:lnTo>
                    <a:pt x="955547" y="256031"/>
                  </a:lnTo>
                  <a:lnTo>
                    <a:pt x="951690" y="250400"/>
                  </a:lnTo>
                  <a:lnTo>
                    <a:pt x="944880" y="249936"/>
                  </a:lnTo>
                  <a:close/>
                </a:path>
                <a:path w="7871459" h="281939">
                  <a:moveTo>
                    <a:pt x="951690" y="250400"/>
                  </a:moveTo>
                  <a:lnTo>
                    <a:pt x="955547" y="256031"/>
                  </a:lnTo>
                  <a:lnTo>
                    <a:pt x="1034287" y="256031"/>
                  </a:lnTo>
                  <a:lnTo>
                    <a:pt x="951690" y="250400"/>
                  </a:lnTo>
                  <a:close/>
                </a:path>
                <a:path w="7871459" h="281939">
                  <a:moveTo>
                    <a:pt x="406907" y="132587"/>
                  </a:moveTo>
                  <a:lnTo>
                    <a:pt x="274319" y="199644"/>
                  </a:lnTo>
                  <a:lnTo>
                    <a:pt x="145287" y="254519"/>
                  </a:lnTo>
                  <a:lnTo>
                    <a:pt x="146303" y="254508"/>
                  </a:lnTo>
                  <a:lnTo>
                    <a:pt x="216902" y="254508"/>
                  </a:lnTo>
                  <a:lnTo>
                    <a:pt x="284988" y="225552"/>
                  </a:lnTo>
                  <a:lnTo>
                    <a:pt x="420624" y="158496"/>
                  </a:lnTo>
                  <a:lnTo>
                    <a:pt x="423671" y="155448"/>
                  </a:lnTo>
                  <a:lnTo>
                    <a:pt x="443950" y="135636"/>
                  </a:lnTo>
                  <a:lnTo>
                    <a:pt x="403859" y="135636"/>
                  </a:lnTo>
                  <a:lnTo>
                    <a:pt x="406907" y="132587"/>
                  </a:lnTo>
                  <a:close/>
                </a:path>
                <a:path w="7871459" h="281939">
                  <a:moveTo>
                    <a:pt x="951371" y="249936"/>
                  </a:moveTo>
                  <a:lnTo>
                    <a:pt x="944880" y="249936"/>
                  </a:lnTo>
                  <a:lnTo>
                    <a:pt x="951690" y="250400"/>
                  </a:lnTo>
                  <a:lnTo>
                    <a:pt x="951371" y="249936"/>
                  </a:lnTo>
                  <a:close/>
                </a:path>
                <a:path w="7871459" h="281939">
                  <a:moveTo>
                    <a:pt x="544068" y="0"/>
                  </a:moveTo>
                  <a:lnTo>
                    <a:pt x="539495" y="1524"/>
                  </a:lnTo>
                  <a:lnTo>
                    <a:pt x="536447" y="4572"/>
                  </a:lnTo>
                  <a:lnTo>
                    <a:pt x="403859" y="135636"/>
                  </a:lnTo>
                  <a:lnTo>
                    <a:pt x="443950" y="135636"/>
                  </a:lnTo>
                  <a:lnTo>
                    <a:pt x="542726" y="39130"/>
                  </a:lnTo>
                  <a:lnTo>
                    <a:pt x="533400" y="21336"/>
                  </a:lnTo>
                  <a:lnTo>
                    <a:pt x="566496" y="21336"/>
                  </a:lnTo>
                  <a:lnTo>
                    <a:pt x="559307" y="7619"/>
                  </a:lnTo>
                  <a:lnTo>
                    <a:pt x="553212" y="1524"/>
                  </a:lnTo>
                  <a:lnTo>
                    <a:pt x="548639" y="1524"/>
                  </a:lnTo>
                  <a:lnTo>
                    <a:pt x="544068" y="0"/>
                  </a:lnTo>
                  <a:close/>
                </a:path>
                <a:path w="7871459" h="281939">
                  <a:moveTo>
                    <a:pt x="822959" y="79248"/>
                  </a:moveTo>
                  <a:lnTo>
                    <a:pt x="800100" y="79248"/>
                  </a:lnTo>
                  <a:lnTo>
                    <a:pt x="811619" y="96063"/>
                  </a:lnTo>
                  <a:lnTo>
                    <a:pt x="822959" y="79248"/>
                  </a:lnTo>
                  <a:close/>
                </a:path>
                <a:path w="7871459" h="281939">
                  <a:moveTo>
                    <a:pt x="533400" y="21336"/>
                  </a:moveTo>
                  <a:lnTo>
                    <a:pt x="542726" y="39130"/>
                  </a:lnTo>
                  <a:lnTo>
                    <a:pt x="556259" y="25907"/>
                  </a:lnTo>
                  <a:lnTo>
                    <a:pt x="533400" y="21336"/>
                  </a:lnTo>
                  <a:close/>
                </a:path>
              </a:pathLst>
            </a:custGeom>
            <a:solidFill>
              <a:srgbClr val="9ABA59"/>
            </a:solidFill>
          </p:spPr>
          <p:txBody>
            <a:bodyPr wrap="square" lIns="0" tIns="0" rIns="0" bIns="0" rtlCol="0"/>
            <a:lstStyle/>
            <a:p>
              <a:endParaRPr/>
            </a:p>
          </p:txBody>
        </p:sp>
        <p:sp>
          <p:nvSpPr>
            <p:cNvPr id="13" name="object 13"/>
            <p:cNvSpPr/>
            <p:nvPr/>
          </p:nvSpPr>
          <p:spPr>
            <a:xfrm>
              <a:off x="1493520" y="4197095"/>
              <a:ext cx="7975600" cy="548640"/>
            </a:xfrm>
            <a:custGeom>
              <a:avLst/>
              <a:gdLst/>
              <a:ahLst/>
              <a:cxnLst/>
              <a:rect l="l" t="t" r="r" b="b"/>
              <a:pathLst>
                <a:path w="7975600" h="548639">
                  <a:moveTo>
                    <a:pt x="5497068" y="537972"/>
                  </a:moveTo>
                  <a:lnTo>
                    <a:pt x="0" y="537972"/>
                  </a:lnTo>
                  <a:lnTo>
                    <a:pt x="0" y="548640"/>
                  </a:lnTo>
                  <a:lnTo>
                    <a:pt x="5497068" y="548640"/>
                  </a:lnTo>
                  <a:lnTo>
                    <a:pt x="5497068" y="537972"/>
                  </a:lnTo>
                  <a:close/>
                </a:path>
                <a:path w="7975600" h="548639">
                  <a:moveTo>
                    <a:pt x="5497068" y="269748"/>
                  </a:moveTo>
                  <a:lnTo>
                    <a:pt x="0" y="269748"/>
                  </a:lnTo>
                  <a:lnTo>
                    <a:pt x="0" y="280416"/>
                  </a:lnTo>
                  <a:lnTo>
                    <a:pt x="5497068" y="280416"/>
                  </a:lnTo>
                  <a:lnTo>
                    <a:pt x="5497068" y="269748"/>
                  </a:lnTo>
                  <a:close/>
                </a:path>
                <a:path w="7975600" h="548639">
                  <a:moveTo>
                    <a:pt x="5497068" y="0"/>
                  </a:moveTo>
                  <a:lnTo>
                    <a:pt x="0" y="0"/>
                  </a:lnTo>
                  <a:lnTo>
                    <a:pt x="0" y="10668"/>
                  </a:lnTo>
                  <a:lnTo>
                    <a:pt x="5497068" y="10668"/>
                  </a:lnTo>
                  <a:lnTo>
                    <a:pt x="5497068" y="0"/>
                  </a:lnTo>
                  <a:close/>
                </a:path>
                <a:path w="7975600" h="548639">
                  <a:moveTo>
                    <a:pt x="7975092" y="537972"/>
                  </a:moveTo>
                  <a:lnTo>
                    <a:pt x="7318248" y="537972"/>
                  </a:lnTo>
                  <a:lnTo>
                    <a:pt x="7318248" y="548640"/>
                  </a:lnTo>
                  <a:lnTo>
                    <a:pt x="7975092" y="548640"/>
                  </a:lnTo>
                  <a:lnTo>
                    <a:pt x="7975092" y="537972"/>
                  </a:lnTo>
                  <a:close/>
                </a:path>
                <a:path w="7975600" h="548639">
                  <a:moveTo>
                    <a:pt x="7975092" y="269748"/>
                  </a:moveTo>
                  <a:lnTo>
                    <a:pt x="7318248" y="269748"/>
                  </a:lnTo>
                  <a:lnTo>
                    <a:pt x="7318248" y="280416"/>
                  </a:lnTo>
                  <a:lnTo>
                    <a:pt x="7975092" y="280416"/>
                  </a:lnTo>
                  <a:lnTo>
                    <a:pt x="7975092" y="269748"/>
                  </a:lnTo>
                  <a:close/>
                </a:path>
                <a:path w="7975600" h="548639">
                  <a:moveTo>
                    <a:pt x="7975092" y="0"/>
                  </a:moveTo>
                  <a:lnTo>
                    <a:pt x="7318248" y="0"/>
                  </a:lnTo>
                  <a:lnTo>
                    <a:pt x="7318248" y="10668"/>
                  </a:lnTo>
                  <a:lnTo>
                    <a:pt x="7975092" y="10668"/>
                  </a:lnTo>
                  <a:lnTo>
                    <a:pt x="7975092" y="0"/>
                  </a:lnTo>
                  <a:close/>
                </a:path>
              </a:pathLst>
            </a:custGeom>
            <a:solidFill>
              <a:srgbClr val="D8D8D8"/>
            </a:solidFill>
          </p:spPr>
          <p:txBody>
            <a:bodyPr wrap="square" lIns="0" tIns="0" rIns="0" bIns="0" rtlCol="0"/>
            <a:lstStyle/>
            <a:p>
              <a:endParaRPr/>
            </a:p>
          </p:txBody>
        </p:sp>
        <p:sp>
          <p:nvSpPr>
            <p:cNvPr id="14" name="object 14"/>
            <p:cNvSpPr/>
            <p:nvPr/>
          </p:nvSpPr>
          <p:spPr>
            <a:xfrm>
              <a:off x="6990587" y="4183379"/>
              <a:ext cx="1821180" cy="861060"/>
            </a:xfrm>
            <a:custGeom>
              <a:avLst/>
              <a:gdLst/>
              <a:ahLst/>
              <a:cxnLst/>
              <a:rect l="l" t="t" r="r" b="b"/>
              <a:pathLst>
                <a:path w="1821179" h="861060">
                  <a:moveTo>
                    <a:pt x="1821179" y="0"/>
                  </a:moveTo>
                  <a:lnTo>
                    <a:pt x="0" y="0"/>
                  </a:lnTo>
                  <a:lnTo>
                    <a:pt x="0" y="861059"/>
                  </a:lnTo>
                  <a:lnTo>
                    <a:pt x="1821179" y="861059"/>
                  </a:lnTo>
                  <a:lnTo>
                    <a:pt x="1821179" y="0"/>
                  </a:lnTo>
                  <a:close/>
                </a:path>
              </a:pathLst>
            </a:custGeom>
            <a:solidFill>
              <a:srgbClr val="FFFFFF"/>
            </a:solidFill>
          </p:spPr>
          <p:txBody>
            <a:bodyPr wrap="square" lIns="0" tIns="0" rIns="0" bIns="0" rtlCol="0"/>
            <a:lstStyle/>
            <a:p>
              <a:endParaRPr/>
            </a:p>
          </p:txBody>
        </p:sp>
        <p:sp>
          <p:nvSpPr>
            <p:cNvPr id="15" name="object 15"/>
            <p:cNvSpPr/>
            <p:nvPr/>
          </p:nvSpPr>
          <p:spPr>
            <a:xfrm>
              <a:off x="6984491" y="4175759"/>
              <a:ext cx="1835150" cy="875030"/>
            </a:xfrm>
            <a:custGeom>
              <a:avLst/>
              <a:gdLst/>
              <a:ahLst/>
              <a:cxnLst/>
              <a:rect l="l" t="t" r="r" b="b"/>
              <a:pathLst>
                <a:path w="1835150" h="875029">
                  <a:moveTo>
                    <a:pt x="1831848" y="0"/>
                  </a:moveTo>
                  <a:lnTo>
                    <a:pt x="3048" y="0"/>
                  </a:lnTo>
                  <a:lnTo>
                    <a:pt x="0" y="3048"/>
                  </a:lnTo>
                  <a:lnTo>
                    <a:pt x="0" y="871727"/>
                  </a:lnTo>
                  <a:lnTo>
                    <a:pt x="3048" y="874776"/>
                  </a:lnTo>
                  <a:lnTo>
                    <a:pt x="1831848" y="874776"/>
                  </a:lnTo>
                  <a:lnTo>
                    <a:pt x="1834896" y="871727"/>
                  </a:lnTo>
                  <a:lnTo>
                    <a:pt x="1834896" y="868680"/>
                  </a:lnTo>
                  <a:lnTo>
                    <a:pt x="13715" y="868680"/>
                  </a:lnTo>
                  <a:lnTo>
                    <a:pt x="6096" y="862583"/>
                  </a:lnTo>
                  <a:lnTo>
                    <a:pt x="13715" y="862583"/>
                  </a:lnTo>
                  <a:lnTo>
                    <a:pt x="13715" y="13715"/>
                  </a:lnTo>
                  <a:lnTo>
                    <a:pt x="6096" y="13715"/>
                  </a:lnTo>
                  <a:lnTo>
                    <a:pt x="13715" y="7620"/>
                  </a:lnTo>
                  <a:lnTo>
                    <a:pt x="1834896" y="7620"/>
                  </a:lnTo>
                  <a:lnTo>
                    <a:pt x="1834896" y="3048"/>
                  </a:lnTo>
                  <a:lnTo>
                    <a:pt x="1831848" y="0"/>
                  </a:lnTo>
                  <a:close/>
                </a:path>
                <a:path w="1835150" h="875029">
                  <a:moveTo>
                    <a:pt x="13715" y="862583"/>
                  </a:moveTo>
                  <a:lnTo>
                    <a:pt x="6096" y="862583"/>
                  </a:lnTo>
                  <a:lnTo>
                    <a:pt x="13715" y="868680"/>
                  </a:lnTo>
                  <a:lnTo>
                    <a:pt x="13715" y="862583"/>
                  </a:lnTo>
                  <a:close/>
                </a:path>
                <a:path w="1835150" h="875029">
                  <a:moveTo>
                    <a:pt x="1821179" y="862583"/>
                  </a:moveTo>
                  <a:lnTo>
                    <a:pt x="13715" y="862583"/>
                  </a:lnTo>
                  <a:lnTo>
                    <a:pt x="13715" y="868680"/>
                  </a:lnTo>
                  <a:lnTo>
                    <a:pt x="1821179" y="868680"/>
                  </a:lnTo>
                  <a:lnTo>
                    <a:pt x="1821179" y="862583"/>
                  </a:lnTo>
                  <a:close/>
                </a:path>
                <a:path w="1835150" h="875029">
                  <a:moveTo>
                    <a:pt x="1821179" y="7620"/>
                  </a:moveTo>
                  <a:lnTo>
                    <a:pt x="1821179" y="868680"/>
                  </a:lnTo>
                  <a:lnTo>
                    <a:pt x="1827276" y="862583"/>
                  </a:lnTo>
                  <a:lnTo>
                    <a:pt x="1834896" y="862583"/>
                  </a:lnTo>
                  <a:lnTo>
                    <a:pt x="1834896" y="13715"/>
                  </a:lnTo>
                  <a:lnTo>
                    <a:pt x="1827276" y="13715"/>
                  </a:lnTo>
                  <a:lnTo>
                    <a:pt x="1821179" y="7620"/>
                  </a:lnTo>
                  <a:close/>
                </a:path>
                <a:path w="1835150" h="875029">
                  <a:moveTo>
                    <a:pt x="1834896" y="862583"/>
                  </a:moveTo>
                  <a:lnTo>
                    <a:pt x="1827276" y="862583"/>
                  </a:lnTo>
                  <a:lnTo>
                    <a:pt x="1821179" y="868680"/>
                  </a:lnTo>
                  <a:lnTo>
                    <a:pt x="1834896" y="868680"/>
                  </a:lnTo>
                  <a:lnTo>
                    <a:pt x="1834896" y="862583"/>
                  </a:lnTo>
                  <a:close/>
                </a:path>
                <a:path w="1835150" h="875029">
                  <a:moveTo>
                    <a:pt x="13715" y="7620"/>
                  </a:moveTo>
                  <a:lnTo>
                    <a:pt x="6096" y="13715"/>
                  </a:lnTo>
                  <a:lnTo>
                    <a:pt x="13715" y="13715"/>
                  </a:lnTo>
                  <a:lnTo>
                    <a:pt x="13715" y="7620"/>
                  </a:lnTo>
                  <a:close/>
                </a:path>
                <a:path w="1835150" h="875029">
                  <a:moveTo>
                    <a:pt x="1821179" y="7620"/>
                  </a:moveTo>
                  <a:lnTo>
                    <a:pt x="13715" y="7620"/>
                  </a:lnTo>
                  <a:lnTo>
                    <a:pt x="13715" y="13715"/>
                  </a:lnTo>
                  <a:lnTo>
                    <a:pt x="1821179" y="13715"/>
                  </a:lnTo>
                  <a:lnTo>
                    <a:pt x="1821179" y="7620"/>
                  </a:lnTo>
                  <a:close/>
                </a:path>
                <a:path w="1835150" h="875029">
                  <a:moveTo>
                    <a:pt x="1834896" y="7620"/>
                  </a:moveTo>
                  <a:lnTo>
                    <a:pt x="1821179" y="7620"/>
                  </a:lnTo>
                  <a:lnTo>
                    <a:pt x="1827276" y="13715"/>
                  </a:lnTo>
                  <a:lnTo>
                    <a:pt x="1834896" y="13715"/>
                  </a:lnTo>
                  <a:lnTo>
                    <a:pt x="1834896" y="7620"/>
                  </a:lnTo>
                  <a:close/>
                </a:path>
              </a:pathLst>
            </a:custGeom>
            <a:solidFill>
              <a:srgbClr val="000000"/>
            </a:solidFill>
          </p:spPr>
          <p:txBody>
            <a:bodyPr wrap="square" lIns="0" tIns="0" rIns="0" bIns="0" rtlCol="0"/>
            <a:lstStyle/>
            <a:p>
              <a:endParaRPr/>
            </a:p>
          </p:txBody>
        </p:sp>
      </p:grpSp>
      <p:sp>
        <p:nvSpPr>
          <p:cNvPr id="16" name="object 16"/>
          <p:cNvSpPr/>
          <p:nvPr/>
        </p:nvSpPr>
        <p:spPr>
          <a:xfrm>
            <a:off x="1493519" y="3928872"/>
            <a:ext cx="7975600" cy="9525"/>
          </a:xfrm>
          <a:custGeom>
            <a:avLst/>
            <a:gdLst/>
            <a:ahLst/>
            <a:cxnLst/>
            <a:rect l="l" t="t" r="r" b="b"/>
            <a:pathLst>
              <a:path w="7975600" h="9525">
                <a:moveTo>
                  <a:pt x="7975091" y="0"/>
                </a:moveTo>
                <a:lnTo>
                  <a:pt x="0" y="0"/>
                </a:lnTo>
                <a:lnTo>
                  <a:pt x="0" y="9143"/>
                </a:lnTo>
                <a:lnTo>
                  <a:pt x="7975091" y="9143"/>
                </a:lnTo>
                <a:lnTo>
                  <a:pt x="7975091" y="0"/>
                </a:lnTo>
                <a:close/>
              </a:path>
            </a:pathLst>
          </a:custGeom>
          <a:solidFill>
            <a:srgbClr val="D8D8D8"/>
          </a:solidFill>
        </p:spPr>
        <p:txBody>
          <a:bodyPr wrap="square" lIns="0" tIns="0" rIns="0" bIns="0" rtlCol="0"/>
          <a:lstStyle/>
          <a:p>
            <a:endParaRPr/>
          </a:p>
        </p:txBody>
      </p:sp>
      <p:sp>
        <p:nvSpPr>
          <p:cNvPr id="17" name="object 17"/>
          <p:cNvSpPr txBox="1"/>
          <p:nvPr/>
        </p:nvSpPr>
        <p:spPr>
          <a:xfrm>
            <a:off x="1200403" y="4914392"/>
            <a:ext cx="199390" cy="1238885"/>
          </a:xfrm>
          <a:prstGeom prst="rect">
            <a:avLst/>
          </a:prstGeom>
        </p:spPr>
        <p:txBody>
          <a:bodyPr vert="horz" wrap="square" lIns="0" tIns="12700" rIns="0" bIns="0" rtlCol="0">
            <a:spAutoFit/>
          </a:bodyPr>
          <a:lstStyle/>
          <a:p>
            <a:pPr marR="5080" algn="r">
              <a:lnSpc>
                <a:spcPct val="100000"/>
              </a:lnSpc>
              <a:spcBef>
                <a:spcPts val="100"/>
              </a:spcBef>
            </a:pPr>
            <a:r>
              <a:rPr sz="900" spc="-5" dirty="0">
                <a:solidFill>
                  <a:srgbClr val="595959"/>
                </a:solidFill>
                <a:latin typeface="Carlito"/>
                <a:cs typeface="Carlito"/>
              </a:rPr>
              <a:t>80</a:t>
            </a:r>
            <a:r>
              <a:rPr sz="900" dirty="0">
                <a:solidFill>
                  <a:srgbClr val="595959"/>
                </a:solidFill>
                <a:latin typeface="Carlito"/>
                <a:cs typeface="Carlito"/>
              </a:rPr>
              <a:t>0</a:t>
            </a:r>
            <a:endParaRPr sz="900">
              <a:latin typeface="Carlito"/>
              <a:cs typeface="Carlito"/>
            </a:endParaRPr>
          </a:p>
          <a:p>
            <a:pPr>
              <a:lnSpc>
                <a:spcPct val="100000"/>
              </a:lnSpc>
              <a:spcBef>
                <a:spcPts val="55"/>
              </a:spcBef>
            </a:pPr>
            <a:endParaRPr sz="800">
              <a:latin typeface="Carlito"/>
              <a:cs typeface="Carlito"/>
            </a:endParaRPr>
          </a:p>
          <a:p>
            <a:pPr marR="5080" algn="r">
              <a:lnSpc>
                <a:spcPct val="100000"/>
              </a:lnSpc>
            </a:pPr>
            <a:r>
              <a:rPr sz="900" spc="-5" dirty="0">
                <a:solidFill>
                  <a:srgbClr val="595959"/>
                </a:solidFill>
                <a:latin typeface="Carlito"/>
                <a:cs typeface="Carlito"/>
              </a:rPr>
              <a:t>60</a:t>
            </a:r>
            <a:r>
              <a:rPr sz="900" dirty="0">
                <a:solidFill>
                  <a:srgbClr val="595959"/>
                </a:solidFill>
                <a:latin typeface="Carlito"/>
                <a:cs typeface="Carlito"/>
              </a:rPr>
              <a:t>0</a:t>
            </a:r>
            <a:endParaRPr sz="900">
              <a:latin typeface="Carlito"/>
              <a:cs typeface="Carlito"/>
            </a:endParaRPr>
          </a:p>
          <a:p>
            <a:pPr>
              <a:lnSpc>
                <a:spcPct val="100000"/>
              </a:lnSpc>
              <a:spcBef>
                <a:spcPts val="5"/>
              </a:spcBef>
            </a:pPr>
            <a:endParaRPr sz="850">
              <a:latin typeface="Carlito"/>
              <a:cs typeface="Carlito"/>
            </a:endParaRPr>
          </a:p>
          <a:p>
            <a:pPr marR="5080" algn="r">
              <a:lnSpc>
                <a:spcPct val="100000"/>
              </a:lnSpc>
            </a:pPr>
            <a:r>
              <a:rPr sz="900" spc="-5" dirty="0">
                <a:solidFill>
                  <a:srgbClr val="595959"/>
                </a:solidFill>
                <a:latin typeface="Carlito"/>
                <a:cs typeface="Carlito"/>
              </a:rPr>
              <a:t>40</a:t>
            </a:r>
            <a:r>
              <a:rPr sz="900" dirty="0">
                <a:solidFill>
                  <a:srgbClr val="595959"/>
                </a:solidFill>
                <a:latin typeface="Carlito"/>
                <a:cs typeface="Carlito"/>
              </a:rPr>
              <a:t>0</a:t>
            </a:r>
            <a:endParaRPr sz="900">
              <a:latin typeface="Carlito"/>
              <a:cs typeface="Carlito"/>
            </a:endParaRPr>
          </a:p>
          <a:p>
            <a:pPr>
              <a:lnSpc>
                <a:spcPct val="100000"/>
              </a:lnSpc>
              <a:spcBef>
                <a:spcPts val="55"/>
              </a:spcBef>
            </a:pPr>
            <a:endParaRPr sz="800">
              <a:latin typeface="Carlito"/>
              <a:cs typeface="Carlito"/>
            </a:endParaRPr>
          </a:p>
          <a:p>
            <a:pPr marR="5080" algn="r">
              <a:lnSpc>
                <a:spcPct val="100000"/>
              </a:lnSpc>
            </a:pPr>
            <a:r>
              <a:rPr sz="900" spc="-5" dirty="0">
                <a:solidFill>
                  <a:srgbClr val="595959"/>
                </a:solidFill>
                <a:latin typeface="Carlito"/>
                <a:cs typeface="Carlito"/>
              </a:rPr>
              <a:t>20</a:t>
            </a:r>
            <a:r>
              <a:rPr sz="900" dirty="0">
                <a:solidFill>
                  <a:srgbClr val="595959"/>
                </a:solidFill>
                <a:latin typeface="Carlito"/>
                <a:cs typeface="Carlito"/>
              </a:rPr>
              <a:t>0</a:t>
            </a:r>
            <a:endParaRPr sz="900">
              <a:latin typeface="Carlito"/>
              <a:cs typeface="Carlito"/>
            </a:endParaRPr>
          </a:p>
          <a:p>
            <a:pPr>
              <a:lnSpc>
                <a:spcPct val="100000"/>
              </a:lnSpc>
              <a:spcBef>
                <a:spcPts val="5"/>
              </a:spcBef>
            </a:pPr>
            <a:endParaRPr sz="850">
              <a:latin typeface="Carlito"/>
              <a:cs typeface="Carlito"/>
            </a:endParaRPr>
          </a:p>
          <a:p>
            <a:pPr marR="5080" algn="r">
              <a:lnSpc>
                <a:spcPct val="100000"/>
              </a:lnSpc>
            </a:pPr>
            <a:r>
              <a:rPr sz="900" dirty="0">
                <a:solidFill>
                  <a:srgbClr val="595959"/>
                </a:solidFill>
                <a:latin typeface="Carlito"/>
                <a:cs typeface="Carlito"/>
              </a:rPr>
              <a:t>0</a:t>
            </a:r>
            <a:endParaRPr sz="900">
              <a:latin typeface="Carlito"/>
              <a:cs typeface="Carlito"/>
            </a:endParaRPr>
          </a:p>
        </p:txBody>
      </p:sp>
      <p:sp>
        <p:nvSpPr>
          <p:cNvPr id="18" name="object 18"/>
          <p:cNvSpPr txBox="1"/>
          <p:nvPr/>
        </p:nvSpPr>
        <p:spPr>
          <a:xfrm>
            <a:off x="1142491" y="4644644"/>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100</a:t>
            </a:r>
            <a:r>
              <a:rPr sz="900" dirty="0">
                <a:solidFill>
                  <a:srgbClr val="595959"/>
                </a:solidFill>
                <a:latin typeface="Carlito"/>
                <a:cs typeface="Carlito"/>
              </a:rPr>
              <a:t>0</a:t>
            </a:r>
            <a:endParaRPr sz="900">
              <a:latin typeface="Carlito"/>
              <a:cs typeface="Carlito"/>
            </a:endParaRPr>
          </a:p>
        </p:txBody>
      </p:sp>
      <p:sp>
        <p:nvSpPr>
          <p:cNvPr id="19" name="object 19"/>
          <p:cNvSpPr txBox="1"/>
          <p:nvPr/>
        </p:nvSpPr>
        <p:spPr>
          <a:xfrm>
            <a:off x="1142491" y="4376420"/>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120</a:t>
            </a:r>
            <a:r>
              <a:rPr sz="900" dirty="0">
                <a:solidFill>
                  <a:srgbClr val="595959"/>
                </a:solidFill>
                <a:latin typeface="Carlito"/>
                <a:cs typeface="Carlito"/>
              </a:rPr>
              <a:t>0</a:t>
            </a:r>
            <a:endParaRPr sz="900">
              <a:latin typeface="Carlito"/>
              <a:cs typeface="Carlito"/>
            </a:endParaRPr>
          </a:p>
        </p:txBody>
      </p:sp>
      <p:sp>
        <p:nvSpPr>
          <p:cNvPr id="20" name="object 20"/>
          <p:cNvSpPr txBox="1"/>
          <p:nvPr/>
        </p:nvSpPr>
        <p:spPr>
          <a:xfrm>
            <a:off x="1142491" y="3838447"/>
            <a:ext cx="257175" cy="431165"/>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160</a:t>
            </a:r>
            <a:r>
              <a:rPr sz="900" dirty="0">
                <a:solidFill>
                  <a:srgbClr val="595959"/>
                </a:solidFill>
                <a:latin typeface="Carlito"/>
                <a:cs typeface="Carlito"/>
              </a:rPr>
              <a:t>0</a:t>
            </a:r>
            <a:endParaRPr sz="900">
              <a:latin typeface="Carlito"/>
              <a:cs typeface="Carlito"/>
            </a:endParaRPr>
          </a:p>
          <a:p>
            <a:pPr>
              <a:lnSpc>
                <a:spcPct val="100000"/>
              </a:lnSpc>
              <a:spcBef>
                <a:spcPts val="55"/>
              </a:spcBef>
            </a:pPr>
            <a:endParaRPr sz="800">
              <a:latin typeface="Carlito"/>
              <a:cs typeface="Carlito"/>
            </a:endParaRPr>
          </a:p>
          <a:p>
            <a:pPr marL="12700">
              <a:lnSpc>
                <a:spcPct val="100000"/>
              </a:lnSpc>
            </a:pPr>
            <a:r>
              <a:rPr sz="900" spc="-5" dirty="0">
                <a:solidFill>
                  <a:srgbClr val="595959"/>
                </a:solidFill>
                <a:latin typeface="Carlito"/>
                <a:cs typeface="Carlito"/>
              </a:rPr>
              <a:t>140</a:t>
            </a:r>
            <a:r>
              <a:rPr sz="900" dirty="0">
                <a:solidFill>
                  <a:srgbClr val="595959"/>
                </a:solidFill>
                <a:latin typeface="Carlito"/>
                <a:cs typeface="Carlito"/>
              </a:rPr>
              <a:t>0</a:t>
            </a:r>
            <a:endParaRPr sz="900">
              <a:latin typeface="Carlito"/>
              <a:cs typeface="Carlito"/>
            </a:endParaRPr>
          </a:p>
        </p:txBody>
      </p:sp>
      <p:sp>
        <p:nvSpPr>
          <p:cNvPr id="21" name="object 21"/>
          <p:cNvSpPr/>
          <p:nvPr/>
        </p:nvSpPr>
        <p:spPr>
          <a:xfrm>
            <a:off x="1415796" y="6198108"/>
            <a:ext cx="158495" cy="150881"/>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1680972" y="6198108"/>
            <a:ext cx="160019" cy="161549"/>
          </a:xfrm>
          <a:prstGeom prst="rect">
            <a:avLst/>
          </a:prstGeom>
          <a:blipFill>
            <a:blip r:embed="rId5" cstate="print"/>
            <a:stretch>
              <a:fillRect/>
            </a:stretch>
          </a:blipFill>
        </p:spPr>
        <p:txBody>
          <a:bodyPr wrap="square" lIns="0" tIns="0" rIns="0" bIns="0" rtlCol="0"/>
          <a:lstStyle/>
          <a:p>
            <a:endParaRPr/>
          </a:p>
        </p:txBody>
      </p:sp>
      <p:sp>
        <p:nvSpPr>
          <p:cNvPr id="23" name="object 23"/>
          <p:cNvSpPr/>
          <p:nvPr/>
        </p:nvSpPr>
        <p:spPr>
          <a:xfrm>
            <a:off x="1940051" y="6198108"/>
            <a:ext cx="166116" cy="160025"/>
          </a:xfrm>
          <a:prstGeom prst="rect">
            <a:avLst/>
          </a:prstGeom>
          <a:blipFill>
            <a:blip r:embed="rId6" cstate="print"/>
            <a:stretch>
              <a:fillRect/>
            </a:stretch>
          </a:blipFill>
        </p:spPr>
        <p:txBody>
          <a:bodyPr wrap="square" lIns="0" tIns="0" rIns="0" bIns="0" rtlCol="0"/>
          <a:lstStyle/>
          <a:p>
            <a:endParaRPr/>
          </a:p>
        </p:txBody>
      </p:sp>
      <p:sp>
        <p:nvSpPr>
          <p:cNvPr id="24" name="object 24"/>
          <p:cNvSpPr/>
          <p:nvPr/>
        </p:nvSpPr>
        <p:spPr>
          <a:xfrm>
            <a:off x="2200655" y="6198108"/>
            <a:ext cx="170687" cy="160025"/>
          </a:xfrm>
          <a:prstGeom prst="rect">
            <a:avLst/>
          </a:prstGeom>
          <a:blipFill>
            <a:blip r:embed="rId7" cstate="print"/>
            <a:stretch>
              <a:fillRect/>
            </a:stretch>
          </a:blipFill>
        </p:spPr>
        <p:txBody>
          <a:bodyPr wrap="square" lIns="0" tIns="0" rIns="0" bIns="0" rtlCol="0"/>
          <a:lstStyle/>
          <a:p>
            <a:endParaRPr/>
          </a:p>
        </p:txBody>
      </p:sp>
      <p:sp>
        <p:nvSpPr>
          <p:cNvPr id="25" name="object 25"/>
          <p:cNvSpPr/>
          <p:nvPr/>
        </p:nvSpPr>
        <p:spPr>
          <a:xfrm>
            <a:off x="2476500" y="6198108"/>
            <a:ext cx="4415028" cy="225557"/>
          </a:xfrm>
          <a:prstGeom prst="rect">
            <a:avLst/>
          </a:prstGeom>
          <a:blipFill>
            <a:blip r:embed="rId8" cstate="print"/>
            <a:stretch>
              <a:fillRect/>
            </a:stretch>
          </a:blipFill>
        </p:spPr>
        <p:txBody>
          <a:bodyPr wrap="square" lIns="0" tIns="0" rIns="0" bIns="0" rtlCol="0"/>
          <a:lstStyle/>
          <a:p>
            <a:endParaRPr/>
          </a:p>
        </p:txBody>
      </p:sp>
      <p:sp>
        <p:nvSpPr>
          <p:cNvPr id="26" name="object 26"/>
          <p:cNvSpPr/>
          <p:nvPr/>
        </p:nvSpPr>
        <p:spPr>
          <a:xfrm>
            <a:off x="6955535" y="6198108"/>
            <a:ext cx="201168" cy="213365"/>
          </a:xfrm>
          <a:prstGeom prst="rect">
            <a:avLst/>
          </a:prstGeom>
          <a:blipFill>
            <a:blip r:embed="rId9" cstate="print"/>
            <a:stretch>
              <a:fillRect/>
            </a:stretch>
          </a:blipFill>
        </p:spPr>
        <p:txBody>
          <a:bodyPr wrap="square" lIns="0" tIns="0" rIns="0" bIns="0" rtlCol="0"/>
          <a:lstStyle/>
          <a:p>
            <a:endParaRPr/>
          </a:p>
        </p:txBody>
      </p:sp>
      <p:sp>
        <p:nvSpPr>
          <p:cNvPr id="27" name="object 27"/>
          <p:cNvSpPr/>
          <p:nvPr/>
        </p:nvSpPr>
        <p:spPr>
          <a:xfrm>
            <a:off x="7220711" y="6198108"/>
            <a:ext cx="202692" cy="213365"/>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7487411" y="6198108"/>
            <a:ext cx="201168" cy="213365"/>
          </a:xfrm>
          <a:prstGeom prst="rect">
            <a:avLst/>
          </a:prstGeom>
          <a:blipFill>
            <a:blip r:embed="rId11" cstate="print"/>
            <a:stretch>
              <a:fillRect/>
            </a:stretch>
          </a:blipFill>
        </p:spPr>
        <p:txBody>
          <a:bodyPr wrap="square" lIns="0" tIns="0" rIns="0" bIns="0" rtlCol="0"/>
          <a:lstStyle/>
          <a:p>
            <a:endParaRPr/>
          </a:p>
        </p:txBody>
      </p:sp>
      <p:sp>
        <p:nvSpPr>
          <p:cNvPr id="29" name="object 29"/>
          <p:cNvSpPr/>
          <p:nvPr/>
        </p:nvSpPr>
        <p:spPr>
          <a:xfrm>
            <a:off x="7752588" y="6198108"/>
            <a:ext cx="1531619" cy="214889"/>
          </a:xfrm>
          <a:prstGeom prst="rect">
            <a:avLst/>
          </a:prstGeom>
          <a:blipFill>
            <a:blip r:embed="rId12" cstate="print"/>
            <a:stretch>
              <a:fillRect/>
            </a:stretch>
          </a:blipFill>
        </p:spPr>
        <p:txBody>
          <a:bodyPr wrap="square" lIns="0" tIns="0" rIns="0" bIns="0" rtlCol="0"/>
          <a:lstStyle/>
          <a:p>
            <a:endParaRPr/>
          </a:p>
        </p:txBody>
      </p:sp>
      <p:grpSp>
        <p:nvGrpSpPr>
          <p:cNvPr id="30" name="object 30"/>
          <p:cNvGrpSpPr/>
          <p:nvPr/>
        </p:nvGrpSpPr>
        <p:grpSpPr>
          <a:xfrm>
            <a:off x="1551432" y="1301496"/>
            <a:ext cx="7733030" cy="1943100"/>
            <a:chOff x="1551432" y="1301496"/>
            <a:chExt cx="7733030" cy="1943100"/>
          </a:xfrm>
        </p:grpSpPr>
        <p:sp>
          <p:nvSpPr>
            <p:cNvPr id="31" name="object 31"/>
            <p:cNvSpPr/>
            <p:nvPr/>
          </p:nvSpPr>
          <p:spPr>
            <a:xfrm>
              <a:off x="1551432" y="1348739"/>
              <a:ext cx="7733030" cy="1892935"/>
            </a:xfrm>
            <a:custGeom>
              <a:avLst/>
              <a:gdLst/>
              <a:ahLst/>
              <a:cxnLst/>
              <a:rect l="l" t="t" r="r" b="b"/>
              <a:pathLst>
                <a:path w="7733030" h="1892935">
                  <a:moveTo>
                    <a:pt x="7732776" y="1883664"/>
                  </a:moveTo>
                  <a:lnTo>
                    <a:pt x="0" y="1883664"/>
                  </a:lnTo>
                  <a:lnTo>
                    <a:pt x="0" y="1892808"/>
                  </a:lnTo>
                  <a:lnTo>
                    <a:pt x="7732776" y="1892808"/>
                  </a:lnTo>
                  <a:lnTo>
                    <a:pt x="7732776" y="1883664"/>
                  </a:lnTo>
                  <a:close/>
                </a:path>
                <a:path w="7733030" h="1892935">
                  <a:moveTo>
                    <a:pt x="7732776" y="1613916"/>
                  </a:moveTo>
                  <a:lnTo>
                    <a:pt x="0" y="1613916"/>
                  </a:lnTo>
                  <a:lnTo>
                    <a:pt x="0" y="1624584"/>
                  </a:lnTo>
                  <a:lnTo>
                    <a:pt x="7732776" y="1624584"/>
                  </a:lnTo>
                  <a:lnTo>
                    <a:pt x="7732776" y="1613916"/>
                  </a:lnTo>
                  <a:close/>
                </a:path>
                <a:path w="7733030" h="1892935">
                  <a:moveTo>
                    <a:pt x="7732776" y="1344168"/>
                  </a:moveTo>
                  <a:lnTo>
                    <a:pt x="0" y="1344168"/>
                  </a:lnTo>
                  <a:lnTo>
                    <a:pt x="0" y="1354836"/>
                  </a:lnTo>
                  <a:lnTo>
                    <a:pt x="7732776" y="1354836"/>
                  </a:lnTo>
                  <a:lnTo>
                    <a:pt x="7732776" y="1344168"/>
                  </a:lnTo>
                  <a:close/>
                </a:path>
                <a:path w="7733030" h="1892935">
                  <a:moveTo>
                    <a:pt x="7732776" y="1075944"/>
                  </a:moveTo>
                  <a:lnTo>
                    <a:pt x="0" y="1075944"/>
                  </a:lnTo>
                  <a:lnTo>
                    <a:pt x="0" y="1086612"/>
                  </a:lnTo>
                  <a:lnTo>
                    <a:pt x="7732776" y="1086612"/>
                  </a:lnTo>
                  <a:lnTo>
                    <a:pt x="7732776" y="1075944"/>
                  </a:lnTo>
                  <a:close/>
                </a:path>
                <a:path w="7733030" h="1892935">
                  <a:moveTo>
                    <a:pt x="7732776" y="806196"/>
                  </a:moveTo>
                  <a:lnTo>
                    <a:pt x="0" y="806196"/>
                  </a:lnTo>
                  <a:lnTo>
                    <a:pt x="0" y="816864"/>
                  </a:lnTo>
                  <a:lnTo>
                    <a:pt x="7732776" y="816864"/>
                  </a:lnTo>
                  <a:lnTo>
                    <a:pt x="7732776" y="806196"/>
                  </a:lnTo>
                  <a:close/>
                </a:path>
                <a:path w="7733030" h="1892935">
                  <a:moveTo>
                    <a:pt x="7732776" y="537972"/>
                  </a:moveTo>
                  <a:lnTo>
                    <a:pt x="0" y="537972"/>
                  </a:lnTo>
                  <a:lnTo>
                    <a:pt x="0" y="548640"/>
                  </a:lnTo>
                  <a:lnTo>
                    <a:pt x="7732776" y="548640"/>
                  </a:lnTo>
                  <a:lnTo>
                    <a:pt x="7732776" y="537972"/>
                  </a:lnTo>
                  <a:close/>
                </a:path>
                <a:path w="7733030" h="1892935">
                  <a:moveTo>
                    <a:pt x="7732776" y="268224"/>
                  </a:moveTo>
                  <a:lnTo>
                    <a:pt x="0" y="268224"/>
                  </a:lnTo>
                  <a:lnTo>
                    <a:pt x="0" y="278892"/>
                  </a:lnTo>
                  <a:lnTo>
                    <a:pt x="7732776" y="278892"/>
                  </a:lnTo>
                  <a:lnTo>
                    <a:pt x="7732776" y="268224"/>
                  </a:lnTo>
                  <a:close/>
                </a:path>
                <a:path w="7733030" h="1892935">
                  <a:moveTo>
                    <a:pt x="7732776" y="0"/>
                  </a:moveTo>
                  <a:lnTo>
                    <a:pt x="0" y="0"/>
                  </a:lnTo>
                  <a:lnTo>
                    <a:pt x="0" y="10668"/>
                  </a:lnTo>
                  <a:lnTo>
                    <a:pt x="7732776" y="10668"/>
                  </a:lnTo>
                  <a:lnTo>
                    <a:pt x="7732776" y="0"/>
                  </a:lnTo>
                  <a:close/>
                </a:path>
              </a:pathLst>
            </a:custGeom>
            <a:solidFill>
              <a:srgbClr val="D8D8D8"/>
            </a:solidFill>
          </p:spPr>
          <p:txBody>
            <a:bodyPr wrap="square" lIns="0" tIns="0" rIns="0" bIns="0" rtlCol="0"/>
            <a:lstStyle/>
            <a:p>
              <a:endParaRPr/>
            </a:p>
          </p:txBody>
        </p:sp>
        <p:sp>
          <p:nvSpPr>
            <p:cNvPr id="32" name="object 32"/>
            <p:cNvSpPr/>
            <p:nvPr/>
          </p:nvSpPr>
          <p:spPr>
            <a:xfrm>
              <a:off x="1600200" y="1307592"/>
              <a:ext cx="7635240" cy="1937385"/>
            </a:xfrm>
            <a:custGeom>
              <a:avLst/>
              <a:gdLst/>
              <a:ahLst/>
              <a:cxnLst/>
              <a:rect l="l" t="t" r="r" b="b"/>
              <a:pathLst>
                <a:path w="7635240" h="1937385">
                  <a:moveTo>
                    <a:pt x="803399" y="16764"/>
                  </a:moveTo>
                  <a:lnTo>
                    <a:pt x="803148" y="16764"/>
                  </a:lnTo>
                  <a:lnTo>
                    <a:pt x="789748" y="205457"/>
                  </a:lnTo>
                  <a:lnTo>
                    <a:pt x="903606" y="1586484"/>
                  </a:lnTo>
                  <a:lnTo>
                    <a:pt x="903732" y="1591056"/>
                  </a:lnTo>
                  <a:lnTo>
                    <a:pt x="905256" y="1592580"/>
                  </a:lnTo>
                  <a:lnTo>
                    <a:pt x="1033272" y="1932432"/>
                  </a:lnTo>
                  <a:lnTo>
                    <a:pt x="1034795" y="1937004"/>
                  </a:lnTo>
                  <a:lnTo>
                    <a:pt x="1056132" y="1937004"/>
                  </a:lnTo>
                  <a:lnTo>
                    <a:pt x="1071739" y="1921764"/>
                  </a:lnTo>
                  <a:lnTo>
                    <a:pt x="1059180" y="1921764"/>
                  </a:lnTo>
                  <a:lnTo>
                    <a:pt x="1036319" y="1917192"/>
                  </a:lnTo>
                  <a:lnTo>
                    <a:pt x="1051773" y="1902101"/>
                  </a:lnTo>
                  <a:lnTo>
                    <a:pt x="932886" y="1586484"/>
                  </a:lnTo>
                  <a:lnTo>
                    <a:pt x="932688" y="1586484"/>
                  </a:lnTo>
                  <a:lnTo>
                    <a:pt x="931163" y="1581912"/>
                  </a:lnTo>
                  <a:lnTo>
                    <a:pt x="932311" y="1581912"/>
                  </a:lnTo>
                  <a:lnTo>
                    <a:pt x="803399" y="16764"/>
                  </a:lnTo>
                  <a:close/>
                </a:path>
                <a:path w="7635240" h="1937385">
                  <a:moveTo>
                    <a:pt x="1205722" y="1810512"/>
                  </a:moveTo>
                  <a:lnTo>
                    <a:pt x="1185672" y="1810512"/>
                  </a:lnTo>
                  <a:lnTo>
                    <a:pt x="1175707" y="1820242"/>
                  </a:lnTo>
                  <a:lnTo>
                    <a:pt x="1293876" y="1937004"/>
                  </a:lnTo>
                  <a:lnTo>
                    <a:pt x="1573530" y="1937004"/>
                  </a:lnTo>
                  <a:lnTo>
                    <a:pt x="1575816" y="1932432"/>
                  </a:lnTo>
                  <a:lnTo>
                    <a:pt x="1577784" y="1924812"/>
                  </a:lnTo>
                  <a:lnTo>
                    <a:pt x="1546860" y="1924812"/>
                  </a:lnTo>
                  <a:lnTo>
                    <a:pt x="1548828" y="1917192"/>
                  </a:lnTo>
                  <a:lnTo>
                    <a:pt x="1313688" y="1917192"/>
                  </a:lnTo>
                  <a:lnTo>
                    <a:pt x="1304544" y="1912620"/>
                  </a:lnTo>
                  <a:lnTo>
                    <a:pt x="1309060" y="1912620"/>
                  </a:lnTo>
                  <a:lnTo>
                    <a:pt x="1205722" y="1810512"/>
                  </a:lnTo>
                  <a:close/>
                </a:path>
                <a:path w="7635240" h="1937385">
                  <a:moveTo>
                    <a:pt x="1707325" y="1431036"/>
                  </a:moveTo>
                  <a:lnTo>
                    <a:pt x="1705355" y="1431036"/>
                  </a:lnTo>
                  <a:lnTo>
                    <a:pt x="1690880" y="1487063"/>
                  </a:lnTo>
                  <a:lnTo>
                    <a:pt x="1804490" y="1926633"/>
                  </a:lnTo>
                  <a:lnTo>
                    <a:pt x="1805939" y="1932432"/>
                  </a:lnTo>
                  <a:lnTo>
                    <a:pt x="1812036" y="1937004"/>
                  </a:lnTo>
                  <a:lnTo>
                    <a:pt x="2392341" y="1937004"/>
                  </a:lnTo>
                  <a:lnTo>
                    <a:pt x="2464308" y="1929384"/>
                  </a:lnTo>
                  <a:lnTo>
                    <a:pt x="2556052" y="1918716"/>
                  </a:lnTo>
                  <a:lnTo>
                    <a:pt x="1833372" y="1918716"/>
                  </a:lnTo>
                  <a:lnTo>
                    <a:pt x="1819655" y="1908048"/>
                  </a:lnTo>
                  <a:lnTo>
                    <a:pt x="1830614" y="1908048"/>
                  </a:lnTo>
                  <a:lnTo>
                    <a:pt x="1707325" y="1431036"/>
                  </a:lnTo>
                  <a:close/>
                </a:path>
                <a:path w="7635240" h="1937385">
                  <a:moveTo>
                    <a:pt x="2596896" y="1885188"/>
                  </a:moveTo>
                  <a:lnTo>
                    <a:pt x="2590800" y="1885188"/>
                  </a:lnTo>
                  <a:lnTo>
                    <a:pt x="2336291" y="1914144"/>
                  </a:lnTo>
                  <a:lnTo>
                    <a:pt x="2595372" y="1914144"/>
                  </a:lnTo>
                  <a:lnTo>
                    <a:pt x="2591345" y="1914612"/>
                  </a:lnTo>
                  <a:lnTo>
                    <a:pt x="2690341" y="1937004"/>
                  </a:lnTo>
                  <a:lnTo>
                    <a:pt x="3377946" y="1937004"/>
                  </a:lnTo>
                  <a:lnTo>
                    <a:pt x="3378708" y="1933956"/>
                  </a:lnTo>
                  <a:lnTo>
                    <a:pt x="3382945" y="1923288"/>
                  </a:lnTo>
                  <a:lnTo>
                    <a:pt x="3352800" y="1923288"/>
                  </a:lnTo>
                  <a:lnTo>
                    <a:pt x="3355826" y="1915668"/>
                  </a:lnTo>
                  <a:lnTo>
                    <a:pt x="2724912" y="1915668"/>
                  </a:lnTo>
                  <a:lnTo>
                    <a:pt x="2596896" y="1885188"/>
                  </a:lnTo>
                  <a:close/>
                </a:path>
                <a:path w="7635240" h="1937385">
                  <a:moveTo>
                    <a:pt x="3512435" y="1607820"/>
                  </a:moveTo>
                  <a:lnTo>
                    <a:pt x="3508248" y="1607820"/>
                  </a:lnTo>
                  <a:lnTo>
                    <a:pt x="3495217" y="1640626"/>
                  </a:lnTo>
                  <a:lnTo>
                    <a:pt x="3610355" y="1933956"/>
                  </a:lnTo>
                  <a:lnTo>
                    <a:pt x="3611117" y="1937004"/>
                  </a:lnTo>
                  <a:lnTo>
                    <a:pt x="3636645" y="1937004"/>
                  </a:lnTo>
                  <a:lnTo>
                    <a:pt x="3637788" y="1932432"/>
                  </a:lnTo>
                  <a:lnTo>
                    <a:pt x="3639148" y="1926336"/>
                  </a:lnTo>
                  <a:lnTo>
                    <a:pt x="3608832" y="1926336"/>
                  </a:lnTo>
                  <a:lnTo>
                    <a:pt x="3619189" y="1879788"/>
                  </a:lnTo>
                  <a:lnTo>
                    <a:pt x="3512435" y="1607820"/>
                  </a:lnTo>
                  <a:close/>
                </a:path>
                <a:path w="7635240" h="1937385">
                  <a:moveTo>
                    <a:pt x="3769032" y="1351788"/>
                  </a:moveTo>
                  <a:lnTo>
                    <a:pt x="3767328" y="1351788"/>
                  </a:lnTo>
                  <a:lnTo>
                    <a:pt x="3752869" y="1416598"/>
                  </a:lnTo>
                  <a:lnTo>
                    <a:pt x="3867912" y="1930908"/>
                  </a:lnTo>
                  <a:lnTo>
                    <a:pt x="3869436" y="1937004"/>
                  </a:lnTo>
                  <a:lnTo>
                    <a:pt x="4315413" y="1937004"/>
                  </a:lnTo>
                  <a:lnTo>
                    <a:pt x="4397461" y="1926630"/>
                  </a:lnTo>
                  <a:lnTo>
                    <a:pt x="4395216" y="1926336"/>
                  </a:lnTo>
                  <a:lnTo>
                    <a:pt x="7029286" y="1926336"/>
                  </a:lnTo>
                  <a:lnTo>
                    <a:pt x="7038539" y="1923288"/>
                  </a:lnTo>
                  <a:lnTo>
                    <a:pt x="3896867" y="1923288"/>
                  </a:lnTo>
                  <a:lnTo>
                    <a:pt x="3883152" y="1912620"/>
                  </a:lnTo>
                  <a:lnTo>
                    <a:pt x="3894481" y="1912620"/>
                  </a:lnTo>
                  <a:lnTo>
                    <a:pt x="3769032" y="1351788"/>
                  </a:lnTo>
                  <a:close/>
                </a:path>
                <a:path w="7635240" h="1937385">
                  <a:moveTo>
                    <a:pt x="5297424" y="1926336"/>
                  </a:moveTo>
                  <a:lnTo>
                    <a:pt x="4399788" y="1926336"/>
                  </a:lnTo>
                  <a:lnTo>
                    <a:pt x="4397461" y="1926630"/>
                  </a:lnTo>
                  <a:lnTo>
                    <a:pt x="4476680" y="1937004"/>
                  </a:lnTo>
                  <a:lnTo>
                    <a:pt x="5219561" y="1937004"/>
                  </a:lnTo>
                  <a:lnTo>
                    <a:pt x="5299696" y="1926633"/>
                  </a:lnTo>
                  <a:lnTo>
                    <a:pt x="5297424" y="1926336"/>
                  </a:lnTo>
                  <a:close/>
                </a:path>
                <a:path w="7635240" h="1937385">
                  <a:moveTo>
                    <a:pt x="7029286" y="1926336"/>
                  </a:moveTo>
                  <a:lnTo>
                    <a:pt x="5301996" y="1926336"/>
                  </a:lnTo>
                  <a:lnTo>
                    <a:pt x="5299696" y="1926633"/>
                  </a:lnTo>
                  <a:lnTo>
                    <a:pt x="5378888" y="1937004"/>
                  </a:lnTo>
                  <a:lnTo>
                    <a:pt x="6996901" y="1937004"/>
                  </a:lnTo>
                  <a:lnTo>
                    <a:pt x="7029286" y="1926336"/>
                  </a:lnTo>
                  <a:close/>
                </a:path>
                <a:path w="7635240" h="1937385">
                  <a:moveTo>
                    <a:pt x="7188538" y="1900428"/>
                  </a:moveTo>
                  <a:lnTo>
                    <a:pt x="7107935" y="1900428"/>
                  </a:lnTo>
                  <a:lnTo>
                    <a:pt x="7104103" y="1901690"/>
                  </a:lnTo>
                  <a:lnTo>
                    <a:pt x="7210043" y="1937004"/>
                  </a:lnTo>
                  <a:lnTo>
                    <a:pt x="7502128" y="1937004"/>
                  </a:lnTo>
                  <a:lnTo>
                    <a:pt x="7528440" y="1917192"/>
                  </a:lnTo>
                  <a:lnTo>
                    <a:pt x="7481316" y="1917192"/>
                  </a:lnTo>
                  <a:lnTo>
                    <a:pt x="7483340" y="1915668"/>
                  </a:lnTo>
                  <a:lnTo>
                    <a:pt x="7235952" y="1915668"/>
                  </a:lnTo>
                  <a:lnTo>
                    <a:pt x="7188538" y="1900428"/>
                  </a:lnTo>
                  <a:close/>
                </a:path>
                <a:path w="7635240" h="1937385">
                  <a:moveTo>
                    <a:pt x="5301996" y="1926336"/>
                  </a:moveTo>
                  <a:lnTo>
                    <a:pt x="5297424" y="1926336"/>
                  </a:lnTo>
                  <a:lnTo>
                    <a:pt x="5299723" y="1926630"/>
                  </a:lnTo>
                  <a:lnTo>
                    <a:pt x="5301996" y="1926336"/>
                  </a:lnTo>
                  <a:close/>
                </a:path>
                <a:path w="7635240" h="1937385">
                  <a:moveTo>
                    <a:pt x="4399788" y="1926336"/>
                  </a:moveTo>
                  <a:lnTo>
                    <a:pt x="4395216" y="1926336"/>
                  </a:lnTo>
                  <a:lnTo>
                    <a:pt x="4397461" y="1926630"/>
                  </a:lnTo>
                  <a:lnTo>
                    <a:pt x="4399788" y="1926336"/>
                  </a:lnTo>
                  <a:close/>
                </a:path>
                <a:path w="7635240" h="1937385">
                  <a:moveTo>
                    <a:pt x="3619189" y="1879788"/>
                  </a:moveTo>
                  <a:lnTo>
                    <a:pt x="3608832" y="1926336"/>
                  </a:lnTo>
                  <a:lnTo>
                    <a:pt x="3636264" y="1923288"/>
                  </a:lnTo>
                  <a:lnTo>
                    <a:pt x="3619189" y="1879788"/>
                  </a:lnTo>
                  <a:close/>
                </a:path>
                <a:path w="7635240" h="1937385">
                  <a:moveTo>
                    <a:pt x="3759708" y="1333500"/>
                  </a:moveTo>
                  <a:lnTo>
                    <a:pt x="3745991" y="1333500"/>
                  </a:lnTo>
                  <a:lnTo>
                    <a:pt x="3739896" y="1338072"/>
                  </a:lnTo>
                  <a:lnTo>
                    <a:pt x="3738372" y="1344168"/>
                  </a:lnTo>
                  <a:lnTo>
                    <a:pt x="3619189" y="1879788"/>
                  </a:lnTo>
                  <a:lnTo>
                    <a:pt x="3636264" y="1923288"/>
                  </a:lnTo>
                  <a:lnTo>
                    <a:pt x="3608832" y="1926336"/>
                  </a:lnTo>
                  <a:lnTo>
                    <a:pt x="3639148" y="1926336"/>
                  </a:lnTo>
                  <a:lnTo>
                    <a:pt x="3752869" y="1416598"/>
                  </a:lnTo>
                  <a:lnTo>
                    <a:pt x="3738372" y="1351788"/>
                  </a:lnTo>
                  <a:lnTo>
                    <a:pt x="3769032" y="1351788"/>
                  </a:lnTo>
                  <a:lnTo>
                    <a:pt x="3767328" y="1344168"/>
                  </a:lnTo>
                  <a:lnTo>
                    <a:pt x="3765804" y="1338072"/>
                  </a:lnTo>
                  <a:lnTo>
                    <a:pt x="3759708" y="1333500"/>
                  </a:lnTo>
                  <a:close/>
                </a:path>
                <a:path w="7635240" h="1937385">
                  <a:moveTo>
                    <a:pt x="1697736" y="1412748"/>
                  </a:moveTo>
                  <a:lnTo>
                    <a:pt x="1684020" y="1412748"/>
                  </a:lnTo>
                  <a:lnTo>
                    <a:pt x="1677924" y="1417320"/>
                  </a:lnTo>
                  <a:lnTo>
                    <a:pt x="1676400" y="1423416"/>
                  </a:lnTo>
                  <a:lnTo>
                    <a:pt x="1546860" y="1924812"/>
                  </a:lnTo>
                  <a:lnTo>
                    <a:pt x="1560576" y="1914144"/>
                  </a:lnTo>
                  <a:lnTo>
                    <a:pt x="1580540" y="1914144"/>
                  </a:lnTo>
                  <a:lnTo>
                    <a:pt x="1690880" y="1487063"/>
                  </a:lnTo>
                  <a:lnTo>
                    <a:pt x="1676400" y="1431036"/>
                  </a:lnTo>
                  <a:lnTo>
                    <a:pt x="1707325" y="1431036"/>
                  </a:lnTo>
                  <a:lnTo>
                    <a:pt x="1705355" y="1423416"/>
                  </a:lnTo>
                  <a:lnTo>
                    <a:pt x="1702308" y="1417320"/>
                  </a:lnTo>
                  <a:lnTo>
                    <a:pt x="1697736" y="1412748"/>
                  </a:lnTo>
                  <a:close/>
                </a:path>
                <a:path w="7635240" h="1937385">
                  <a:moveTo>
                    <a:pt x="1580540" y="1914144"/>
                  </a:moveTo>
                  <a:lnTo>
                    <a:pt x="1560576" y="1914144"/>
                  </a:lnTo>
                  <a:lnTo>
                    <a:pt x="1546860" y="1924812"/>
                  </a:lnTo>
                  <a:lnTo>
                    <a:pt x="1577784" y="1924812"/>
                  </a:lnTo>
                  <a:lnTo>
                    <a:pt x="1580540" y="1914144"/>
                  </a:lnTo>
                  <a:close/>
                </a:path>
                <a:path w="7635240" h="1937385">
                  <a:moveTo>
                    <a:pt x="3500628" y="1588008"/>
                  </a:moveTo>
                  <a:lnTo>
                    <a:pt x="3489960" y="1588008"/>
                  </a:lnTo>
                  <a:lnTo>
                    <a:pt x="3483864" y="1591056"/>
                  </a:lnTo>
                  <a:lnTo>
                    <a:pt x="3482340" y="1597152"/>
                  </a:lnTo>
                  <a:lnTo>
                    <a:pt x="3352800" y="1923288"/>
                  </a:lnTo>
                  <a:lnTo>
                    <a:pt x="3364991" y="1914144"/>
                  </a:lnTo>
                  <a:lnTo>
                    <a:pt x="3386577" y="1914144"/>
                  </a:lnTo>
                  <a:lnTo>
                    <a:pt x="3495217" y="1640626"/>
                  </a:lnTo>
                  <a:lnTo>
                    <a:pt x="3482340" y="1607820"/>
                  </a:lnTo>
                  <a:lnTo>
                    <a:pt x="3512435" y="1607820"/>
                  </a:lnTo>
                  <a:lnTo>
                    <a:pt x="3508248" y="1597152"/>
                  </a:lnTo>
                  <a:lnTo>
                    <a:pt x="3506724" y="1591056"/>
                  </a:lnTo>
                  <a:lnTo>
                    <a:pt x="3500628" y="1588008"/>
                  </a:lnTo>
                  <a:close/>
                </a:path>
                <a:path w="7635240" h="1937385">
                  <a:moveTo>
                    <a:pt x="3386577" y="1914144"/>
                  </a:moveTo>
                  <a:lnTo>
                    <a:pt x="3364991" y="1914144"/>
                  </a:lnTo>
                  <a:lnTo>
                    <a:pt x="3352800" y="1923288"/>
                  </a:lnTo>
                  <a:lnTo>
                    <a:pt x="3382945" y="1923288"/>
                  </a:lnTo>
                  <a:lnTo>
                    <a:pt x="3386577" y="1914144"/>
                  </a:lnTo>
                  <a:close/>
                </a:path>
                <a:path w="7635240" h="1937385">
                  <a:moveTo>
                    <a:pt x="3883152" y="1912620"/>
                  </a:moveTo>
                  <a:lnTo>
                    <a:pt x="3896867" y="1923288"/>
                  </a:lnTo>
                  <a:lnTo>
                    <a:pt x="3894511" y="1912755"/>
                  </a:lnTo>
                  <a:lnTo>
                    <a:pt x="3883152" y="1912620"/>
                  </a:lnTo>
                  <a:close/>
                </a:path>
                <a:path w="7635240" h="1937385">
                  <a:moveTo>
                    <a:pt x="3894511" y="1912755"/>
                  </a:moveTo>
                  <a:lnTo>
                    <a:pt x="3896867" y="1923288"/>
                  </a:lnTo>
                  <a:lnTo>
                    <a:pt x="7038539" y="1923288"/>
                  </a:lnTo>
                  <a:lnTo>
                    <a:pt x="7061671" y="1915668"/>
                  </a:lnTo>
                  <a:lnTo>
                    <a:pt x="6970776" y="1915668"/>
                  </a:lnTo>
                  <a:lnTo>
                    <a:pt x="6973824" y="1914144"/>
                  </a:lnTo>
                  <a:lnTo>
                    <a:pt x="4011167" y="1914144"/>
                  </a:lnTo>
                  <a:lnTo>
                    <a:pt x="3894511" y="1912755"/>
                  </a:lnTo>
                  <a:close/>
                </a:path>
                <a:path w="7635240" h="1937385">
                  <a:moveTo>
                    <a:pt x="1051773" y="1902101"/>
                  </a:moveTo>
                  <a:lnTo>
                    <a:pt x="1036319" y="1917192"/>
                  </a:lnTo>
                  <a:lnTo>
                    <a:pt x="1059180" y="1921764"/>
                  </a:lnTo>
                  <a:lnTo>
                    <a:pt x="1051773" y="1902101"/>
                  </a:lnTo>
                  <a:close/>
                </a:path>
                <a:path w="7635240" h="1937385">
                  <a:moveTo>
                    <a:pt x="1179576" y="1784604"/>
                  </a:moveTo>
                  <a:lnTo>
                    <a:pt x="1171956" y="1784604"/>
                  </a:lnTo>
                  <a:lnTo>
                    <a:pt x="1165860" y="1790700"/>
                  </a:lnTo>
                  <a:lnTo>
                    <a:pt x="1051773" y="1902101"/>
                  </a:lnTo>
                  <a:lnTo>
                    <a:pt x="1059180" y="1921764"/>
                  </a:lnTo>
                  <a:lnTo>
                    <a:pt x="1071739" y="1921764"/>
                  </a:lnTo>
                  <a:lnTo>
                    <a:pt x="1175707" y="1820242"/>
                  </a:lnTo>
                  <a:lnTo>
                    <a:pt x="1165860" y="1810512"/>
                  </a:lnTo>
                  <a:lnTo>
                    <a:pt x="1205722" y="1810512"/>
                  </a:lnTo>
                  <a:lnTo>
                    <a:pt x="1185672" y="1790700"/>
                  </a:lnTo>
                  <a:lnTo>
                    <a:pt x="1179576" y="1784604"/>
                  </a:lnTo>
                  <a:close/>
                </a:path>
                <a:path w="7635240" h="1937385">
                  <a:moveTo>
                    <a:pt x="1819655" y="1908048"/>
                  </a:moveTo>
                  <a:lnTo>
                    <a:pt x="1833372" y="1918716"/>
                  </a:lnTo>
                  <a:lnTo>
                    <a:pt x="1830749" y="1908570"/>
                  </a:lnTo>
                  <a:lnTo>
                    <a:pt x="1819655" y="1908048"/>
                  </a:lnTo>
                  <a:close/>
                </a:path>
                <a:path w="7635240" h="1937385">
                  <a:moveTo>
                    <a:pt x="1830749" y="1908570"/>
                  </a:moveTo>
                  <a:lnTo>
                    <a:pt x="1833372" y="1918716"/>
                  </a:lnTo>
                  <a:lnTo>
                    <a:pt x="2556052" y="1918716"/>
                  </a:lnTo>
                  <a:lnTo>
                    <a:pt x="2591345" y="1914612"/>
                  </a:lnTo>
                  <a:lnTo>
                    <a:pt x="2589276" y="1914144"/>
                  </a:lnTo>
                  <a:lnTo>
                    <a:pt x="1949196" y="1914144"/>
                  </a:lnTo>
                  <a:lnTo>
                    <a:pt x="1830749" y="1908570"/>
                  </a:lnTo>
                  <a:close/>
                </a:path>
                <a:path w="7635240" h="1937385">
                  <a:moveTo>
                    <a:pt x="1304544" y="1912620"/>
                  </a:moveTo>
                  <a:lnTo>
                    <a:pt x="1313688" y="1917192"/>
                  </a:lnTo>
                  <a:lnTo>
                    <a:pt x="1309115" y="1912673"/>
                  </a:lnTo>
                  <a:lnTo>
                    <a:pt x="1304544" y="1912620"/>
                  </a:lnTo>
                  <a:close/>
                </a:path>
                <a:path w="7635240" h="1937385">
                  <a:moveTo>
                    <a:pt x="1309115" y="1912673"/>
                  </a:moveTo>
                  <a:lnTo>
                    <a:pt x="1313688" y="1917192"/>
                  </a:lnTo>
                  <a:lnTo>
                    <a:pt x="1548828" y="1917192"/>
                  </a:lnTo>
                  <a:lnTo>
                    <a:pt x="1549616" y="1914144"/>
                  </a:lnTo>
                  <a:lnTo>
                    <a:pt x="1434083" y="1914144"/>
                  </a:lnTo>
                  <a:lnTo>
                    <a:pt x="1309115" y="1912673"/>
                  </a:lnTo>
                  <a:close/>
                </a:path>
                <a:path w="7635240" h="1937385">
                  <a:moveTo>
                    <a:pt x="7616952" y="1815084"/>
                  </a:moveTo>
                  <a:lnTo>
                    <a:pt x="7481316" y="1917192"/>
                  </a:lnTo>
                  <a:lnTo>
                    <a:pt x="7488935" y="1914144"/>
                  </a:lnTo>
                  <a:lnTo>
                    <a:pt x="7532489" y="1914144"/>
                  </a:lnTo>
                  <a:lnTo>
                    <a:pt x="7633716" y="1837944"/>
                  </a:lnTo>
                  <a:lnTo>
                    <a:pt x="7635240" y="1828800"/>
                  </a:lnTo>
                  <a:lnTo>
                    <a:pt x="7626096" y="1816608"/>
                  </a:lnTo>
                  <a:lnTo>
                    <a:pt x="7616952" y="1815084"/>
                  </a:lnTo>
                  <a:close/>
                </a:path>
                <a:path w="7635240" h="1937385">
                  <a:moveTo>
                    <a:pt x="7532489" y="1914144"/>
                  </a:moveTo>
                  <a:lnTo>
                    <a:pt x="7488935" y="1914144"/>
                  </a:lnTo>
                  <a:lnTo>
                    <a:pt x="7481316" y="1917192"/>
                  </a:lnTo>
                  <a:lnTo>
                    <a:pt x="7528440" y="1917192"/>
                  </a:lnTo>
                  <a:lnTo>
                    <a:pt x="7532489" y="1914144"/>
                  </a:lnTo>
                  <a:close/>
                </a:path>
                <a:path w="7635240" h="1937385">
                  <a:moveTo>
                    <a:pt x="3356431" y="1914144"/>
                  </a:moveTo>
                  <a:lnTo>
                    <a:pt x="2720340" y="1914144"/>
                  </a:lnTo>
                  <a:lnTo>
                    <a:pt x="2724912" y="1915668"/>
                  </a:lnTo>
                  <a:lnTo>
                    <a:pt x="3355826" y="1915668"/>
                  </a:lnTo>
                  <a:lnTo>
                    <a:pt x="3356431" y="1914144"/>
                  </a:lnTo>
                  <a:close/>
                </a:path>
                <a:path w="7635240" h="1937385">
                  <a:moveTo>
                    <a:pt x="7104888" y="1872996"/>
                  </a:moveTo>
                  <a:lnTo>
                    <a:pt x="7101840" y="1872996"/>
                  </a:lnTo>
                  <a:lnTo>
                    <a:pt x="7100316" y="1874520"/>
                  </a:lnTo>
                  <a:lnTo>
                    <a:pt x="6970776" y="1915668"/>
                  </a:lnTo>
                  <a:lnTo>
                    <a:pt x="7061671" y="1915668"/>
                  </a:lnTo>
                  <a:lnTo>
                    <a:pt x="7104103" y="1901690"/>
                  </a:lnTo>
                  <a:lnTo>
                    <a:pt x="7100316" y="1900428"/>
                  </a:lnTo>
                  <a:lnTo>
                    <a:pt x="7188538" y="1900428"/>
                  </a:lnTo>
                  <a:lnTo>
                    <a:pt x="7107935" y="1874520"/>
                  </a:lnTo>
                  <a:lnTo>
                    <a:pt x="7104888" y="1872996"/>
                  </a:lnTo>
                  <a:close/>
                </a:path>
                <a:path w="7635240" h="1937385">
                  <a:moveTo>
                    <a:pt x="7485364" y="1914144"/>
                  </a:moveTo>
                  <a:lnTo>
                    <a:pt x="7231380" y="1914144"/>
                  </a:lnTo>
                  <a:lnTo>
                    <a:pt x="7235952" y="1915668"/>
                  </a:lnTo>
                  <a:lnTo>
                    <a:pt x="7483340" y="1915668"/>
                  </a:lnTo>
                  <a:lnTo>
                    <a:pt x="7485364" y="1914144"/>
                  </a:lnTo>
                  <a:close/>
                </a:path>
                <a:path w="7635240" h="1937385">
                  <a:moveTo>
                    <a:pt x="2595372" y="1914144"/>
                  </a:moveTo>
                  <a:lnTo>
                    <a:pt x="2589276" y="1914144"/>
                  </a:lnTo>
                  <a:lnTo>
                    <a:pt x="2591345" y="1914612"/>
                  </a:lnTo>
                  <a:lnTo>
                    <a:pt x="2595372" y="1914144"/>
                  </a:lnTo>
                  <a:close/>
                </a:path>
                <a:path w="7635240" h="1937385">
                  <a:moveTo>
                    <a:pt x="2205228" y="1912620"/>
                  </a:moveTo>
                  <a:lnTo>
                    <a:pt x="2077212" y="1914144"/>
                  </a:lnTo>
                  <a:lnTo>
                    <a:pt x="2336291" y="1914144"/>
                  </a:lnTo>
                  <a:lnTo>
                    <a:pt x="2205228" y="1912620"/>
                  </a:lnTo>
                  <a:close/>
                </a:path>
                <a:path w="7635240" h="1937385">
                  <a:moveTo>
                    <a:pt x="3107436" y="1912620"/>
                  </a:moveTo>
                  <a:lnTo>
                    <a:pt x="2979420" y="1914144"/>
                  </a:lnTo>
                  <a:lnTo>
                    <a:pt x="3238500" y="1914144"/>
                  </a:lnTo>
                  <a:lnTo>
                    <a:pt x="3107436" y="1912620"/>
                  </a:lnTo>
                  <a:close/>
                </a:path>
                <a:path w="7635240" h="1937385">
                  <a:moveTo>
                    <a:pt x="4399788" y="1897380"/>
                  </a:moveTo>
                  <a:lnTo>
                    <a:pt x="4395216" y="1897380"/>
                  </a:lnTo>
                  <a:lnTo>
                    <a:pt x="4267200" y="1914144"/>
                  </a:lnTo>
                  <a:lnTo>
                    <a:pt x="4527804" y="1914144"/>
                  </a:lnTo>
                  <a:lnTo>
                    <a:pt x="4399788" y="1897380"/>
                  </a:lnTo>
                  <a:close/>
                </a:path>
                <a:path w="7635240" h="1937385">
                  <a:moveTo>
                    <a:pt x="5041392" y="1912620"/>
                  </a:moveTo>
                  <a:lnTo>
                    <a:pt x="4911852" y="1914144"/>
                  </a:lnTo>
                  <a:lnTo>
                    <a:pt x="5167883" y="1914144"/>
                  </a:lnTo>
                  <a:lnTo>
                    <a:pt x="5168137" y="1914111"/>
                  </a:lnTo>
                  <a:lnTo>
                    <a:pt x="5041392" y="1912620"/>
                  </a:lnTo>
                  <a:close/>
                </a:path>
                <a:path w="7635240" h="1937385">
                  <a:moveTo>
                    <a:pt x="5168137" y="1914111"/>
                  </a:moveTo>
                  <a:lnTo>
                    <a:pt x="5167883" y="1914144"/>
                  </a:lnTo>
                  <a:lnTo>
                    <a:pt x="5170932" y="1914144"/>
                  </a:lnTo>
                  <a:lnTo>
                    <a:pt x="5168137" y="1914111"/>
                  </a:lnTo>
                  <a:close/>
                </a:path>
                <a:path w="7635240" h="1937385">
                  <a:moveTo>
                    <a:pt x="5301996" y="1897380"/>
                  </a:moveTo>
                  <a:lnTo>
                    <a:pt x="5297424" y="1897380"/>
                  </a:lnTo>
                  <a:lnTo>
                    <a:pt x="5168137" y="1914111"/>
                  </a:lnTo>
                  <a:lnTo>
                    <a:pt x="5170932" y="1914144"/>
                  </a:lnTo>
                  <a:lnTo>
                    <a:pt x="5430011" y="1914144"/>
                  </a:lnTo>
                  <a:lnTo>
                    <a:pt x="5301996" y="1897380"/>
                  </a:lnTo>
                  <a:close/>
                </a:path>
                <a:path w="7635240" h="1937385">
                  <a:moveTo>
                    <a:pt x="5684520" y="1908048"/>
                  </a:moveTo>
                  <a:lnTo>
                    <a:pt x="5556504" y="1914144"/>
                  </a:lnTo>
                  <a:lnTo>
                    <a:pt x="5815583" y="1914144"/>
                  </a:lnTo>
                  <a:lnTo>
                    <a:pt x="5684520" y="1908048"/>
                  </a:lnTo>
                  <a:close/>
                </a:path>
                <a:path w="7635240" h="1937385">
                  <a:moveTo>
                    <a:pt x="5943600" y="1912620"/>
                  </a:moveTo>
                  <a:lnTo>
                    <a:pt x="5815583" y="1914144"/>
                  </a:lnTo>
                  <a:lnTo>
                    <a:pt x="6073140" y="1914144"/>
                  </a:lnTo>
                  <a:lnTo>
                    <a:pt x="5943600" y="1912620"/>
                  </a:lnTo>
                  <a:close/>
                </a:path>
                <a:path w="7635240" h="1937385">
                  <a:moveTo>
                    <a:pt x="6329172" y="1911096"/>
                  </a:moveTo>
                  <a:lnTo>
                    <a:pt x="6201156" y="1914144"/>
                  </a:lnTo>
                  <a:lnTo>
                    <a:pt x="6460235" y="1914144"/>
                  </a:lnTo>
                  <a:lnTo>
                    <a:pt x="6329172" y="1911096"/>
                  </a:lnTo>
                  <a:close/>
                </a:path>
                <a:path w="7635240" h="1937385">
                  <a:moveTo>
                    <a:pt x="3894481" y="1912620"/>
                  </a:moveTo>
                  <a:lnTo>
                    <a:pt x="3883152" y="1912620"/>
                  </a:lnTo>
                  <a:lnTo>
                    <a:pt x="3894511" y="1912755"/>
                  </a:lnTo>
                  <a:lnTo>
                    <a:pt x="3894481" y="1912620"/>
                  </a:lnTo>
                  <a:close/>
                </a:path>
                <a:path w="7635240" h="1937385">
                  <a:moveTo>
                    <a:pt x="1309060" y="1912620"/>
                  </a:moveTo>
                  <a:lnTo>
                    <a:pt x="1304544" y="1912620"/>
                  </a:lnTo>
                  <a:lnTo>
                    <a:pt x="1309115" y="1912673"/>
                  </a:lnTo>
                  <a:close/>
                </a:path>
                <a:path w="7635240" h="1937385">
                  <a:moveTo>
                    <a:pt x="1830614" y="1908048"/>
                  </a:moveTo>
                  <a:lnTo>
                    <a:pt x="1819655" y="1908048"/>
                  </a:lnTo>
                  <a:lnTo>
                    <a:pt x="1830749" y="1908570"/>
                  </a:lnTo>
                  <a:lnTo>
                    <a:pt x="1830614" y="1908048"/>
                  </a:lnTo>
                  <a:close/>
                </a:path>
                <a:path w="7635240" h="1937385">
                  <a:moveTo>
                    <a:pt x="12191" y="1831848"/>
                  </a:moveTo>
                  <a:lnTo>
                    <a:pt x="4571" y="1836420"/>
                  </a:lnTo>
                  <a:lnTo>
                    <a:pt x="1524" y="1844040"/>
                  </a:lnTo>
                  <a:lnTo>
                    <a:pt x="0" y="1851660"/>
                  </a:lnTo>
                  <a:lnTo>
                    <a:pt x="3047" y="1859280"/>
                  </a:lnTo>
                  <a:lnTo>
                    <a:pt x="10668" y="1860804"/>
                  </a:lnTo>
                  <a:lnTo>
                    <a:pt x="140207" y="1898904"/>
                  </a:lnTo>
                  <a:lnTo>
                    <a:pt x="147827" y="1901952"/>
                  </a:lnTo>
                  <a:lnTo>
                    <a:pt x="155448" y="1897380"/>
                  </a:lnTo>
                  <a:lnTo>
                    <a:pt x="156972" y="1891284"/>
                  </a:lnTo>
                  <a:lnTo>
                    <a:pt x="160984" y="1880616"/>
                  </a:lnTo>
                  <a:lnTo>
                    <a:pt x="131063" y="1880616"/>
                  </a:lnTo>
                  <a:lnTo>
                    <a:pt x="135844" y="1867905"/>
                  </a:lnTo>
                  <a:lnTo>
                    <a:pt x="19812" y="1833372"/>
                  </a:lnTo>
                  <a:lnTo>
                    <a:pt x="12191" y="1831848"/>
                  </a:lnTo>
                  <a:close/>
                </a:path>
                <a:path w="7635240" h="1937385">
                  <a:moveTo>
                    <a:pt x="7107935" y="1900428"/>
                  </a:moveTo>
                  <a:lnTo>
                    <a:pt x="7100316" y="1900428"/>
                  </a:lnTo>
                  <a:lnTo>
                    <a:pt x="7104103" y="1901690"/>
                  </a:lnTo>
                  <a:lnTo>
                    <a:pt x="7107935" y="1900428"/>
                  </a:lnTo>
                  <a:close/>
                </a:path>
                <a:path w="7635240" h="1937385">
                  <a:moveTo>
                    <a:pt x="135844" y="1867905"/>
                  </a:moveTo>
                  <a:lnTo>
                    <a:pt x="131063" y="1880616"/>
                  </a:lnTo>
                  <a:lnTo>
                    <a:pt x="147827" y="1871472"/>
                  </a:lnTo>
                  <a:lnTo>
                    <a:pt x="135844" y="1867905"/>
                  </a:lnTo>
                  <a:close/>
                </a:path>
                <a:path w="7635240" h="1937385">
                  <a:moveTo>
                    <a:pt x="289673" y="1536192"/>
                  </a:moveTo>
                  <a:lnTo>
                    <a:pt x="260604" y="1536192"/>
                  </a:lnTo>
                  <a:lnTo>
                    <a:pt x="135844" y="1867905"/>
                  </a:lnTo>
                  <a:lnTo>
                    <a:pt x="147827" y="1871472"/>
                  </a:lnTo>
                  <a:lnTo>
                    <a:pt x="131063" y="1880616"/>
                  </a:lnTo>
                  <a:lnTo>
                    <a:pt x="160984" y="1880616"/>
                  </a:lnTo>
                  <a:lnTo>
                    <a:pt x="286512" y="1546860"/>
                  </a:lnTo>
                  <a:lnTo>
                    <a:pt x="286512" y="1545336"/>
                  </a:lnTo>
                  <a:lnTo>
                    <a:pt x="288036" y="1545336"/>
                  </a:lnTo>
                  <a:lnTo>
                    <a:pt x="288036" y="1543812"/>
                  </a:lnTo>
                  <a:lnTo>
                    <a:pt x="289673" y="1536192"/>
                  </a:lnTo>
                  <a:close/>
                </a:path>
                <a:path w="7635240" h="1937385">
                  <a:moveTo>
                    <a:pt x="673716" y="1839468"/>
                  </a:moveTo>
                  <a:lnTo>
                    <a:pt x="644530" y="1839468"/>
                  </a:lnTo>
                  <a:lnTo>
                    <a:pt x="644651" y="1840992"/>
                  </a:lnTo>
                  <a:lnTo>
                    <a:pt x="646176" y="1848612"/>
                  </a:lnTo>
                  <a:lnTo>
                    <a:pt x="652272" y="1854708"/>
                  </a:lnTo>
                  <a:lnTo>
                    <a:pt x="665988" y="1854708"/>
                  </a:lnTo>
                  <a:lnTo>
                    <a:pt x="672083" y="1848612"/>
                  </a:lnTo>
                  <a:lnTo>
                    <a:pt x="673607" y="1840992"/>
                  </a:lnTo>
                  <a:lnTo>
                    <a:pt x="673716" y="1839468"/>
                  </a:lnTo>
                  <a:close/>
                </a:path>
                <a:path w="7635240" h="1937385">
                  <a:moveTo>
                    <a:pt x="545713" y="239268"/>
                  </a:moveTo>
                  <a:lnTo>
                    <a:pt x="516636" y="239268"/>
                  </a:lnTo>
                  <a:lnTo>
                    <a:pt x="545592" y="240792"/>
                  </a:lnTo>
                  <a:lnTo>
                    <a:pt x="525516" y="350380"/>
                  </a:lnTo>
                  <a:lnTo>
                    <a:pt x="644530" y="1839468"/>
                  </a:lnTo>
                  <a:lnTo>
                    <a:pt x="658269" y="1647548"/>
                  </a:lnTo>
                  <a:lnTo>
                    <a:pt x="545713" y="239268"/>
                  </a:lnTo>
                  <a:close/>
                </a:path>
                <a:path w="7635240" h="1937385">
                  <a:moveTo>
                    <a:pt x="658269" y="1647548"/>
                  </a:moveTo>
                  <a:lnTo>
                    <a:pt x="644651" y="1839468"/>
                  </a:lnTo>
                  <a:lnTo>
                    <a:pt x="673607" y="1839468"/>
                  </a:lnTo>
                  <a:lnTo>
                    <a:pt x="658269" y="1647548"/>
                  </a:lnTo>
                  <a:close/>
                </a:path>
                <a:path w="7635240" h="1937385">
                  <a:moveTo>
                    <a:pt x="795527" y="0"/>
                  </a:moveTo>
                  <a:lnTo>
                    <a:pt x="787908" y="0"/>
                  </a:lnTo>
                  <a:lnTo>
                    <a:pt x="781812" y="1524"/>
                  </a:lnTo>
                  <a:lnTo>
                    <a:pt x="774192" y="6096"/>
                  </a:lnTo>
                  <a:lnTo>
                    <a:pt x="774192" y="13716"/>
                  </a:lnTo>
                  <a:lnTo>
                    <a:pt x="658269" y="1647548"/>
                  </a:lnTo>
                  <a:lnTo>
                    <a:pt x="673607" y="1839468"/>
                  </a:lnTo>
                  <a:lnTo>
                    <a:pt x="789748" y="205457"/>
                  </a:lnTo>
                  <a:lnTo>
                    <a:pt x="774192" y="16764"/>
                  </a:lnTo>
                  <a:lnTo>
                    <a:pt x="803399" y="16764"/>
                  </a:lnTo>
                  <a:lnTo>
                    <a:pt x="803148" y="13716"/>
                  </a:lnTo>
                  <a:lnTo>
                    <a:pt x="801624" y="6096"/>
                  </a:lnTo>
                  <a:lnTo>
                    <a:pt x="795527" y="0"/>
                  </a:lnTo>
                  <a:close/>
                </a:path>
                <a:path w="7635240" h="1937385">
                  <a:moveTo>
                    <a:pt x="1185672" y="1810512"/>
                  </a:moveTo>
                  <a:lnTo>
                    <a:pt x="1165860" y="1810512"/>
                  </a:lnTo>
                  <a:lnTo>
                    <a:pt x="1175707" y="1820242"/>
                  </a:lnTo>
                  <a:lnTo>
                    <a:pt x="1185672" y="1810512"/>
                  </a:lnTo>
                  <a:close/>
                </a:path>
                <a:path w="7635240" h="1937385">
                  <a:moveTo>
                    <a:pt x="3508248" y="1607820"/>
                  </a:moveTo>
                  <a:lnTo>
                    <a:pt x="3482340" y="1607820"/>
                  </a:lnTo>
                  <a:lnTo>
                    <a:pt x="3495217" y="1640626"/>
                  </a:lnTo>
                  <a:lnTo>
                    <a:pt x="3508248" y="1607820"/>
                  </a:lnTo>
                  <a:close/>
                </a:path>
                <a:path w="7635240" h="1937385">
                  <a:moveTo>
                    <a:pt x="931163" y="1581912"/>
                  </a:moveTo>
                  <a:lnTo>
                    <a:pt x="932688" y="1586484"/>
                  </a:lnTo>
                  <a:lnTo>
                    <a:pt x="932632" y="1585810"/>
                  </a:lnTo>
                  <a:lnTo>
                    <a:pt x="931163" y="1581912"/>
                  </a:lnTo>
                  <a:close/>
                </a:path>
                <a:path w="7635240" h="1937385">
                  <a:moveTo>
                    <a:pt x="932632" y="1585810"/>
                  </a:moveTo>
                  <a:lnTo>
                    <a:pt x="932688" y="1586484"/>
                  </a:lnTo>
                  <a:lnTo>
                    <a:pt x="932886" y="1586484"/>
                  </a:lnTo>
                  <a:lnTo>
                    <a:pt x="932632" y="1585810"/>
                  </a:lnTo>
                  <a:close/>
                </a:path>
                <a:path w="7635240" h="1937385">
                  <a:moveTo>
                    <a:pt x="932311" y="1581912"/>
                  </a:moveTo>
                  <a:lnTo>
                    <a:pt x="931163" y="1581912"/>
                  </a:lnTo>
                  <a:lnTo>
                    <a:pt x="932632" y="1585810"/>
                  </a:lnTo>
                  <a:lnTo>
                    <a:pt x="932311" y="1581912"/>
                  </a:lnTo>
                  <a:close/>
                </a:path>
                <a:path w="7635240" h="1937385">
                  <a:moveTo>
                    <a:pt x="539495" y="224028"/>
                  </a:moveTo>
                  <a:lnTo>
                    <a:pt x="524256" y="224028"/>
                  </a:lnTo>
                  <a:lnTo>
                    <a:pt x="518160" y="228600"/>
                  </a:lnTo>
                  <a:lnTo>
                    <a:pt x="516636" y="236220"/>
                  </a:lnTo>
                  <a:lnTo>
                    <a:pt x="387095" y="941832"/>
                  </a:lnTo>
                  <a:lnTo>
                    <a:pt x="259080" y="1537716"/>
                  </a:lnTo>
                  <a:lnTo>
                    <a:pt x="260604" y="1536192"/>
                  </a:lnTo>
                  <a:lnTo>
                    <a:pt x="289673" y="1536192"/>
                  </a:lnTo>
                  <a:lnTo>
                    <a:pt x="416051" y="947928"/>
                  </a:lnTo>
                  <a:lnTo>
                    <a:pt x="525516" y="350380"/>
                  </a:lnTo>
                  <a:lnTo>
                    <a:pt x="516636" y="239268"/>
                  </a:lnTo>
                  <a:lnTo>
                    <a:pt x="545713" y="239268"/>
                  </a:lnTo>
                  <a:lnTo>
                    <a:pt x="545592" y="237744"/>
                  </a:lnTo>
                  <a:lnTo>
                    <a:pt x="544068" y="230124"/>
                  </a:lnTo>
                  <a:lnTo>
                    <a:pt x="539495" y="224028"/>
                  </a:lnTo>
                  <a:close/>
                </a:path>
                <a:path w="7635240" h="1937385">
                  <a:moveTo>
                    <a:pt x="1705355" y="1431036"/>
                  </a:moveTo>
                  <a:lnTo>
                    <a:pt x="1676400" y="1431036"/>
                  </a:lnTo>
                  <a:lnTo>
                    <a:pt x="1690880" y="1487063"/>
                  </a:lnTo>
                  <a:lnTo>
                    <a:pt x="1705355" y="1431036"/>
                  </a:lnTo>
                  <a:close/>
                </a:path>
                <a:path w="7635240" h="1937385">
                  <a:moveTo>
                    <a:pt x="3767328" y="1351788"/>
                  </a:moveTo>
                  <a:lnTo>
                    <a:pt x="3738372" y="1351788"/>
                  </a:lnTo>
                  <a:lnTo>
                    <a:pt x="3752869" y="1416598"/>
                  </a:lnTo>
                  <a:lnTo>
                    <a:pt x="3767328" y="1351788"/>
                  </a:lnTo>
                  <a:close/>
                </a:path>
                <a:path w="7635240" h="1937385">
                  <a:moveTo>
                    <a:pt x="516636" y="239268"/>
                  </a:moveTo>
                  <a:lnTo>
                    <a:pt x="525516" y="350380"/>
                  </a:lnTo>
                  <a:lnTo>
                    <a:pt x="545592" y="240792"/>
                  </a:lnTo>
                  <a:lnTo>
                    <a:pt x="516636" y="239268"/>
                  </a:lnTo>
                  <a:close/>
                </a:path>
                <a:path w="7635240" h="1937385">
                  <a:moveTo>
                    <a:pt x="803148" y="16764"/>
                  </a:moveTo>
                  <a:lnTo>
                    <a:pt x="774192" y="16764"/>
                  </a:lnTo>
                  <a:lnTo>
                    <a:pt x="789748" y="205457"/>
                  </a:lnTo>
                  <a:lnTo>
                    <a:pt x="803148" y="16764"/>
                  </a:lnTo>
                  <a:close/>
                </a:path>
              </a:pathLst>
            </a:custGeom>
            <a:solidFill>
              <a:srgbClr val="4F80BC"/>
            </a:solidFill>
          </p:spPr>
          <p:txBody>
            <a:bodyPr wrap="square" lIns="0" tIns="0" rIns="0" bIns="0" rtlCol="0"/>
            <a:lstStyle/>
            <a:p>
              <a:endParaRPr/>
            </a:p>
          </p:txBody>
        </p:sp>
        <p:sp>
          <p:nvSpPr>
            <p:cNvPr id="33" name="object 33"/>
            <p:cNvSpPr/>
            <p:nvPr/>
          </p:nvSpPr>
          <p:spPr>
            <a:xfrm>
              <a:off x="1598676" y="2647188"/>
              <a:ext cx="7637145" cy="597535"/>
            </a:xfrm>
            <a:custGeom>
              <a:avLst/>
              <a:gdLst/>
              <a:ahLst/>
              <a:cxnLst/>
              <a:rect l="l" t="t" r="r" b="b"/>
              <a:pathLst>
                <a:path w="7637145" h="597535">
                  <a:moveTo>
                    <a:pt x="805381" y="18287"/>
                  </a:moveTo>
                  <a:lnTo>
                    <a:pt x="804672" y="18287"/>
                  </a:lnTo>
                  <a:lnTo>
                    <a:pt x="791435" y="73258"/>
                  </a:lnTo>
                  <a:lnTo>
                    <a:pt x="905256" y="460248"/>
                  </a:lnTo>
                  <a:lnTo>
                    <a:pt x="906780" y="463296"/>
                  </a:lnTo>
                  <a:lnTo>
                    <a:pt x="909828" y="466344"/>
                  </a:lnTo>
                  <a:lnTo>
                    <a:pt x="1037844" y="597408"/>
                  </a:lnTo>
                  <a:lnTo>
                    <a:pt x="1072013" y="597408"/>
                  </a:lnTo>
                  <a:lnTo>
                    <a:pt x="1160646" y="577596"/>
                  </a:lnTo>
                  <a:lnTo>
                    <a:pt x="1057656" y="577596"/>
                  </a:lnTo>
                  <a:lnTo>
                    <a:pt x="1043940" y="573024"/>
                  </a:lnTo>
                  <a:lnTo>
                    <a:pt x="1051532" y="571326"/>
                  </a:lnTo>
                  <a:lnTo>
                    <a:pt x="935594" y="452627"/>
                  </a:lnTo>
                  <a:lnTo>
                    <a:pt x="932688" y="452627"/>
                  </a:lnTo>
                  <a:lnTo>
                    <a:pt x="929640" y="446532"/>
                  </a:lnTo>
                  <a:lnTo>
                    <a:pt x="930901" y="446532"/>
                  </a:lnTo>
                  <a:lnTo>
                    <a:pt x="805381" y="18287"/>
                  </a:lnTo>
                  <a:close/>
                </a:path>
                <a:path w="7637145" h="597535">
                  <a:moveTo>
                    <a:pt x="1296923" y="573024"/>
                  </a:moveTo>
                  <a:lnTo>
                    <a:pt x="1181100" y="573024"/>
                  </a:lnTo>
                  <a:lnTo>
                    <a:pt x="1177169" y="573902"/>
                  </a:lnTo>
                  <a:lnTo>
                    <a:pt x="1275892" y="597408"/>
                  </a:lnTo>
                  <a:lnTo>
                    <a:pt x="1573784" y="597408"/>
                  </a:lnTo>
                  <a:lnTo>
                    <a:pt x="1575816" y="594360"/>
                  </a:lnTo>
                  <a:lnTo>
                    <a:pt x="1582881" y="580644"/>
                  </a:lnTo>
                  <a:lnTo>
                    <a:pt x="1549908" y="580644"/>
                  </a:lnTo>
                  <a:lnTo>
                    <a:pt x="1552263" y="576072"/>
                  </a:lnTo>
                  <a:lnTo>
                    <a:pt x="1309116" y="576072"/>
                  </a:lnTo>
                  <a:lnTo>
                    <a:pt x="1296923" y="573024"/>
                  </a:lnTo>
                  <a:close/>
                </a:path>
                <a:path w="7637145" h="597535">
                  <a:moveTo>
                    <a:pt x="1712338" y="342900"/>
                  </a:moveTo>
                  <a:lnTo>
                    <a:pt x="1705356" y="342900"/>
                  </a:lnTo>
                  <a:lnTo>
                    <a:pt x="1692325" y="368194"/>
                  </a:lnTo>
                  <a:lnTo>
                    <a:pt x="1807464" y="594360"/>
                  </a:lnTo>
                  <a:lnTo>
                    <a:pt x="1809496" y="597408"/>
                  </a:lnTo>
                  <a:lnTo>
                    <a:pt x="3378726" y="597408"/>
                  </a:lnTo>
                  <a:lnTo>
                    <a:pt x="3395689" y="580644"/>
                  </a:lnTo>
                  <a:lnTo>
                    <a:pt x="1833372" y="580644"/>
                  </a:lnTo>
                  <a:lnTo>
                    <a:pt x="1821179" y="573024"/>
                  </a:lnTo>
                  <a:lnTo>
                    <a:pt x="1829492" y="573024"/>
                  </a:lnTo>
                  <a:lnTo>
                    <a:pt x="1712338" y="342900"/>
                  </a:lnTo>
                  <a:close/>
                </a:path>
                <a:path w="7637145" h="597535">
                  <a:moveTo>
                    <a:pt x="3526536" y="470916"/>
                  </a:moveTo>
                  <a:lnTo>
                    <a:pt x="3506724" y="470916"/>
                  </a:lnTo>
                  <a:lnTo>
                    <a:pt x="3496759" y="480763"/>
                  </a:lnTo>
                  <a:lnTo>
                    <a:pt x="3613404" y="597408"/>
                  </a:lnTo>
                  <a:lnTo>
                    <a:pt x="3637279" y="597408"/>
                  </a:lnTo>
                  <a:lnTo>
                    <a:pt x="3637788" y="595884"/>
                  </a:lnTo>
                  <a:lnTo>
                    <a:pt x="3643513" y="583692"/>
                  </a:lnTo>
                  <a:lnTo>
                    <a:pt x="3611879" y="583692"/>
                  </a:lnTo>
                  <a:lnTo>
                    <a:pt x="3620645" y="565025"/>
                  </a:lnTo>
                  <a:lnTo>
                    <a:pt x="3526536" y="470916"/>
                  </a:lnTo>
                  <a:close/>
                </a:path>
                <a:path w="7637145" h="597535">
                  <a:moveTo>
                    <a:pt x="3773053" y="320039"/>
                  </a:moveTo>
                  <a:lnTo>
                    <a:pt x="3767328" y="320039"/>
                  </a:lnTo>
                  <a:lnTo>
                    <a:pt x="3754374" y="347624"/>
                  </a:lnTo>
                  <a:lnTo>
                    <a:pt x="3870960" y="595884"/>
                  </a:lnTo>
                  <a:lnTo>
                    <a:pt x="3871976" y="597408"/>
                  </a:lnTo>
                  <a:lnTo>
                    <a:pt x="7520940" y="597408"/>
                  </a:lnTo>
                  <a:lnTo>
                    <a:pt x="7579233" y="583692"/>
                  </a:lnTo>
                  <a:lnTo>
                    <a:pt x="3896868" y="583692"/>
                  </a:lnTo>
                  <a:lnTo>
                    <a:pt x="3883152" y="574548"/>
                  </a:lnTo>
                  <a:lnTo>
                    <a:pt x="3892573" y="574548"/>
                  </a:lnTo>
                  <a:lnTo>
                    <a:pt x="3773053" y="320039"/>
                  </a:lnTo>
                  <a:close/>
                </a:path>
                <a:path w="7637145" h="597535">
                  <a:moveTo>
                    <a:pt x="18287" y="469392"/>
                  </a:moveTo>
                  <a:lnTo>
                    <a:pt x="9143" y="470916"/>
                  </a:lnTo>
                  <a:lnTo>
                    <a:pt x="0" y="483108"/>
                  </a:lnTo>
                  <a:lnTo>
                    <a:pt x="1524" y="492251"/>
                  </a:lnTo>
                  <a:lnTo>
                    <a:pt x="9143" y="496824"/>
                  </a:lnTo>
                  <a:lnTo>
                    <a:pt x="137160" y="589788"/>
                  </a:lnTo>
                  <a:lnTo>
                    <a:pt x="141731" y="592836"/>
                  </a:lnTo>
                  <a:lnTo>
                    <a:pt x="147828" y="592836"/>
                  </a:lnTo>
                  <a:lnTo>
                    <a:pt x="152400" y="589788"/>
                  </a:lnTo>
                  <a:lnTo>
                    <a:pt x="189767" y="566927"/>
                  </a:lnTo>
                  <a:lnTo>
                    <a:pt x="153924" y="566927"/>
                  </a:lnTo>
                  <a:lnTo>
                    <a:pt x="138684" y="565404"/>
                  </a:lnTo>
                  <a:lnTo>
                    <a:pt x="145816" y="561040"/>
                  </a:lnTo>
                  <a:lnTo>
                    <a:pt x="25908" y="473963"/>
                  </a:lnTo>
                  <a:lnTo>
                    <a:pt x="18287" y="469392"/>
                  </a:lnTo>
                  <a:close/>
                </a:path>
                <a:path w="7637145" h="597535">
                  <a:moveTo>
                    <a:pt x="3620645" y="565025"/>
                  </a:moveTo>
                  <a:lnTo>
                    <a:pt x="3611879" y="583692"/>
                  </a:lnTo>
                  <a:lnTo>
                    <a:pt x="3634740" y="579120"/>
                  </a:lnTo>
                  <a:lnTo>
                    <a:pt x="3620645" y="565025"/>
                  </a:lnTo>
                  <a:close/>
                </a:path>
                <a:path w="7637145" h="597535">
                  <a:moveTo>
                    <a:pt x="3759708" y="300227"/>
                  </a:moveTo>
                  <a:lnTo>
                    <a:pt x="3749040" y="300227"/>
                  </a:lnTo>
                  <a:lnTo>
                    <a:pt x="3744468" y="303275"/>
                  </a:lnTo>
                  <a:lnTo>
                    <a:pt x="3741420" y="307848"/>
                  </a:lnTo>
                  <a:lnTo>
                    <a:pt x="3620645" y="565025"/>
                  </a:lnTo>
                  <a:lnTo>
                    <a:pt x="3634740" y="579120"/>
                  </a:lnTo>
                  <a:lnTo>
                    <a:pt x="3611879" y="583692"/>
                  </a:lnTo>
                  <a:lnTo>
                    <a:pt x="3643513" y="583692"/>
                  </a:lnTo>
                  <a:lnTo>
                    <a:pt x="3754374" y="347624"/>
                  </a:lnTo>
                  <a:lnTo>
                    <a:pt x="3741420" y="320039"/>
                  </a:lnTo>
                  <a:lnTo>
                    <a:pt x="3773053" y="320039"/>
                  </a:lnTo>
                  <a:lnTo>
                    <a:pt x="3767328" y="307848"/>
                  </a:lnTo>
                  <a:lnTo>
                    <a:pt x="3764279" y="303275"/>
                  </a:lnTo>
                  <a:lnTo>
                    <a:pt x="3759708" y="300227"/>
                  </a:lnTo>
                  <a:close/>
                </a:path>
                <a:path w="7637145" h="597535">
                  <a:moveTo>
                    <a:pt x="3892573" y="574548"/>
                  </a:moveTo>
                  <a:lnTo>
                    <a:pt x="3883152" y="574548"/>
                  </a:lnTo>
                  <a:lnTo>
                    <a:pt x="3896868" y="583692"/>
                  </a:lnTo>
                  <a:lnTo>
                    <a:pt x="3892573" y="574548"/>
                  </a:lnTo>
                  <a:close/>
                </a:path>
                <a:path w="7637145" h="597535">
                  <a:moveTo>
                    <a:pt x="7490459" y="574548"/>
                  </a:moveTo>
                  <a:lnTo>
                    <a:pt x="3892573" y="574548"/>
                  </a:lnTo>
                  <a:lnTo>
                    <a:pt x="3896868" y="583692"/>
                  </a:lnTo>
                  <a:lnTo>
                    <a:pt x="7579233" y="583692"/>
                  </a:lnTo>
                  <a:lnTo>
                    <a:pt x="7611618" y="576072"/>
                  </a:lnTo>
                  <a:lnTo>
                    <a:pt x="7487412" y="576072"/>
                  </a:lnTo>
                  <a:lnTo>
                    <a:pt x="7490459" y="574548"/>
                  </a:lnTo>
                  <a:close/>
                </a:path>
                <a:path w="7637145" h="597535">
                  <a:moveTo>
                    <a:pt x="1562100" y="573024"/>
                  </a:moveTo>
                  <a:lnTo>
                    <a:pt x="1553782" y="573123"/>
                  </a:lnTo>
                  <a:lnTo>
                    <a:pt x="1549908" y="580644"/>
                  </a:lnTo>
                  <a:lnTo>
                    <a:pt x="1562100" y="573024"/>
                  </a:lnTo>
                  <a:close/>
                </a:path>
                <a:path w="7637145" h="597535">
                  <a:moveTo>
                    <a:pt x="1586807" y="573024"/>
                  </a:moveTo>
                  <a:lnTo>
                    <a:pt x="1562100" y="573024"/>
                  </a:lnTo>
                  <a:lnTo>
                    <a:pt x="1549908" y="580644"/>
                  </a:lnTo>
                  <a:lnTo>
                    <a:pt x="1582881" y="580644"/>
                  </a:lnTo>
                  <a:lnTo>
                    <a:pt x="1586807" y="573024"/>
                  </a:lnTo>
                  <a:close/>
                </a:path>
                <a:path w="7637145" h="597535">
                  <a:moveTo>
                    <a:pt x="1821179" y="573024"/>
                  </a:moveTo>
                  <a:lnTo>
                    <a:pt x="1833372" y="580644"/>
                  </a:lnTo>
                  <a:lnTo>
                    <a:pt x="1829542" y="573122"/>
                  </a:lnTo>
                  <a:lnTo>
                    <a:pt x="1821179" y="573024"/>
                  </a:lnTo>
                  <a:close/>
                </a:path>
                <a:path w="7637145" h="597535">
                  <a:moveTo>
                    <a:pt x="1829542" y="573122"/>
                  </a:moveTo>
                  <a:lnTo>
                    <a:pt x="1833372" y="580644"/>
                  </a:lnTo>
                  <a:lnTo>
                    <a:pt x="3395689" y="580644"/>
                  </a:lnTo>
                  <a:lnTo>
                    <a:pt x="3397231" y="579120"/>
                  </a:lnTo>
                  <a:lnTo>
                    <a:pt x="3357372" y="579120"/>
                  </a:lnTo>
                  <a:lnTo>
                    <a:pt x="3361998" y="574548"/>
                  </a:lnTo>
                  <a:lnTo>
                    <a:pt x="1950720" y="574548"/>
                  </a:lnTo>
                  <a:lnTo>
                    <a:pt x="1829542" y="573122"/>
                  </a:lnTo>
                  <a:close/>
                </a:path>
                <a:path w="7637145" h="597535">
                  <a:moveTo>
                    <a:pt x="3500628" y="445008"/>
                  </a:moveTo>
                  <a:lnTo>
                    <a:pt x="3493008" y="445008"/>
                  </a:lnTo>
                  <a:lnTo>
                    <a:pt x="3486912" y="451104"/>
                  </a:lnTo>
                  <a:lnTo>
                    <a:pt x="3357372" y="579120"/>
                  </a:lnTo>
                  <a:lnTo>
                    <a:pt x="3366516" y="574548"/>
                  </a:lnTo>
                  <a:lnTo>
                    <a:pt x="3401858" y="574548"/>
                  </a:lnTo>
                  <a:lnTo>
                    <a:pt x="3496759" y="480763"/>
                  </a:lnTo>
                  <a:lnTo>
                    <a:pt x="3486912" y="470916"/>
                  </a:lnTo>
                  <a:lnTo>
                    <a:pt x="3526536" y="470916"/>
                  </a:lnTo>
                  <a:lnTo>
                    <a:pt x="3500628" y="445008"/>
                  </a:lnTo>
                  <a:close/>
                </a:path>
                <a:path w="7637145" h="597535">
                  <a:moveTo>
                    <a:pt x="3401858" y="574548"/>
                  </a:moveTo>
                  <a:lnTo>
                    <a:pt x="3366516" y="574548"/>
                  </a:lnTo>
                  <a:lnTo>
                    <a:pt x="3357372" y="579120"/>
                  </a:lnTo>
                  <a:lnTo>
                    <a:pt x="3397231" y="579120"/>
                  </a:lnTo>
                  <a:lnTo>
                    <a:pt x="3401858" y="574548"/>
                  </a:lnTo>
                  <a:close/>
                </a:path>
                <a:path w="7637145" h="597535">
                  <a:moveTo>
                    <a:pt x="1051532" y="571326"/>
                  </a:moveTo>
                  <a:lnTo>
                    <a:pt x="1043940" y="573024"/>
                  </a:lnTo>
                  <a:lnTo>
                    <a:pt x="1057656" y="577596"/>
                  </a:lnTo>
                  <a:lnTo>
                    <a:pt x="1051532" y="571326"/>
                  </a:lnTo>
                  <a:close/>
                </a:path>
                <a:path w="7637145" h="597535">
                  <a:moveTo>
                    <a:pt x="1181100" y="544068"/>
                  </a:moveTo>
                  <a:lnTo>
                    <a:pt x="1173480" y="544068"/>
                  </a:lnTo>
                  <a:lnTo>
                    <a:pt x="1051532" y="571326"/>
                  </a:lnTo>
                  <a:lnTo>
                    <a:pt x="1057656" y="577596"/>
                  </a:lnTo>
                  <a:lnTo>
                    <a:pt x="1160646" y="577596"/>
                  </a:lnTo>
                  <a:lnTo>
                    <a:pt x="1177169" y="573902"/>
                  </a:lnTo>
                  <a:lnTo>
                    <a:pt x="1173480" y="573024"/>
                  </a:lnTo>
                  <a:lnTo>
                    <a:pt x="1296923" y="573024"/>
                  </a:lnTo>
                  <a:lnTo>
                    <a:pt x="1181100" y="544068"/>
                  </a:lnTo>
                  <a:close/>
                </a:path>
                <a:path w="7637145" h="597535">
                  <a:moveTo>
                    <a:pt x="1553782" y="573123"/>
                  </a:moveTo>
                  <a:lnTo>
                    <a:pt x="1434084" y="574548"/>
                  </a:lnTo>
                  <a:lnTo>
                    <a:pt x="1304544" y="574548"/>
                  </a:lnTo>
                  <a:lnTo>
                    <a:pt x="1309116" y="576072"/>
                  </a:lnTo>
                  <a:lnTo>
                    <a:pt x="1552263" y="576072"/>
                  </a:lnTo>
                  <a:lnTo>
                    <a:pt x="1553782" y="573123"/>
                  </a:lnTo>
                  <a:close/>
                </a:path>
                <a:path w="7637145" h="597535">
                  <a:moveTo>
                    <a:pt x="7624572" y="542544"/>
                  </a:moveTo>
                  <a:lnTo>
                    <a:pt x="7616952" y="544068"/>
                  </a:lnTo>
                  <a:lnTo>
                    <a:pt x="7487412" y="576072"/>
                  </a:lnTo>
                  <a:lnTo>
                    <a:pt x="7611618" y="576072"/>
                  </a:lnTo>
                  <a:lnTo>
                    <a:pt x="7624572" y="573024"/>
                  </a:lnTo>
                  <a:lnTo>
                    <a:pt x="7632192" y="569976"/>
                  </a:lnTo>
                  <a:lnTo>
                    <a:pt x="7636764" y="562356"/>
                  </a:lnTo>
                  <a:lnTo>
                    <a:pt x="7635240" y="554736"/>
                  </a:lnTo>
                  <a:lnTo>
                    <a:pt x="7632192" y="547116"/>
                  </a:lnTo>
                  <a:lnTo>
                    <a:pt x="7624572" y="542544"/>
                  </a:lnTo>
                  <a:close/>
                </a:path>
                <a:path w="7637145" h="597535">
                  <a:moveTo>
                    <a:pt x="2206752" y="573024"/>
                  </a:moveTo>
                  <a:lnTo>
                    <a:pt x="2078736" y="574548"/>
                  </a:lnTo>
                  <a:lnTo>
                    <a:pt x="2337816" y="574548"/>
                  </a:lnTo>
                  <a:lnTo>
                    <a:pt x="2206752" y="573024"/>
                  </a:lnTo>
                  <a:close/>
                </a:path>
                <a:path w="7637145" h="597535">
                  <a:moveTo>
                    <a:pt x="2593848" y="568451"/>
                  </a:moveTo>
                  <a:lnTo>
                    <a:pt x="2464308" y="569976"/>
                  </a:lnTo>
                  <a:lnTo>
                    <a:pt x="2337816" y="574548"/>
                  </a:lnTo>
                  <a:lnTo>
                    <a:pt x="2723388" y="574548"/>
                  </a:lnTo>
                  <a:lnTo>
                    <a:pt x="2593848" y="568451"/>
                  </a:lnTo>
                  <a:close/>
                </a:path>
                <a:path w="7637145" h="597535">
                  <a:moveTo>
                    <a:pt x="4398264" y="569976"/>
                  </a:moveTo>
                  <a:lnTo>
                    <a:pt x="4268724" y="574548"/>
                  </a:lnTo>
                  <a:lnTo>
                    <a:pt x="4527804" y="574548"/>
                  </a:lnTo>
                  <a:lnTo>
                    <a:pt x="4398264" y="569976"/>
                  </a:lnTo>
                  <a:close/>
                </a:path>
                <a:path w="7637145" h="597535">
                  <a:moveTo>
                    <a:pt x="5042916" y="573024"/>
                  </a:moveTo>
                  <a:lnTo>
                    <a:pt x="4913376" y="574548"/>
                  </a:lnTo>
                  <a:lnTo>
                    <a:pt x="5172456" y="574548"/>
                  </a:lnTo>
                  <a:lnTo>
                    <a:pt x="5042916" y="573024"/>
                  </a:lnTo>
                  <a:close/>
                </a:path>
                <a:path w="7637145" h="597535">
                  <a:moveTo>
                    <a:pt x="5300472" y="571500"/>
                  </a:moveTo>
                  <a:lnTo>
                    <a:pt x="5172456" y="574548"/>
                  </a:lnTo>
                  <a:lnTo>
                    <a:pt x="5430012" y="574548"/>
                  </a:lnTo>
                  <a:lnTo>
                    <a:pt x="5300472" y="571500"/>
                  </a:lnTo>
                  <a:close/>
                </a:path>
                <a:path w="7637145" h="597535">
                  <a:moveTo>
                    <a:pt x="7104888" y="571500"/>
                  </a:moveTo>
                  <a:lnTo>
                    <a:pt x="6975348" y="574548"/>
                  </a:lnTo>
                  <a:lnTo>
                    <a:pt x="7234428" y="574548"/>
                  </a:lnTo>
                  <a:lnTo>
                    <a:pt x="7104888" y="571500"/>
                  </a:lnTo>
                  <a:close/>
                </a:path>
                <a:path w="7637145" h="597535">
                  <a:moveTo>
                    <a:pt x="1181100" y="573024"/>
                  </a:moveTo>
                  <a:lnTo>
                    <a:pt x="1173480" y="573024"/>
                  </a:lnTo>
                  <a:lnTo>
                    <a:pt x="1177169" y="573902"/>
                  </a:lnTo>
                  <a:lnTo>
                    <a:pt x="1181100" y="573024"/>
                  </a:lnTo>
                  <a:close/>
                </a:path>
                <a:path w="7637145" h="597535">
                  <a:moveTo>
                    <a:pt x="1697736" y="321563"/>
                  </a:moveTo>
                  <a:lnTo>
                    <a:pt x="1687068" y="321563"/>
                  </a:lnTo>
                  <a:lnTo>
                    <a:pt x="1682496" y="324612"/>
                  </a:lnTo>
                  <a:lnTo>
                    <a:pt x="1679448" y="329184"/>
                  </a:lnTo>
                  <a:lnTo>
                    <a:pt x="1553782" y="573123"/>
                  </a:lnTo>
                  <a:lnTo>
                    <a:pt x="1562100" y="573024"/>
                  </a:lnTo>
                  <a:lnTo>
                    <a:pt x="1586807" y="573024"/>
                  </a:lnTo>
                  <a:lnTo>
                    <a:pt x="1692325" y="368194"/>
                  </a:lnTo>
                  <a:lnTo>
                    <a:pt x="1679448" y="342900"/>
                  </a:lnTo>
                  <a:lnTo>
                    <a:pt x="1712338" y="342900"/>
                  </a:lnTo>
                  <a:lnTo>
                    <a:pt x="1705356" y="329184"/>
                  </a:lnTo>
                  <a:lnTo>
                    <a:pt x="1702308" y="324612"/>
                  </a:lnTo>
                  <a:lnTo>
                    <a:pt x="1697736" y="321563"/>
                  </a:lnTo>
                  <a:close/>
                </a:path>
                <a:path w="7637145" h="597535">
                  <a:moveTo>
                    <a:pt x="1829492" y="573024"/>
                  </a:moveTo>
                  <a:lnTo>
                    <a:pt x="1821179" y="573024"/>
                  </a:lnTo>
                  <a:lnTo>
                    <a:pt x="1829542" y="573122"/>
                  </a:lnTo>
                  <a:close/>
                </a:path>
                <a:path w="7637145" h="597535">
                  <a:moveTo>
                    <a:pt x="145816" y="561040"/>
                  </a:moveTo>
                  <a:lnTo>
                    <a:pt x="138684" y="565404"/>
                  </a:lnTo>
                  <a:lnTo>
                    <a:pt x="153924" y="566927"/>
                  </a:lnTo>
                  <a:lnTo>
                    <a:pt x="145816" y="561040"/>
                  </a:lnTo>
                  <a:close/>
                </a:path>
                <a:path w="7637145" h="597535">
                  <a:moveTo>
                    <a:pt x="264274" y="488572"/>
                  </a:moveTo>
                  <a:lnTo>
                    <a:pt x="145816" y="561040"/>
                  </a:lnTo>
                  <a:lnTo>
                    <a:pt x="153924" y="566927"/>
                  </a:lnTo>
                  <a:lnTo>
                    <a:pt x="189767" y="566927"/>
                  </a:lnTo>
                  <a:lnTo>
                    <a:pt x="281940" y="510539"/>
                  </a:lnTo>
                  <a:lnTo>
                    <a:pt x="284988" y="510539"/>
                  </a:lnTo>
                  <a:lnTo>
                    <a:pt x="286512" y="509016"/>
                  </a:lnTo>
                  <a:lnTo>
                    <a:pt x="288036" y="505968"/>
                  </a:lnTo>
                  <a:lnTo>
                    <a:pt x="296037" y="492251"/>
                  </a:lnTo>
                  <a:lnTo>
                    <a:pt x="262128" y="492251"/>
                  </a:lnTo>
                  <a:lnTo>
                    <a:pt x="264274" y="488572"/>
                  </a:lnTo>
                  <a:close/>
                </a:path>
                <a:path w="7637145" h="597535">
                  <a:moveTo>
                    <a:pt x="549437" y="202692"/>
                  </a:moveTo>
                  <a:lnTo>
                    <a:pt x="519684" y="202692"/>
                  </a:lnTo>
                  <a:lnTo>
                    <a:pt x="539496" y="208787"/>
                  </a:lnTo>
                  <a:lnTo>
                    <a:pt x="525164" y="217892"/>
                  </a:lnTo>
                  <a:lnTo>
                    <a:pt x="647700" y="557784"/>
                  </a:lnTo>
                  <a:lnTo>
                    <a:pt x="649224" y="563880"/>
                  </a:lnTo>
                  <a:lnTo>
                    <a:pt x="655319" y="566927"/>
                  </a:lnTo>
                  <a:lnTo>
                    <a:pt x="667512" y="566927"/>
                  </a:lnTo>
                  <a:lnTo>
                    <a:pt x="673607" y="562356"/>
                  </a:lnTo>
                  <a:lnTo>
                    <a:pt x="675132" y="556260"/>
                  </a:lnTo>
                  <a:lnTo>
                    <a:pt x="676966" y="548639"/>
                  </a:lnTo>
                  <a:lnTo>
                    <a:pt x="646176" y="548639"/>
                  </a:lnTo>
                  <a:lnTo>
                    <a:pt x="657400" y="502158"/>
                  </a:lnTo>
                  <a:lnTo>
                    <a:pt x="549437" y="202692"/>
                  </a:lnTo>
                  <a:close/>
                </a:path>
                <a:path w="7637145" h="597535">
                  <a:moveTo>
                    <a:pt x="657400" y="502158"/>
                  </a:moveTo>
                  <a:lnTo>
                    <a:pt x="646176" y="548639"/>
                  </a:lnTo>
                  <a:lnTo>
                    <a:pt x="673607" y="547116"/>
                  </a:lnTo>
                  <a:lnTo>
                    <a:pt x="657400" y="502158"/>
                  </a:lnTo>
                  <a:close/>
                </a:path>
                <a:path w="7637145" h="597535">
                  <a:moveTo>
                    <a:pt x="795528" y="0"/>
                  </a:moveTo>
                  <a:lnTo>
                    <a:pt x="789432" y="1524"/>
                  </a:lnTo>
                  <a:lnTo>
                    <a:pt x="783336" y="1524"/>
                  </a:lnTo>
                  <a:lnTo>
                    <a:pt x="777240" y="6096"/>
                  </a:lnTo>
                  <a:lnTo>
                    <a:pt x="775716" y="12192"/>
                  </a:lnTo>
                  <a:lnTo>
                    <a:pt x="657400" y="502158"/>
                  </a:lnTo>
                  <a:lnTo>
                    <a:pt x="673607" y="547116"/>
                  </a:lnTo>
                  <a:lnTo>
                    <a:pt x="646176" y="548639"/>
                  </a:lnTo>
                  <a:lnTo>
                    <a:pt x="676966" y="548639"/>
                  </a:lnTo>
                  <a:lnTo>
                    <a:pt x="791435" y="73258"/>
                  </a:lnTo>
                  <a:lnTo>
                    <a:pt x="775716" y="19812"/>
                  </a:lnTo>
                  <a:lnTo>
                    <a:pt x="804672" y="18287"/>
                  </a:lnTo>
                  <a:lnTo>
                    <a:pt x="805381" y="18287"/>
                  </a:lnTo>
                  <a:lnTo>
                    <a:pt x="803148" y="10668"/>
                  </a:lnTo>
                  <a:lnTo>
                    <a:pt x="801624" y="4572"/>
                  </a:lnTo>
                  <a:lnTo>
                    <a:pt x="795528" y="0"/>
                  </a:lnTo>
                  <a:close/>
                </a:path>
                <a:path w="7637145" h="597535">
                  <a:moveTo>
                    <a:pt x="268224" y="486156"/>
                  </a:moveTo>
                  <a:lnTo>
                    <a:pt x="264274" y="488572"/>
                  </a:lnTo>
                  <a:lnTo>
                    <a:pt x="262128" y="492251"/>
                  </a:lnTo>
                  <a:lnTo>
                    <a:pt x="268224" y="486156"/>
                  </a:lnTo>
                  <a:close/>
                </a:path>
                <a:path w="7637145" h="597535">
                  <a:moveTo>
                    <a:pt x="299593" y="486156"/>
                  </a:moveTo>
                  <a:lnTo>
                    <a:pt x="268224" y="486156"/>
                  </a:lnTo>
                  <a:lnTo>
                    <a:pt x="262128" y="492251"/>
                  </a:lnTo>
                  <a:lnTo>
                    <a:pt x="296037" y="492251"/>
                  </a:lnTo>
                  <a:lnTo>
                    <a:pt x="299593" y="486156"/>
                  </a:lnTo>
                  <a:close/>
                </a:path>
                <a:path w="7637145" h="597535">
                  <a:moveTo>
                    <a:pt x="533400" y="182880"/>
                  </a:moveTo>
                  <a:lnTo>
                    <a:pt x="528828" y="182880"/>
                  </a:lnTo>
                  <a:lnTo>
                    <a:pt x="524256" y="185927"/>
                  </a:lnTo>
                  <a:lnTo>
                    <a:pt x="394716" y="268224"/>
                  </a:lnTo>
                  <a:lnTo>
                    <a:pt x="393192" y="268224"/>
                  </a:lnTo>
                  <a:lnTo>
                    <a:pt x="391668" y="269748"/>
                  </a:lnTo>
                  <a:lnTo>
                    <a:pt x="390144" y="272796"/>
                  </a:lnTo>
                  <a:lnTo>
                    <a:pt x="264274" y="488572"/>
                  </a:lnTo>
                  <a:lnTo>
                    <a:pt x="268224" y="486156"/>
                  </a:lnTo>
                  <a:lnTo>
                    <a:pt x="299593" y="486156"/>
                  </a:lnTo>
                  <a:lnTo>
                    <a:pt x="413385" y="291084"/>
                  </a:lnTo>
                  <a:lnTo>
                    <a:pt x="409956" y="291084"/>
                  </a:lnTo>
                  <a:lnTo>
                    <a:pt x="416051" y="286512"/>
                  </a:lnTo>
                  <a:lnTo>
                    <a:pt x="417152" y="286512"/>
                  </a:lnTo>
                  <a:lnTo>
                    <a:pt x="525164" y="217892"/>
                  </a:lnTo>
                  <a:lnTo>
                    <a:pt x="519684" y="202692"/>
                  </a:lnTo>
                  <a:lnTo>
                    <a:pt x="549437" y="202692"/>
                  </a:lnTo>
                  <a:lnTo>
                    <a:pt x="545592" y="192024"/>
                  </a:lnTo>
                  <a:lnTo>
                    <a:pt x="544068" y="188975"/>
                  </a:lnTo>
                  <a:lnTo>
                    <a:pt x="541019" y="185927"/>
                  </a:lnTo>
                  <a:lnTo>
                    <a:pt x="537972" y="184404"/>
                  </a:lnTo>
                  <a:lnTo>
                    <a:pt x="533400" y="182880"/>
                  </a:lnTo>
                  <a:close/>
                </a:path>
                <a:path w="7637145" h="597535">
                  <a:moveTo>
                    <a:pt x="3506724" y="470916"/>
                  </a:moveTo>
                  <a:lnTo>
                    <a:pt x="3486912" y="470916"/>
                  </a:lnTo>
                  <a:lnTo>
                    <a:pt x="3496759" y="480763"/>
                  </a:lnTo>
                  <a:lnTo>
                    <a:pt x="3506724" y="470916"/>
                  </a:lnTo>
                  <a:close/>
                </a:path>
                <a:path w="7637145" h="597535">
                  <a:moveTo>
                    <a:pt x="929640" y="446532"/>
                  </a:moveTo>
                  <a:lnTo>
                    <a:pt x="932688" y="452627"/>
                  </a:lnTo>
                  <a:lnTo>
                    <a:pt x="931441" y="448376"/>
                  </a:lnTo>
                  <a:lnTo>
                    <a:pt x="929640" y="446532"/>
                  </a:lnTo>
                  <a:close/>
                </a:path>
                <a:path w="7637145" h="597535">
                  <a:moveTo>
                    <a:pt x="931441" y="448376"/>
                  </a:moveTo>
                  <a:lnTo>
                    <a:pt x="932688" y="452627"/>
                  </a:lnTo>
                  <a:lnTo>
                    <a:pt x="935594" y="452627"/>
                  </a:lnTo>
                  <a:lnTo>
                    <a:pt x="931441" y="448376"/>
                  </a:lnTo>
                  <a:close/>
                </a:path>
                <a:path w="7637145" h="597535">
                  <a:moveTo>
                    <a:pt x="930901" y="446532"/>
                  </a:moveTo>
                  <a:lnTo>
                    <a:pt x="929640" y="446532"/>
                  </a:lnTo>
                  <a:lnTo>
                    <a:pt x="931441" y="448376"/>
                  </a:lnTo>
                  <a:lnTo>
                    <a:pt x="930901" y="446532"/>
                  </a:lnTo>
                  <a:close/>
                </a:path>
                <a:path w="7637145" h="597535">
                  <a:moveTo>
                    <a:pt x="1705356" y="342900"/>
                  </a:moveTo>
                  <a:lnTo>
                    <a:pt x="1679448" y="342900"/>
                  </a:lnTo>
                  <a:lnTo>
                    <a:pt x="1692325" y="368194"/>
                  </a:lnTo>
                  <a:lnTo>
                    <a:pt x="1705356" y="342900"/>
                  </a:lnTo>
                  <a:close/>
                </a:path>
                <a:path w="7637145" h="597535">
                  <a:moveTo>
                    <a:pt x="3767328" y="320039"/>
                  </a:moveTo>
                  <a:lnTo>
                    <a:pt x="3741420" y="320039"/>
                  </a:lnTo>
                  <a:lnTo>
                    <a:pt x="3754374" y="347624"/>
                  </a:lnTo>
                  <a:lnTo>
                    <a:pt x="3767328" y="320039"/>
                  </a:lnTo>
                  <a:close/>
                </a:path>
                <a:path w="7637145" h="597535">
                  <a:moveTo>
                    <a:pt x="416051" y="286512"/>
                  </a:moveTo>
                  <a:lnTo>
                    <a:pt x="409956" y="291084"/>
                  </a:lnTo>
                  <a:lnTo>
                    <a:pt x="415403" y="287622"/>
                  </a:lnTo>
                  <a:lnTo>
                    <a:pt x="416051" y="286512"/>
                  </a:lnTo>
                  <a:close/>
                </a:path>
                <a:path w="7637145" h="597535">
                  <a:moveTo>
                    <a:pt x="415403" y="287622"/>
                  </a:moveTo>
                  <a:lnTo>
                    <a:pt x="409956" y="291084"/>
                  </a:lnTo>
                  <a:lnTo>
                    <a:pt x="413385" y="291084"/>
                  </a:lnTo>
                  <a:lnTo>
                    <a:pt x="415403" y="287622"/>
                  </a:lnTo>
                  <a:close/>
                </a:path>
                <a:path w="7637145" h="597535">
                  <a:moveTo>
                    <a:pt x="417152" y="286512"/>
                  </a:moveTo>
                  <a:lnTo>
                    <a:pt x="416051" y="286512"/>
                  </a:lnTo>
                  <a:lnTo>
                    <a:pt x="415403" y="287622"/>
                  </a:lnTo>
                  <a:lnTo>
                    <a:pt x="417152" y="286512"/>
                  </a:lnTo>
                  <a:close/>
                </a:path>
                <a:path w="7637145" h="597535">
                  <a:moveTo>
                    <a:pt x="519684" y="202692"/>
                  </a:moveTo>
                  <a:lnTo>
                    <a:pt x="525164" y="217892"/>
                  </a:lnTo>
                  <a:lnTo>
                    <a:pt x="539496" y="208787"/>
                  </a:lnTo>
                  <a:lnTo>
                    <a:pt x="519684" y="202692"/>
                  </a:lnTo>
                  <a:close/>
                </a:path>
                <a:path w="7637145" h="597535">
                  <a:moveTo>
                    <a:pt x="804672" y="18287"/>
                  </a:moveTo>
                  <a:lnTo>
                    <a:pt x="775716" y="19812"/>
                  </a:lnTo>
                  <a:lnTo>
                    <a:pt x="791435" y="73258"/>
                  </a:lnTo>
                  <a:lnTo>
                    <a:pt x="804672" y="18287"/>
                  </a:lnTo>
                  <a:close/>
                </a:path>
              </a:pathLst>
            </a:custGeom>
            <a:solidFill>
              <a:srgbClr val="BF4F4D"/>
            </a:solidFill>
          </p:spPr>
          <p:txBody>
            <a:bodyPr wrap="square" lIns="0" tIns="0" rIns="0" bIns="0" rtlCol="0"/>
            <a:lstStyle/>
            <a:p>
              <a:endParaRPr/>
            </a:p>
          </p:txBody>
        </p:sp>
        <p:sp>
          <p:nvSpPr>
            <p:cNvPr id="34" name="object 34"/>
            <p:cNvSpPr/>
            <p:nvPr/>
          </p:nvSpPr>
          <p:spPr>
            <a:xfrm>
              <a:off x="1600200" y="2709672"/>
              <a:ext cx="7633970" cy="535305"/>
            </a:xfrm>
            <a:custGeom>
              <a:avLst/>
              <a:gdLst/>
              <a:ahLst/>
              <a:cxnLst/>
              <a:rect l="l" t="t" r="r" b="b"/>
              <a:pathLst>
                <a:path w="7633970" h="535305">
                  <a:moveTo>
                    <a:pt x="803928" y="18287"/>
                  </a:moveTo>
                  <a:lnTo>
                    <a:pt x="803148" y="18287"/>
                  </a:lnTo>
                  <a:lnTo>
                    <a:pt x="789787" y="69844"/>
                  </a:lnTo>
                  <a:lnTo>
                    <a:pt x="903732" y="446532"/>
                  </a:lnTo>
                  <a:lnTo>
                    <a:pt x="906780" y="452627"/>
                  </a:lnTo>
                  <a:lnTo>
                    <a:pt x="909827" y="454151"/>
                  </a:lnTo>
                  <a:lnTo>
                    <a:pt x="1030985" y="534924"/>
                  </a:lnTo>
                  <a:lnTo>
                    <a:pt x="1074710" y="534924"/>
                  </a:lnTo>
                  <a:lnTo>
                    <a:pt x="1154901" y="515112"/>
                  </a:lnTo>
                  <a:lnTo>
                    <a:pt x="1054608" y="515112"/>
                  </a:lnTo>
                  <a:lnTo>
                    <a:pt x="1042416" y="513588"/>
                  </a:lnTo>
                  <a:lnTo>
                    <a:pt x="1049485" y="511758"/>
                  </a:lnTo>
                  <a:lnTo>
                    <a:pt x="938229" y="438912"/>
                  </a:lnTo>
                  <a:lnTo>
                    <a:pt x="931163" y="438912"/>
                  </a:lnTo>
                  <a:lnTo>
                    <a:pt x="926592" y="431291"/>
                  </a:lnTo>
                  <a:lnTo>
                    <a:pt x="928859" y="431291"/>
                  </a:lnTo>
                  <a:lnTo>
                    <a:pt x="803928" y="18287"/>
                  </a:lnTo>
                  <a:close/>
                </a:path>
                <a:path w="7633970" h="535305">
                  <a:moveTo>
                    <a:pt x="1290135" y="509015"/>
                  </a:moveTo>
                  <a:lnTo>
                    <a:pt x="1179576" y="509015"/>
                  </a:lnTo>
                  <a:lnTo>
                    <a:pt x="1175743" y="509962"/>
                  </a:lnTo>
                  <a:lnTo>
                    <a:pt x="1275587" y="534924"/>
                  </a:lnTo>
                  <a:lnTo>
                    <a:pt x="1573474" y="534924"/>
                  </a:lnTo>
                  <a:lnTo>
                    <a:pt x="1597880" y="515112"/>
                  </a:lnTo>
                  <a:lnTo>
                    <a:pt x="1552956" y="515112"/>
                  </a:lnTo>
                  <a:lnTo>
                    <a:pt x="1554833" y="513588"/>
                  </a:lnTo>
                  <a:lnTo>
                    <a:pt x="1307592" y="513588"/>
                  </a:lnTo>
                  <a:lnTo>
                    <a:pt x="1290135" y="509015"/>
                  </a:lnTo>
                  <a:close/>
                </a:path>
                <a:path w="7633970" h="535305">
                  <a:moveTo>
                    <a:pt x="1727498" y="432815"/>
                  </a:moveTo>
                  <a:lnTo>
                    <a:pt x="1699260" y="432815"/>
                  </a:lnTo>
                  <a:lnTo>
                    <a:pt x="1690889" y="439610"/>
                  </a:lnTo>
                  <a:lnTo>
                    <a:pt x="1808629" y="534924"/>
                  </a:lnTo>
                  <a:lnTo>
                    <a:pt x="2542032" y="534924"/>
                  </a:lnTo>
                  <a:lnTo>
                    <a:pt x="2593848" y="531876"/>
                  </a:lnTo>
                  <a:lnTo>
                    <a:pt x="3384832" y="531876"/>
                  </a:lnTo>
                  <a:lnTo>
                    <a:pt x="3411718" y="515112"/>
                  </a:lnTo>
                  <a:lnTo>
                    <a:pt x="3358896" y="515112"/>
                  </a:lnTo>
                  <a:lnTo>
                    <a:pt x="3361340" y="513588"/>
                  </a:lnTo>
                  <a:lnTo>
                    <a:pt x="1827276" y="513588"/>
                  </a:lnTo>
                  <a:lnTo>
                    <a:pt x="1819655" y="510539"/>
                  </a:lnTo>
                  <a:lnTo>
                    <a:pt x="1823510" y="510539"/>
                  </a:lnTo>
                  <a:lnTo>
                    <a:pt x="1727498" y="432815"/>
                  </a:lnTo>
                  <a:close/>
                </a:path>
                <a:path w="7633970" h="535305">
                  <a:moveTo>
                    <a:pt x="3384832" y="531876"/>
                  </a:moveTo>
                  <a:lnTo>
                    <a:pt x="2593848" y="531876"/>
                  </a:lnTo>
                  <a:lnTo>
                    <a:pt x="2636012" y="534924"/>
                  </a:lnTo>
                  <a:lnTo>
                    <a:pt x="3379944" y="534924"/>
                  </a:lnTo>
                  <a:lnTo>
                    <a:pt x="3384832" y="531876"/>
                  </a:lnTo>
                  <a:close/>
                </a:path>
                <a:path w="7633970" h="535305">
                  <a:moveTo>
                    <a:pt x="3539079" y="458724"/>
                  </a:moveTo>
                  <a:lnTo>
                    <a:pt x="3502152" y="458724"/>
                  </a:lnTo>
                  <a:lnTo>
                    <a:pt x="3495253" y="463025"/>
                  </a:lnTo>
                  <a:lnTo>
                    <a:pt x="3609205" y="534924"/>
                  </a:lnTo>
                  <a:lnTo>
                    <a:pt x="3634776" y="534924"/>
                  </a:lnTo>
                  <a:lnTo>
                    <a:pt x="3653505" y="516636"/>
                  </a:lnTo>
                  <a:lnTo>
                    <a:pt x="3613404" y="516636"/>
                  </a:lnTo>
                  <a:lnTo>
                    <a:pt x="3620863" y="509352"/>
                  </a:lnTo>
                  <a:lnTo>
                    <a:pt x="3539079" y="458724"/>
                  </a:lnTo>
                  <a:close/>
                </a:path>
                <a:path w="7633970" h="535305">
                  <a:moveTo>
                    <a:pt x="3783045" y="409955"/>
                  </a:moveTo>
                  <a:lnTo>
                    <a:pt x="3762755" y="409955"/>
                  </a:lnTo>
                  <a:lnTo>
                    <a:pt x="3752850" y="419628"/>
                  </a:lnTo>
                  <a:lnTo>
                    <a:pt x="3870923" y="534924"/>
                  </a:lnTo>
                  <a:lnTo>
                    <a:pt x="7537149" y="534924"/>
                  </a:lnTo>
                  <a:lnTo>
                    <a:pt x="7621524" y="524255"/>
                  </a:lnTo>
                  <a:lnTo>
                    <a:pt x="7629144" y="522732"/>
                  </a:lnTo>
                  <a:lnTo>
                    <a:pt x="7632801" y="516636"/>
                  </a:lnTo>
                  <a:lnTo>
                    <a:pt x="3892296" y="516636"/>
                  </a:lnTo>
                  <a:lnTo>
                    <a:pt x="3881628" y="512063"/>
                  </a:lnTo>
                  <a:lnTo>
                    <a:pt x="3887613" y="512063"/>
                  </a:lnTo>
                  <a:lnTo>
                    <a:pt x="3783045" y="409955"/>
                  </a:lnTo>
                  <a:close/>
                </a:path>
                <a:path w="7633970" h="535305">
                  <a:moveTo>
                    <a:pt x="548050" y="176784"/>
                  </a:moveTo>
                  <a:lnTo>
                    <a:pt x="518160" y="176784"/>
                  </a:lnTo>
                  <a:lnTo>
                    <a:pt x="541019" y="182879"/>
                  </a:lnTo>
                  <a:lnTo>
                    <a:pt x="525389" y="196147"/>
                  </a:lnTo>
                  <a:lnTo>
                    <a:pt x="646176" y="519684"/>
                  </a:lnTo>
                  <a:lnTo>
                    <a:pt x="647700" y="525779"/>
                  </a:lnTo>
                  <a:lnTo>
                    <a:pt x="653795" y="528827"/>
                  </a:lnTo>
                  <a:lnTo>
                    <a:pt x="665988" y="528827"/>
                  </a:lnTo>
                  <a:lnTo>
                    <a:pt x="672083" y="524255"/>
                  </a:lnTo>
                  <a:lnTo>
                    <a:pt x="673607" y="518160"/>
                  </a:lnTo>
                  <a:lnTo>
                    <a:pt x="675582" y="510539"/>
                  </a:lnTo>
                  <a:lnTo>
                    <a:pt x="644651" y="510539"/>
                  </a:lnTo>
                  <a:lnTo>
                    <a:pt x="656124" y="466268"/>
                  </a:lnTo>
                  <a:lnTo>
                    <a:pt x="548050" y="176784"/>
                  </a:lnTo>
                  <a:close/>
                </a:path>
                <a:path w="7633970" h="535305">
                  <a:moveTo>
                    <a:pt x="15240" y="492251"/>
                  </a:moveTo>
                  <a:lnTo>
                    <a:pt x="7619" y="492251"/>
                  </a:lnTo>
                  <a:lnTo>
                    <a:pt x="1524" y="498348"/>
                  </a:lnTo>
                  <a:lnTo>
                    <a:pt x="1524" y="505967"/>
                  </a:lnTo>
                  <a:lnTo>
                    <a:pt x="0" y="513588"/>
                  </a:lnTo>
                  <a:lnTo>
                    <a:pt x="6096" y="521208"/>
                  </a:lnTo>
                  <a:lnTo>
                    <a:pt x="15240" y="521208"/>
                  </a:lnTo>
                  <a:lnTo>
                    <a:pt x="143256" y="527303"/>
                  </a:lnTo>
                  <a:lnTo>
                    <a:pt x="147827" y="527303"/>
                  </a:lnTo>
                  <a:lnTo>
                    <a:pt x="150875" y="525779"/>
                  </a:lnTo>
                  <a:lnTo>
                    <a:pt x="153924" y="522732"/>
                  </a:lnTo>
                  <a:lnTo>
                    <a:pt x="174213" y="502920"/>
                  </a:lnTo>
                  <a:lnTo>
                    <a:pt x="134112" y="502920"/>
                  </a:lnTo>
                  <a:lnTo>
                    <a:pt x="139069" y="498079"/>
                  </a:lnTo>
                  <a:lnTo>
                    <a:pt x="15240" y="492251"/>
                  </a:lnTo>
                  <a:close/>
                </a:path>
                <a:path w="7633970" h="535305">
                  <a:moveTo>
                    <a:pt x="3620863" y="509352"/>
                  </a:moveTo>
                  <a:lnTo>
                    <a:pt x="3613404" y="516636"/>
                  </a:lnTo>
                  <a:lnTo>
                    <a:pt x="3630167" y="515112"/>
                  </a:lnTo>
                  <a:lnTo>
                    <a:pt x="3620863" y="509352"/>
                  </a:lnTo>
                  <a:close/>
                </a:path>
                <a:path w="7633970" h="535305">
                  <a:moveTo>
                    <a:pt x="3756660" y="384048"/>
                  </a:moveTo>
                  <a:lnTo>
                    <a:pt x="3749040" y="384048"/>
                  </a:lnTo>
                  <a:lnTo>
                    <a:pt x="3742944" y="390143"/>
                  </a:lnTo>
                  <a:lnTo>
                    <a:pt x="3620863" y="509352"/>
                  </a:lnTo>
                  <a:lnTo>
                    <a:pt x="3630167" y="515112"/>
                  </a:lnTo>
                  <a:lnTo>
                    <a:pt x="3613404" y="516636"/>
                  </a:lnTo>
                  <a:lnTo>
                    <a:pt x="3653505" y="516636"/>
                  </a:lnTo>
                  <a:lnTo>
                    <a:pt x="3752850" y="419628"/>
                  </a:lnTo>
                  <a:lnTo>
                    <a:pt x="3742944" y="409955"/>
                  </a:lnTo>
                  <a:lnTo>
                    <a:pt x="3783045" y="409955"/>
                  </a:lnTo>
                  <a:lnTo>
                    <a:pt x="3762755" y="390143"/>
                  </a:lnTo>
                  <a:lnTo>
                    <a:pt x="3756660" y="384048"/>
                  </a:lnTo>
                  <a:close/>
                </a:path>
                <a:path w="7633970" h="535305">
                  <a:moveTo>
                    <a:pt x="3887613" y="512063"/>
                  </a:moveTo>
                  <a:lnTo>
                    <a:pt x="3881628" y="512063"/>
                  </a:lnTo>
                  <a:lnTo>
                    <a:pt x="3892296" y="516636"/>
                  </a:lnTo>
                  <a:lnTo>
                    <a:pt x="3887613" y="512063"/>
                  </a:lnTo>
                  <a:close/>
                </a:path>
                <a:path w="7633970" h="535305">
                  <a:moveTo>
                    <a:pt x="7624572" y="493775"/>
                  </a:moveTo>
                  <a:lnTo>
                    <a:pt x="7616952" y="495300"/>
                  </a:lnTo>
                  <a:lnTo>
                    <a:pt x="7488935" y="512063"/>
                  </a:lnTo>
                  <a:lnTo>
                    <a:pt x="3887613" y="512063"/>
                  </a:lnTo>
                  <a:lnTo>
                    <a:pt x="3892296" y="516636"/>
                  </a:lnTo>
                  <a:lnTo>
                    <a:pt x="7632801" y="516636"/>
                  </a:lnTo>
                  <a:lnTo>
                    <a:pt x="7633716" y="515112"/>
                  </a:lnTo>
                  <a:lnTo>
                    <a:pt x="7633716" y="507491"/>
                  </a:lnTo>
                  <a:lnTo>
                    <a:pt x="7632192" y="499872"/>
                  </a:lnTo>
                  <a:lnTo>
                    <a:pt x="7624572" y="493775"/>
                  </a:lnTo>
                  <a:close/>
                </a:path>
                <a:path w="7633970" h="535305">
                  <a:moveTo>
                    <a:pt x="1049485" y="511758"/>
                  </a:moveTo>
                  <a:lnTo>
                    <a:pt x="1042416" y="513588"/>
                  </a:lnTo>
                  <a:lnTo>
                    <a:pt x="1054608" y="515112"/>
                  </a:lnTo>
                  <a:lnTo>
                    <a:pt x="1049485" y="511758"/>
                  </a:lnTo>
                  <a:close/>
                </a:path>
                <a:path w="7633970" h="535305">
                  <a:moveTo>
                    <a:pt x="1179576" y="480060"/>
                  </a:moveTo>
                  <a:lnTo>
                    <a:pt x="1171956" y="480060"/>
                  </a:lnTo>
                  <a:lnTo>
                    <a:pt x="1049485" y="511758"/>
                  </a:lnTo>
                  <a:lnTo>
                    <a:pt x="1054608" y="515112"/>
                  </a:lnTo>
                  <a:lnTo>
                    <a:pt x="1154901" y="515112"/>
                  </a:lnTo>
                  <a:lnTo>
                    <a:pt x="1175743" y="509962"/>
                  </a:lnTo>
                  <a:lnTo>
                    <a:pt x="1171956" y="509015"/>
                  </a:lnTo>
                  <a:lnTo>
                    <a:pt x="1290135" y="509015"/>
                  </a:lnTo>
                  <a:lnTo>
                    <a:pt x="1179576" y="480060"/>
                  </a:lnTo>
                  <a:close/>
                </a:path>
                <a:path w="7633970" h="535305">
                  <a:moveTo>
                    <a:pt x="1694688" y="405384"/>
                  </a:moveTo>
                  <a:lnTo>
                    <a:pt x="1687067" y="405384"/>
                  </a:lnTo>
                  <a:lnTo>
                    <a:pt x="1682496" y="409955"/>
                  </a:lnTo>
                  <a:lnTo>
                    <a:pt x="1552956" y="515112"/>
                  </a:lnTo>
                  <a:lnTo>
                    <a:pt x="1560576" y="512063"/>
                  </a:lnTo>
                  <a:lnTo>
                    <a:pt x="1601635" y="512063"/>
                  </a:lnTo>
                  <a:lnTo>
                    <a:pt x="1690889" y="439610"/>
                  </a:lnTo>
                  <a:lnTo>
                    <a:pt x="1682496" y="432815"/>
                  </a:lnTo>
                  <a:lnTo>
                    <a:pt x="1727498" y="432815"/>
                  </a:lnTo>
                  <a:lnTo>
                    <a:pt x="1699260" y="409955"/>
                  </a:lnTo>
                  <a:lnTo>
                    <a:pt x="1694688" y="405384"/>
                  </a:lnTo>
                  <a:close/>
                </a:path>
                <a:path w="7633970" h="535305">
                  <a:moveTo>
                    <a:pt x="1601635" y="512063"/>
                  </a:moveTo>
                  <a:lnTo>
                    <a:pt x="1560576" y="512063"/>
                  </a:lnTo>
                  <a:lnTo>
                    <a:pt x="1552956" y="515112"/>
                  </a:lnTo>
                  <a:lnTo>
                    <a:pt x="1597880" y="515112"/>
                  </a:lnTo>
                  <a:lnTo>
                    <a:pt x="1601635" y="512063"/>
                  </a:lnTo>
                  <a:close/>
                </a:path>
                <a:path w="7633970" h="535305">
                  <a:moveTo>
                    <a:pt x="3497579" y="432815"/>
                  </a:moveTo>
                  <a:lnTo>
                    <a:pt x="3493008" y="432815"/>
                  </a:lnTo>
                  <a:lnTo>
                    <a:pt x="3488436" y="434339"/>
                  </a:lnTo>
                  <a:lnTo>
                    <a:pt x="3358896" y="515112"/>
                  </a:lnTo>
                  <a:lnTo>
                    <a:pt x="3364991" y="512063"/>
                  </a:lnTo>
                  <a:lnTo>
                    <a:pt x="3416606" y="512063"/>
                  </a:lnTo>
                  <a:lnTo>
                    <a:pt x="3495253" y="463025"/>
                  </a:lnTo>
                  <a:lnTo>
                    <a:pt x="3488436" y="458724"/>
                  </a:lnTo>
                  <a:lnTo>
                    <a:pt x="3539079" y="458724"/>
                  </a:lnTo>
                  <a:lnTo>
                    <a:pt x="3502152" y="435863"/>
                  </a:lnTo>
                  <a:lnTo>
                    <a:pt x="3497579" y="432815"/>
                  </a:lnTo>
                  <a:close/>
                </a:path>
                <a:path w="7633970" h="535305">
                  <a:moveTo>
                    <a:pt x="3416606" y="512063"/>
                  </a:moveTo>
                  <a:lnTo>
                    <a:pt x="3364991" y="512063"/>
                  </a:lnTo>
                  <a:lnTo>
                    <a:pt x="3358896" y="515112"/>
                  </a:lnTo>
                  <a:lnTo>
                    <a:pt x="3411718" y="515112"/>
                  </a:lnTo>
                  <a:lnTo>
                    <a:pt x="3416606" y="512063"/>
                  </a:lnTo>
                  <a:close/>
                </a:path>
                <a:path w="7633970" h="535305">
                  <a:moveTo>
                    <a:pt x="1556710" y="512063"/>
                  </a:moveTo>
                  <a:lnTo>
                    <a:pt x="1303020" y="512063"/>
                  </a:lnTo>
                  <a:lnTo>
                    <a:pt x="1307592" y="513588"/>
                  </a:lnTo>
                  <a:lnTo>
                    <a:pt x="1554833" y="513588"/>
                  </a:lnTo>
                  <a:lnTo>
                    <a:pt x="1556710" y="512063"/>
                  </a:lnTo>
                  <a:close/>
                </a:path>
                <a:path w="7633970" h="535305">
                  <a:moveTo>
                    <a:pt x="1819655" y="510539"/>
                  </a:moveTo>
                  <a:lnTo>
                    <a:pt x="1827276" y="513588"/>
                  </a:lnTo>
                  <a:lnTo>
                    <a:pt x="1823567" y="510586"/>
                  </a:lnTo>
                  <a:lnTo>
                    <a:pt x="1819655" y="510539"/>
                  </a:lnTo>
                  <a:close/>
                </a:path>
                <a:path w="7633970" h="535305">
                  <a:moveTo>
                    <a:pt x="1823567" y="510586"/>
                  </a:moveTo>
                  <a:lnTo>
                    <a:pt x="1827276" y="513588"/>
                  </a:lnTo>
                  <a:lnTo>
                    <a:pt x="3361340" y="513588"/>
                  </a:lnTo>
                  <a:lnTo>
                    <a:pt x="3363784" y="512063"/>
                  </a:lnTo>
                  <a:lnTo>
                    <a:pt x="1949196" y="512063"/>
                  </a:lnTo>
                  <a:lnTo>
                    <a:pt x="1823567" y="510586"/>
                  </a:lnTo>
                  <a:close/>
                </a:path>
                <a:path w="7633970" h="535305">
                  <a:moveTo>
                    <a:pt x="2592324" y="502920"/>
                  </a:moveTo>
                  <a:lnTo>
                    <a:pt x="2462784" y="510539"/>
                  </a:lnTo>
                  <a:lnTo>
                    <a:pt x="2334767" y="512063"/>
                  </a:lnTo>
                  <a:lnTo>
                    <a:pt x="2721864" y="512063"/>
                  </a:lnTo>
                  <a:lnTo>
                    <a:pt x="2592324" y="502920"/>
                  </a:lnTo>
                  <a:close/>
                </a:path>
                <a:path w="7633970" h="535305">
                  <a:moveTo>
                    <a:pt x="5041392" y="510539"/>
                  </a:moveTo>
                  <a:lnTo>
                    <a:pt x="4911852" y="512063"/>
                  </a:lnTo>
                  <a:lnTo>
                    <a:pt x="5170932" y="512063"/>
                  </a:lnTo>
                  <a:lnTo>
                    <a:pt x="5041392" y="510539"/>
                  </a:lnTo>
                  <a:close/>
                </a:path>
                <a:path w="7633970" h="535305">
                  <a:moveTo>
                    <a:pt x="5298948" y="510539"/>
                  </a:moveTo>
                  <a:lnTo>
                    <a:pt x="5170932" y="512063"/>
                  </a:lnTo>
                  <a:lnTo>
                    <a:pt x="5428488" y="512063"/>
                  </a:lnTo>
                  <a:lnTo>
                    <a:pt x="5298948" y="510539"/>
                  </a:lnTo>
                  <a:close/>
                </a:path>
                <a:path w="7633970" h="535305">
                  <a:moveTo>
                    <a:pt x="5684520" y="510539"/>
                  </a:moveTo>
                  <a:lnTo>
                    <a:pt x="5556504" y="512063"/>
                  </a:lnTo>
                  <a:lnTo>
                    <a:pt x="5815583" y="512063"/>
                  </a:lnTo>
                  <a:lnTo>
                    <a:pt x="5684520" y="510539"/>
                  </a:lnTo>
                  <a:close/>
                </a:path>
                <a:path w="7633970" h="535305">
                  <a:moveTo>
                    <a:pt x="7103364" y="505967"/>
                  </a:moveTo>
                  <a:lnTo>
                    <a:pt x="6973824" y="512063"/>
                  </a:lnTo>
                  <a:lnTo>
                    <a:pt x="7232904" y="512063"/>
                  </a:lnTo>
                  <a:lnTo>
                    <a:pt x="7103364" y="505967"/>
                  </a:lnTo>
                  <a:close/>
                </a:path>
                <a:path w="7633970" h="535305">
                  <a:moveTo>
                    <a:pt x="1823510" y="510539"/>
                  </a:moveTo>
                  <a:lnTo>
                    <a:pt x="1819655" y="510539"/>
                  </a:lnTo>
                  <a:lnTo>
                    <a:pt x="1823567" y="510586"/>
                  </a:lnTo>
                  <a:close/>
                </a:path>
                <a:path w="7633970" h="535305">
                  <a:moveTo>
                    <a:pt x="656124" y="466268"/>
                  </a:moveTo>
                  <a:lnTo>
                    <a:pt x="644651" y="510539"/>
                  </a:lnTo>
                  <a:lnTo>
                    <a:pt x="672083" y="509015"/>
                  </a:lnTo>
                  <a:lnTo>
                    <a:pt x="656124" y="466268"/>
                  </a:lnTo>
                  <a:close/>
                </a:path>
                <a:path w="7633970" h="535305">
                  <a:moveTo>
                    <a:pt x="794004" y="0"/>
                  </a:moveTo>
                  <a:lnTo>
                    <a:pt x="781812" y="0"/>
                  </a:lnTo>
                  <a:lnTo>
                    <a:pt x="775716" y="4572"/>
                  </a:lnTo>
                  <a:lnTo>
                    <a:pt x="774192" y="10667"/>
                  </a:lnTo>
                  <a:lnTo>
                    <a:pt x="656124" y="466268"/>
                  </a:lnTo>
                  <a:lnTo>
                    <a:pt x="672083" y="509015"/>
                  </a:lnTo>
                  <a:lnTo>
                    <a:pt x="644651" y="510539"/>
                  </a:lnTo>
                  <a:lnTo>
                    <a:pt x="675582" y="510539"/>
                  </a:lnTo>
                  <a:lnTo>
                    <a:pt x="789787" y="69844"/>
                  </a:lnTo>
                  <a:lnTo>
                    <a:pt x="774192" y="18287"/>
                  </a:lnTo>
                  <a:lnTo>
                    <a:pt x="803928" y="18287"/>
                  </a:lnTo>
                  <a:lnTo>
                    <a:pt x="801624" y="10667"/>
                  </a:lnTo>
                  <a:lnTo>
                    <a:pt x="800100" y="4572"/>
                  </a:lnTo>
                  <a:lnTo>
                    <a:pt x="794004" y="0"/>
                  </a:lnTo>
                  <a:close/>
                </a:path>
                <a:path w="7633970" h="535305">
                  <a:moveTo>
                    <a:pt x="1179576" y="509015"/>
                  </a:moveTo>
                  <a:lnTo>
                    <a:pt x="1171956" y="509015"/>
                  </a:lnTo>
                  <a:lnTo>
                    <a:pt x="1175743" y="509962"/>
                  </a:lnTo>
                  <a:lnTo>
                    <a:pt x="1179576" y="509015"/>
                  </a:lnTo>
                  <a:close/>
                </a:path>
                <a:path w="7633970" h="535305">
                  <a:moveTo>
                    <a:pt x="139069" y="498079"/>
                  </a:moveTo>
                  <a:lnTo>
                    <a:pt x="134112" y="502920"/>
                  </a:lnTo>
                  <a:lnTo>
                    <a:pt x="144780" y="498348"/>
                  </a:lnTo>
                  <a:lnTo>
                    <a:pt x="139069" y="498079"/>
                  </a:lnTo>
                  <a:close/>
                </a:path>
                <a:path w="7633970" h="535305">
                  <a:moveTo>
                    <a:pt x="534924" y="156972"/>
                  </a:moveTo>
                  <a:lnTo>
                    <a:pt x="525780" y="156972"/>
                  </a:lnTo>
                  <a:lnTo>
                    <a:pt x="521207" y="160020"/>
                  </a:lnTo>
                  <a:lnTo>
                    <a:pt x="393192" y="271272"/>
                  </a:lnTo>
                  <a:lnTo>
                    <a:pt x="263651" y="376427"/>
                  </a:lnTo>
                  <a:lnTo>
                    <a:pt x="139069" y="498079"/>
                  </a:lnTo>
                  <a:lnTo>
                    <a:pt x="144780" y="498348"/>
                  </a:lnTo>
                  <a:lnTo>
                    <a:pt x="134112" y="502920"/>
                  </a:lnTo>
                  <a:lnTo>
                    <a:pt x="174213" y="502920"/>
                  </a:lnTo>
                  <a:lnTo>
                    <a:pt x="283463" y="396239"/>
                  </a:lnTo>
                  <a:lnTo>
                    <a:pt x="409956" y="294132"/>
                  </a:lnTo>
                  <a:lnTo>
                    <a:pt x="525389" y="196147"/>
                  </a:lnTo>
                  <a:lnTo>
                    <a:pt x="518160" y="176784"/>
                  </a:lnTo>
                  <a:lnTo>
                    <a:pt x="548050" y="176784"/>
                  </a:lnTo>
                  <a:lnTo>
                    <a:pt x="544068" y="166115"/>
                  </a:lnTo>
                  <a:lnTo>
                    <a:pt x="542544" y="161543"/>
                  </a:lnTo>
                  <a:lnTo>
                    <a:pt x="539495" y="158496"/>
                  </a:lnTo>
                  <a:lnTo>
                    <a:pt x="534924" y="156972"/>
                  </a:lnTo>
                  <a:close/>
                </a:path>
                <a:path w="7633970" h="535305">
                  <a:moveTo>
                    <a:pt x="3502152" y="458724"/>
                  </a:moveTo>
                  <a:lnTo>
                    <a:pt x="3488436" y="458724"/>
                  </a:lnTo>
                  <a:lnTo>
                    <a:pt x="3495253" y="463025"/>
                  </a:lnTo>
                  <a:lnTo>
                    <a:pt x="3502152" y="458724"/>
                  </a:lnTo>
                  <a:close/>
                </a:path>
                <a:path w="7633970" h="535305">
                  <a:moveTo>
                    <a:pt x="1699260" y="432815"/>
                  </a:moveTo>
                  <a:lnTo>
                    <a:pt x="1682496" y="432815"/>
                  </a:lnTo>
                  <a:lnTo>
                    <a:pt x="1690889" y="439610"/>
                  </a:lnTo>
                  <a:lnTo>
                    <a:pt x="1699260" y="432815"/>
                  </a:lnTo>
                  <a:close/>
                </a:path>
                <a:path w="7633970" h="535305">
                  <a:moveTo>
                    <a:pt x="926592" y="431291"/>
                  </a:moveTo>
                  <a:lnTo>
                    <a:pt x="931163" y="438912"/>
                  </a:lnTo>
                  <a:lnTo>
                    <a:pt x="929418" y="433142"/>
                  </a:lnTo>
                  <a:lnTo>
                    <a:pt x="926592" y="431291"/>
                  </a:lnTo>
                  <a:close/>
                </a:path>
                <a:path w="7633970" h="535305">
                  <a:moveTo>
                    <a:pt x="929418" y="433142"/>
                  </a:moveTo>
                  <a:lnTo>
                    <a:pt x="931163" y="438912"/>
                  </a:lnTo>
                  <a:lnTo>
                    <a:pt x="938229" y="438912"/>
                  </a:lnTo>
                  <a:lnTo>
                    <a:pt x="929418" y="433142"/>
                  </a:lnTo>
                  <a:close/>
                </a:path>
                <a:path w="7633970" h="535305">
                  <a:moveTo>
                    <a:pt x="928859" y="431291"/>
                  </a:moveTo>
                  <a:lnTo>
                    <a:pt x="926592" y="431291"/>
                  </a:lnTo>
                  <a:lnTo>
                    <a:pt x="929418" y="433142"/>
                  </a:lnTo>
                  <a:lnTo>
                    <a:pt x="928859" y="431291"/>
                  </a:lnTo>
                  <a:close/>
                </a:path>
                <a:path w="7633970" h="535305">
                  <a:moveTo>
                    <a:pt x="3762755" y="409955"/>
                  </a:moveTo>
                  <a:lnTo>
                    <a:pt x="3742944" y="409955"/>
                  </a:lnTo>
                  <a:lnTo>
                    <a:pt x="3752850" y="419628"/>
                  </a:lnTo>
                  <a:lnTo>
                    <a:pt x="3762755" y="409955"/>
                  </a:lnTo>
                  <a:close/>
                </a:path>
                <a:path w="7633970" h="535305">
                  <a:moveTo>
                    <a:pt x="518160" y="176784"/>
                  </a:moveTo>
                  <a:lnTo>
                    <a:pt x="525389" y="196147"/>
                  </a:lnTo>
                  <a:lnTo>
                    <a:pt x="541019" y="182879"/>
                  </a:lnTo>
                  <a:lnTo>
                    <a:pt x="518160" y="176784"/>
                  </a:lnTo>
                  <a:close/>
                </a:path>
                <a:path w="7633970" h="535305">
                  <a:moveTo>
                    <a:pt x="803148" y="18287"/>
                  </a:moveTo>
                  <a:lnTo>
                    <a:pt x="774192" y="18287"/>
                  </a:lnTo>
                  <a:lnTo>
                    <a:pt x="789787" y="69844"/>
                  </a:lnTo>
                  <a:lnTo>
                    <a:pt x="803148" y="18287"/>
                  </a:lnTo>
                  <a:close/>
                </a:path>
              </a:pathLst>
            </a:custGeom>
            <a:solidFill>
              <a:srgbClr val="9ABA59"/>
            </a:solidFill>
          </p:spPr>
          <p:txBody>
            <a:bodyPr wrap="square" lIns="0" tIns="0" rIns="0" bIns="0" rtlCol="0"/>
            <a:lstStyle/>
            <a:p>
              <a:endParaRPr/>
            </a:p>
          </p:txBody>
        </p:sp>
        <p:sp>
          <p:nvSpPr>
            <p:cNvPr id="35" name="object 35"/>
            <p:cNvSpPr/>
            <p:nvPr/>
          </p:nvSpPr>
          <p:spPr>
            <a:xfrm>
              <a:off x="6990588" y="1307592"/>
              <a:ext cx="1821180" cy="862965"/>
            </a:xfrm>
            <a:custGeom>
              <a:avLst/>
              <a:gdLst/>
              <a:ahLst/>
              <a:cxnLst/>
              <a:rect l="l" t="t" r="r" b="b"/>
              <a:pathLst>
                <a:path w="1821179" h="862964">
                  <a:moveTo>
                    <a:pt x="1821179" y="0"/>
                  </a:moveTo>
                  <a:lnTo>
                    <a:pt x="0" y="0"/>
                  </a:lnTo>
                  <a:lnTo>
                    <a:pt x="0" y="862584"/>
                  </a:lnTo>
                  <a:lnTo>
                    <a:pt x="1821179" y="862584"/>
                  </a:lnTo>
                  <a:lnTo>
                    <a:pt x="1821179" y="0"/>
                  </a:lnTo>
                  <a:close/>
                </a:path>
              </a:pathLst>
            </a:custGeom>
            <a:solidFill>
              <a:srgbClr val="FFFFFF"/>
            </a:solidFill>
          </p:spPr>
          <p:txBody>
            <a:bodyPr wrap="square" lIns="0" tIns="0" rIns="0" bIns="0" rtlCol="0"/>
            <a:lstStyle/>
            <a:p>
              <a:endParaRPr/>
            </a:p>
          </p:txBody>
        </p:sp>
        <p:sp>
          <p:nvSpPr>
            <p:cNvPr id="36" name="object 36"/>
            <p:cNvSpPr/>
            <p:nvPr/>
          </p:nvSpPr>
          <p:spPr>
            <a:xfrm>
              <a:off x="6984491" y="1301496"/>
              <a:ext cx="1835150" cy="875030"/>
            </a:xfrm>
            <a:custGeom>
              <a:avLst/>
              <a:gdLst/>
              <a:ahLst/>
              <a:cxnLst/>
              <a:rect l="l" t="t" r="r" b="b"/>
              <a:pathLst>
                <a:path w="1835150" h="875030">
                  <a:moveTo>
                    <a:pt x="1831848" y="0"/>
                  </a:moveTo>
                  <a:lnTo>
                    <a:pt x="3048" y="0"/>
                  </a:lnTo>
                  <a:lnTo>
                    <a:pt x="0" y="3048"/>
                  </a:lnTo>
                  <a:lnTo>
                    <a:pt x="0" y="871727"/>
                  </a:lnTo>
                  <a:lnTo>
                    <a:pt x="3048" y="874776"/>
                  </a:lnTo>
                  <a:lnTo>
                    <a:pt x="1831848" y="874776"/>
                  </a:lnTo>
                  <a:lnTo>
                    <a:pt x="1834896" y="871727"/>
                  </a:lnTo>
                  <a:lnTo>
                    <a:pt x="1834896" y="868679"/>
                  </a:lnTo>
                  <a:lnTo>
                    <a:pt x="13715" y="868679"/>
                  </a:lnTo>
                  <a:lnTo>
                    <a:pt x="6096" y="862584"/>
                  </a:lnTo>
                  <a:lnTo>
                    <a:pt x="13715" y="862584"/>
                  </a:lnTo>
                  <a:lnTo>
                    <a:pt x="13715" y="12191"/>
                  </a:lnTo>
                  <a:lnTo>
                    <a:pt x="6096" y="12191"/>
                  </a:lnTo>
                  <a:lnTo>
                    <a:pt x="13715" y="6096"/>
                  </a:lnTo>
                  <a:lnTo>
                    <a:pt x="1834896" y="6096"/>
                  </a:lnTo>
                  <a:lnTo>
                    <a:pt x="1834896" y="3048"/>
                  </a:lnTo>
                  <a:lnTo>
                    <a:pt x="1831848" y="0"/>
                  </a:lnTo>
                  <a:close/>
                </a:path>
                <a:path w="1835150" h="875030">
                  <a:moveTo>
                    <a:pt x="13715" y="862584"/>
                  </a:moveTo>
                  <a:lnTo>
                    <a:pt x="6096" y="862584"/>
                  </a:lnTo>
                  <a:lnTo>
                    <a:pt x="13715" y="868679"/>
                  </a:lnTo>
                  <a:lnTo>
                    <a:pt x="13715" y="862584"/>
                  </a:lnTo>
                  <a:close/>
                </a:path>
                <a:path w="1835150" h="875030">
                  <a:moveTo>
                    <a:pt x="1821179" y="862584"/>
                  </a:moveTo>
                  <a:lnTo>
                    <a:pt x="13715" y="862584"/>
                  </a:lnTo>
                  <a:lnTo>
                    <a:pt x="13715" y="868679"/>
                  </a:lnTo>
                  <a:lnTo>
                    <a:pt x="1821179" y="868679"/>
                  </a:lnTo>
                  <a:lnTo>
                    <a:pt x="1821179" y="862584"/>
                  </a:lnTo>
                  <a:close/>
                </a:path>
                <a:path w="1835150" h="875030">
                  <a:moveTo>
                    <a:pt x="1821179" y="6096"/>
                  </a:moveTo>
                  <a:lnTo>
                    <a:pt x="1821179" y="868679"/>
                  </a:lnTo>
                  <a:lnTo>
                    <a:pt x="1827276" y="862584"/>
                  </a:lnTo>
                  <a:lnTo>
                    <a:pt x="1834896" y="862584"/>
                  </a:lnTo>
                  <a:lnTo>
                    <a:pt x="1834896" y="12191"/>
                  </a:lnTo>
                  <a:lnTo>
                    <a:pt x="1827276" y="12191"/>
                  </a:lnTo>
                  <a:lnTo>
                    <a:pt x="1821179" y="6096"/>
                  </a:lnTo>
                  <a:close/>
                </a:path>
                <a:path w="1835150" h="875030">
                  <a:moveTo>
                    <a:pt x="1834896" y="862584"/>
                  </a:moveTo>
                  <a:lnTo>
                    <a:pt x="1827276" y="862584"/>
                  </a:lnTo>
                  <a:lnTo>
                    <a:pt x="1821179" y="868679"/>
                  </a:lnTo>
                  <a:lnTo>
                    <a:pt x="1834896" y="868679"/>
                  </a:lnTo>
                  <a:lnTo>
                    <a:pt x="1834896" y="862584"/>
                  </a:lnTo>
                  <a:close/>
                </a:path>
                <a:path w="1835150" h="875030">
                  <a:moveTo>
                    <a:pt x="13715" y="6096"/>
                  </a:moveTo>
                  <a:lnTo>
                    <a:pt x="6096" y="12191"/>
                  </a:lnTo>
                  <a:lnTo>
                    <a:pt x="13715" y="12191"/>
                  </a:lnTo>
                  <a:lnTo>
                    <a:pt x="13715" y="6096"/>
                  </a:lnTo>
                  <a:close/>
                </a:path>
                <a:path w="1835150" h="875030">
                  <a:moveTo>
                    <a:pt x="1821179" y="6096"/>
                  </a:moveTo>
                  <a:lnTo>
                    <a:pt x="13715" y="6096"/>
                  </a:lnTo>
                  <a:lnTo>
                    <a:pt x="13715" y="12191"/>
                  </a:lnTo>
                  <a:lnTo>
                    <a:pt x="1821179" y="12191"/>
                  </a:lnTo>
                  <a:lnTo>
                    <a:pt x="1821179" y="6096"/>
                  </a:lnTo>
                  <a:close/>
                </a:path>
                <a:path w="1835150" h="875030">
                  <a:moveTo>
                    <a:pt x="1834896" y="6096"/>
                  </a:moveTo>
                  <a:lnTo>
                    <a:pt x="1821179" y="6096"/>
                  </a:lnTo>
                  <a:lnTo>
                    <a:pt x="1827276" y="12191"/>
                  </a:lnTo>
                  <a:lnTo>
                    <a:pt x="1834896" y="12191"/>
                  </a:lnTo>
                  <a:lnTo>
                    <a:pt x="1834896" y="6096"/>
                  </a:lnTo>
                  <a:close/>
                </a:path>
              </a:pathLst>
            </a:custGeom>
            <a:solidFill>
              <a:srgbClr val="000000"/>
            </a:solidFill>
          </p:spPr>
          <p:txBody>
            <a:bodyPr wrap="square" lIns="0" tIns="0" rIns="0" bIns="0" rtlCol="0"/>
            <a:lstStyle/>
            <a:p>
              <a:endParaRPr/>
            </a:p>
          </p:txBody>
        </p:sp>
      </p:grpSp>
      <p:sp>
        <p:nvSpPr>
          <p:cNvPr id="37" name="object 37"/>
          <p:cNvSpPr/>
          <p:nvPr/>
        </p:nvSpPr>
        <p:spPr>
          <a:xfrm>
            <a:off x="1551432" y="1080516"/>
            <a:ext cx="7733030" cy="9525"/>
          </a:xfrm>
          <a:custGeom>
            <a:avLst/>
            <a:gdLst/>
            <a:ahLst/>
            <a:cxnLst/>
            <a:rect l="l" t="t" r="r" b="b"/>
            <a:pathLst>
              <a:path w="7733030" h="9525">
                <a:moveTo>
                  <a:pt x="7732776" y="0"/>
                </a:moveTo>
                <a:lnTo>
                  <a:pt x="0" y="0"/>
                </a:lnTo>
                <a:lnTo>
                  <a:pt x="0" y="9144"/>
                </a:lnTo>
                <a:lnTo>
                  <a:pt x="7732776" y="9144"/>
                </a:lnTo>
                <a:lnTo>
                  <a:pt x="7732776" y="0"/>
                </a:lnTo>
                <a:close/>
              </a:path>
            </a:pathLst>
          </a:custGeom>
          <a:solidFill>
            <a:srgbClr val="D8D8D8"/>
          </a:solidFill>
        </p:spPr>
        <p:txBody>
          <a:bodyPr wrap="square" lIns="0" tIns="0" rIns="0" bIns="0" rtlCol="0"/>
          <a:lstStyle/>
          <a:p>
            <a:endParaRPr/>
          </a:p>
        </p:txBody>
      </p:sp>
      <p:sp>
        <p:nvSpPr>
          <p:cNvPr id="38" name="object 38"/>
          <p:cNvSpPr txBox="1"/>
          <p:nvPr/>
        </p:nvSpPr>
        <p:spPr>
          <a:xfrm>
            <a:off x="1258316" y="2334259"/>
            <a:ext cx="199390" cy="969010"/>
          </a:xfrm>
          <a:prstGeom prst="rect">
            <a:avLst/>
          </a:prstGeom>
        </p:spPr>
        <p:txBody>
          <a:bodyPr vert="horz" wrap="square" lIns="0" tIns="12700" rIns="0" bIns="0" rtlCol="0">
            <a:spAutoFit/>
          </a:bodyPr>
          <a:lstStyle/>
          <a:p>
            <a:pPr marR="5080" algn="r">
              <a:lnSpc>
                <a:spcPct val="100000"/>
              </a:lnSpc>
              <a:spcBef>
                <a:spcPts val="100"/>
              </a:spcBef>
            </a:pPr>
            <a:r>
              <a:rPr sz="900" spc="-5" dirty="0">
                <a:solidFill>
                  <a:srgbClr val="595959"/>
                </a:solidFill>
                <a:latin typeface="Carlito"/>
                <a:cs typeface="Carlito"/>
              </a:rPr>
              <a:t>60</a:t>
            </a:r>
            <a:r>
              <a:rPr sz="900" dirty="0">
                <a:solidFill>
                  <a:srgbClr val="595959"/>
                </a:solidFill>
                <a:latin typeface="Carlito"/>
                <a:cs typeface="Carlito"/>
              </a:rPr>
              <a:t>0</a:t>
            </a:r>
            <a:endParaRPr sz="900">
              <a:latin typeface="Carlito"/>
              <a:cs typeface="Carlito"/>
            </a:endParaRPr>
          </a:p>
          <a:p>
            <a:pPr>
              <a:lnSpc>
                <a:spcPct val="100000"/>
              </a:lnSpc>
              <a:spcBef>
                <a:spcPts val="55"/>
              </a:spcBef>
            </a:pPr>
            <a:endParaRPr sz="800">
              <a:latin typeface="Carlito"/>
              <a:cs typeface="Carlito"/>
            </a:endParaRPr>
          </a:p>
          <a:p>
            <a:pPr marR="5080" algn="r">
              <a:lnSpc>
                <a:spcPct val="100000"/>
              </a:lnSpc>
            </a:pPr>
            <a:r>
              <a:rPr sz="900" spc="-5" dirty="0">
                <a:solidFill>
                  <a:srgbClr val="595959"/>
                </a:solidFill>
                <a:latin typeface="Carlito"/>
                <a:cs typeface="Carlito"/>
              </a:rPr>
              <a:t>40</a:t>
            </a:r>
            <a:r>
              <a:rPr sz="900" dirty="0">
                <a:solidFill>
                  <a:srgbClr val="595959"/>
                </a:solidFill>
                <a:latin typeface="Carlito"/>
                <a:cs typeface="Carlito"/>
              </a:rPr>
              <a:t>0</a:t>
            </a:r>
            <a:endParaRPr sz="900">
              <a:latin typeface="Carlito"/>
              <a:cs typeface="Carlito"/>
            </a:endParaRPr>
          </a:p>
          <a:p>
            <a:pPr>
              <a:lnSpc>
                <a:spcPct val="100000"/>
              </a:lnSpc>
              <a:spcBef>
                <a:spcPts val="5"/>
              </a:spcBef>
            </a:pPr>
            <a:endParaRPr sz="850">
              <a:latin typeface="Carlito"/>
              <a:cs typeface="Carlito"/>
            </a:endParaRPr>
          </a:p>
          <a:p>
            <a:pPr marR="5080" algn="r">
              <a:lnSpc>
                <a:spcPct val="100000"/>
              </a:lnSpc>
            </a:pPr>
            <a:r>
              <a:rPr sz="900" spc="-5" dirty="0">
                <a:solidFill>
                  <a:srgbClr val="595959"/>
                </a:solidFill>
                <a:latin typeface="Carlito"/>
                <a:cs typeface="Carlito"/>
              </a:rPr>
              <a:t>20</a:t>
            </a:r>
            <a:r>
              <a:rPr sz="900" dirty="0">
                <a:solidFill>
                  <a:srgbClr val="595959"/>
                </a:solidFill>
                <a:latin typeface="Carlito"/>
                <a:cs typeface="Carlito"/>
              </a:rPr>
              <a:t>0</a:t>
            </a:r>
            <a:endParaRPr sz="900">
              <a:latin typeface="Carlito"/>
              <a:cs typeface="Carlito"/>
            </a:endParaRPr>
          </a:p>
          <a:p>
            <a:pPr>
              <a:lnSpc>
                <a:spcPct val="100000"/>
              </a:lnSpc>
              <a:spcBef>
                <a:spcPts val="55"/>
              </a:spcBef>
            </a:pPr>
            <a:endParaRPr sz="800">
              <a:latin typeface="Carlito"/>
              <a:cs typeface="Carlito"/>
            </a:endParaRPr>
          </a:p>
          <a:p>
            <a:pPr marR="5080" algn="r">
              <a:lnSpc>
                <a:spcPct val="100000"/>
              </a:lnSpc>
            </a:pPr>
            <a:r>
              <a:rPr sz="900" dirty="0">
                <a:solidFill>
                  <a:srgbClr val="595959"/>
                </a:solidFill>
                <a:latin typeface="Carlito"/>
                <a:cs typeface="Carlito"/>
              </a:rPr>
              <a:t>0</a:t>
            </a:r>
            <a:endParaRPr sz="900">
              <a:latin typeface="Carlito"/>
              <a:cs typeface="Carlito"/>
            </a:endParaRPr>
          </a:p>
        </p:txBody>
      </p:sp>
      <p:sp>
        <p:nvSpPr>
          <p:cNvPr id="39" name="object 39"/>
          <p:cNvSpPr txBox="1"/>
          <p:nvPr/>
        </p:nvSpPr>
        <p:spPr>
          <a:xfrm>
            <a:off x="1258316" y="2064511"/>
            <a:ext cx="19939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80</a:t>
            </a:r>
            <a:r>
              <a:rPr sz="900" dirty="0">
                <a:solidFill>
                  <a:srgbClr val="595959"/>
                </a:solidFill>
                <a:latin typeface="Carlito"/>
                <a:cs typeface="Carlito"/>
              </a:rPr>
              <a:t>0</a:t>
            </a:r>
            <a:endParaRPr sz="900">
              <a:latin typeface="Carlito"/>
              <a:cs typeface="Carlito"/>
            </a:endParaRPr>
          </a:p>
        </p:txBody>
      </p:sp>
      <p:sp>
        <p:nvSpPr>
          <p:cNvPr id="40" name="object 40"/>
          <p:cNvSpPr txBox="1"/>
          <p:nvPr/>
        </p:nvSpPr>
        <p:spPr>
          <a:xfrm>
            <a:off x="1200403" y="1796288"/>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100</a:t>
            </a:r>
            <a:r>
              <a:rPr sz="900" dirty="0">
                <a:solidFill>
                  <a:srgbClr val="595959"/>
                </a:solidFill>
                <a:latin typeface="Carlito"/>
                <a:cs typeface="Carlito"/>
              </a:rPr>
              <a:t>0</a:t>
            </a:r>
            <a:endParaRPr sz="900">
              <a:latin typeface="Carlito"/>
              <a:cs typeface="Carlito"/>
            </a:endParaRPr>
          </a:p>
        </p:txBody>
      </p:sp>
      <p:sp>
        <p:nvSpPr>
          <p:cNvPr id="41" name="object 41"/>
          <p:cNvSpPr txBox="1"/>
          <p:nvPr/>
        </p:nvSpPr>
        <p:spPr>
          <a:xfrm>
            <a:off x="1200403" y="1526540"/>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120</a:t>
            </a:r>
            <a:r>
              <a:rPr sz="900" dirty="0">
                <a:solidFill>
                  <a:srgbClr val="595959"/>
                </a:solidFill>
                <a:latin typeface="Carlito"/>
                <a:cs typeface="Carlito"/>
              </a:rPr>
              <a:t>0</a:t>
            </a:r>
            <a:endParaRPr sz="900">
              <a:latin typeface="Carlito"/>
              <a:cs typeface="Carlito"/>
            </a:endParaRPr>
          </a:p>
        </p:txBody>
      </p:sp>
      <p:sp>
        <p:nvSpPr>
          <p:cNvPr id="42" name="object 42"/>
          <p:cNvSpPr txBox="1"/>
          <p:nvPr/>
        </p:nvSpPr>
        <p:spPr>
          <a:xfrm>
            <a:off x="1200403" y="1258315"/>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140</a:t>
            </a:r>
            <a:r>
              <a:rPr sz="900" dirty="0">
                <a:solidFill>
                  <a:srgbClr val="595959"/>
                </a:solidFill>
                <a:latin typeface="Carlito"/>
                <a:cs typeface="Carlito"/>
              </a:rPr>
              <a:t>0</a:t>
            </a:r>
            <a:endParaRPr sz="900">
              <a:latin typeface="Carlito"/>
              <a:cs typeface="Carlito"/>
            </a:endParaRPr>
          </a:p>
        </p:txBody>
      </p:sp>
      <p:sp>
        <p:nvSpPr>
          <p:cNvPr id="43" name="object 43"/>
          <p:cNvSpPr txBox="1"/>
          <p:nvPr/>
        </p:nvSpPr>
        <p:spPr>
          <a:xfrm>
            <a:off x="1200403" y="988567"/>
            <a:ext cx="25717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95959"/>
                </a:solidFill>
                <a:latin typeface="Carlito"/>
                <a:cs typeface="Carlito"/>
              </a:rPr>
              <a:t>160</a:t>
            </a:r>
            <a:r>
              <a:rPr sz="900" dirty="0">
                <a:solidFill>
                  <a:srgbClr val="595959"/>
                </a:solidFill>
                <a:latin typeface="Carlito"/>
                <a:cs typeface="Carlito"/>
              </a:rPr>
              <a:t>0</a:t>
            </a:r>
            <a:endParaRPr sz="900">
              <a:latin typeface="Carlito"/>
              <a:cs typeface="Carlito"/>
            </a:endParaRPr>
          </a:p>
        </p:txBody>
      </p:sp>
      <p:sp>
        <p:nvSpPr>
          <p:cNvPr id="44" name="object 44"/>
          <p:cNvSpPr txBox="1"/>
          <p:nvPr/>
        </p:nvSpPr>
        <p:spPr>
          <a:xfrm>
            <a:off x="1407667" y="378967"/>
            <a:ext cx="4972685" cy="617855"/>
          </a:xfrm>
          <a:prstGeom prst="rect">
            <a:avLst/>
          </a:prstGeom>
        </p:spPr>
        <p:txBody>
          <a:bodyPr vert="horz" wrap="square" lIns="0" tIns="12065" rIns="0" bIns="0" rtlCol="0">
            <a:spAutoFit/>
          </a:bodyPr>
          <a:lstStyle/>
          <a:p>
            <a:pPr marL="2886710">
              <a:lnSpc>
                <a:spcPct val="100000"/>
              </a:lnSpc>
              <a:spcBef>
                <a:spcPts val="95"/>
              </a:spcBef>
            </a:pPr>
            <a:r>
              <a:rPr sz="1600" b="0" spc="-5" dirty="0">
                <a:solidFill>
                  <a:srgbClr val="FFFFFF"/>
                </a:solidFill>
                <a:latin typeface="Noto Sans CJK JP Medium"/>
                <a:cs typeface="Noto Sans CJK JP Medium"/>
              </a:rPr>
              <a:t>処方薬</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適切性</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a:p>
            <a:pPr marL="12700">
              <a:lnSpc>
                <a:spcPct val="100000"/>
              </a:lnSpc>
              <a:spcBef>
                <a:spcPts val="1065"/>
              </a:spcBef>
            </a:pPr>
            <a:r>
              <a:rPr sz="1400" dirty="0">
                <a:latin typeface="kiloji"/>
                <a:cs typeface="kiloji"/>
              </a:rPr>
              <a:t>処方日数</a:t>
            </a:r>
            <a:r>
              <a:rPr sz="1400" spc="-145" dirty="0">
                <a:latin typeface="kiloji"/>
                <a:cs typeface="kiloji"/>
              </a:rPr>
              <a:t>ご</a:t>
            </a:r>
            <a:r>
              <a:rPr sz="1400" spc="-325" dirty="0">
                <a:latin typeface="kiloji"/>
                <a:cs typeface="kiloji"/>
              </a:rPr>
              <a:t>と</a:t>
            </a:r>
            <a:r>
              <a:rPr sz="1400" dirty="0">
                <a:latin typeface="kiloji"/>
                <a:cs typeface="kiloji"/>
              </a:rPr>
              <a:t>の処</a:t>
            </a:r>
            <a:r>
              <a:rPr sz="1400" spc="-15" dirty="0">
                <a:latin typeface="kiloji"/>
                <a:cs typeface="kiloji"/>
              </a:rPr>
              <a:t>方</a:t>
            </a:r>
            <a:r>
              <a:rPr sz="1400" dirty="0">
                <a:latin typeface="kiloji"/>
                <a:cs typeface="kiloji"/>
              </a:rPr>
              <a:t>件数</a:t>
            </a:r>
            <a:r>
              <a:rPr sz="1400" spc="-710" dirty="0">
                <a:latin typeface="kiloji"/>
                <a:cs typeface="kiloji"/>
              </a:rPr>
              <a:t>（</a:t>
            </a:r>
            <a:r>
              <a:rPr sz="1400" dirty="0">
                <a:latin typeface="kiloji"/>
                <a:cs typeface="kiloji"/>
              </a:rPr>
              <a:t>基</a:t>
            </a:r>
            <a:r>
              <a:rPr sz="1400" spc="-15" dirty="0">
                <a:latin typeface="kiloji"/>
                <a:cs typeface="kiloji"/>
              </a:rPr>
              <a:t>礎</a:t>
            </a:r>
            <a:r>
              <a:rPr sz="1400" dirty="0">
                <a:latin typeface="kiloji"/>
                <a:cs typeface="kiloji"/>
              </a:rPr>
              <a:t>疾患</a:t>
            </a:r>
            <a:r>
              <a:rPr sz="1400" spc="-15" dirty="0">
                <a:latin typeface="kiloji"/>
                <a:cs typeface="kiloji"/>
              </a:rPr>
              <a:t>の</a:t>
            </a:r>
            <a:r>
              <a:rPr sz="1400" dirty="0">
                <a:latin typeface="kiloji"/>
                <a:cs typeface="kiloji"/>
              </a:rPr>
              <a:t>情報</a:t>
            </a:r>
            <a:r>
              <a:rPr sz="1400" spc="-15" dirty="0">
                <a:latin typeface="kiloji"/>
                <a:cs typeface="kiloji"/>
              </a:rPr>
              <a:t>の</a:t>
            </a:r>
            <a:r>
              <a:rPr sz="1400" spc="-85" dirty="0">
                <a:latin typeface="kiloji"/>
                <a:cs typeface="kiloji"/>
              </a:rPr>
              <a:t>あ</a:t>
            </a:r>
            <a:r>
              <a:rPr sz="1400" spc="-190" dirty="0">
                <a:latin typeface="kiloji"/>
                <a:cs typeface="kiloji"/>
              </a:rPr>
              <a:t>る</a:t>
            </a:r>
            <a:r>
              <a:rPr sz="1400" dirty="0">
                <a:latin typeface="kiloji"/>
                <a:cs typeface="kiloji"/>
              </a:rPr>
              <a:t>患</a:t>
            </a:r>
            <a:r>
              <a:rPr sz="1400" spc="-15" dirty="0">
                <a:latin typeface="kiloji"/>
                <a:cs typeface="kiloji"/>
              </a:rPr>
              <a:t>者</a:t>
            </a:r>
            <a:r>
              <a:rPr sz="1400" spc="-700" dirty="0">
                <a:latin typeface="kiloji"/>
                <a:cs typeface="kiloji"/>
              </a:rPr>
              <a:t>）</a:t>
            </a:r>
            <a:endParaRPr sz="1400">
              <a:latin typeface="kiloji"/>
              <a:cs typeface="kiloji"/>
            </a:endParaRPr>
          </a:p>
        </p:txBody>
      </p:sp>
      <p:sp>
        <p:nvSpPr>
          <p:cNvPr id="45" name="object 45"/>
          <p:cNvSpPr/>
          <p:nvPr/>
        </p:nvSpPr>
        <p:spPr>
          <a:xfrm>
            <a:off x="1472183" y="3348228"/>
            <a:ext cx="158496" cy="150875"/>
          </a:xfrm>
          <a:prstGeom prst="rect">
            <a:avLst/>
          </a:prstGeom>
          <a:blipFill>
            <a:blip r:embed="rId13" cstate="print"/>
            <a:stretch>
              <a:fillRect/>
            </a:stretch>
          </a:blipFill>
        </p:spPr>
        <p:txBody>
          <a:bodyPr wrap="square" lIns="0" tIns="0" rIns="0" bIns="0" rtlCol="0"/>
          <a:lstStyle/>
          <a:p>
            <a:endParaRPr/>
          </a:p>
        </p:txBody>
      </p:sp>
      <p:sp>
        <p:nvSpPr>
          <p:cNvPr id="46" name="object 46"/>
          <p:cNvSpPr/>
          <p:nvPr/>
        </p:nvSpPr>
        <p:spPr>
          <a:xfrm>
            <a:off x="1979676" y="3348228"/>
            <a:ext cx="167640" cy="160019"/>
          </a:xfrm>
          <a:prstGeom prst="rect">
            <a:avLst/>
          </a:prstGeom>
          <a:blipFill>
            <a:blip r:embed="rId14" cstate="print"/>
            <a:stretch>
              <a:fillRect/>
            </a:stretch>
          </a:blipFill>
        </p:spPr>
        <p:txBody>
          <a:bodyPr wrap="square" lIns="0" tIns="0" rIns="0" bIns="0" rtlCol="0"/>
          <a:lstStyle/>
          <a:p>
            <a:endParaRPr/>
          </a:p>
        </p:txBody>
      </p:sp>
      <p:sp>
        <p:nvSpPr>
          <p:cNvPr id="47" name="object 47"/>
          <p:cNvSpPr/>
          <p:nvPr/>
        </p:nvSpPr>
        <p:spPr>
          <a:xfrm>
            <a:off x="1729739" y="3348228"/>
            <a:ext cx="158496" cy="161543"/>
          </a:xfrm>
          <a:prstGeom prst="rect">
            <a:avLst/>
          </a:prstGeom>
          <a:blipFill>
            <a:blip r:embed="rId15" cstate="print"/>
            <a:stretch>
              <a:fillRect/>
            </a:stretch>
          </a:blipFill>
        </p:spPr>
        <p:txBody>
          <a:bodyPr wrap="square" lIns="0" tIns="0" rIns="0" bIns="0" rtlCol="0"/>
          <a:lstStyle/>
          <a:p>
            <a:endParaRPr/>
          </a:p>
        </p:txBody>
      </p:sp>
      <p:sp>
        <p:nvSpPr>
          <p:cNvPr id="48" name="object 48"/>
          <p:cNvSpPr/>
          <p:nvPr/>
        </p:nvSpPr>
        <p:spPr>
          <a:xfrm>
            <a:off x="2232660" y="3348228"/>
            <a:ext cx="172211" cy="161543"/>
          </a:xfrm>
          <a:prstGeom prst="rect">
            <a:avLst/>
          </a:prstGeom>
          <a:blipFill>
            <a:blip r:embed="rId16" cstate="print"/>
            <a:stretch>
              <a:fillRect/>
            </a:stretch>
          </a:blipFill>
        </p:spPr>
        <p:txBody>
          <a:bodyPr wrap="square" lIns="0" tIns="0" rIns="0" bIns="0" rtlCol="0"/>
          <a:lstStyle/>
          <a:p>
            <a:endParaRPr/>
          </a:p>
        </p:txBody>
      </p:sp>
      <p:sp>
        <p:nvSpPr>
          <p:cNvPr id="49" name="object 49"/>
          <p:cNvSpPr/>
          <p:nvPr/>
        </p:nvSpPr>
        <p:spPr>
          <a:xfrm>
            <a:off x="2500883" y="3348228"/>
            <a:ext cx="6605016" cy="227075"/>
          </a:xfrm>
          <a:prstGeom prst="rect">
            <a:avLst/>
          </a:prstGeom>
          <a:blipFill>
            <a:blip r:embed="rId17" cstate="print"/>
            <a:stretch>
              <a:fillRect/>
            </a:stretch>
          </a:blipFill>
        </p:spPr>
        <p:txBody>
          <a:bodyPr wrap="square" lIns="0" tIns="0" rIns="0" bIns="0" rtlCol="0"/>
          <a:lstStyle/>
          <a:p>
            <a:endParaRPr/>
          </a:p>
        </p:txBody>
      </p:sp>
      <p:sp>
        <p:nvSpPr>
          <p:cNvPr id="50" name="object 50"/>
          <p:cNvSpPr txBox="1"/>
          <p:nvPr/>
        </p:nvSpPr>
        <p:spPr>
          <a:xfrm>
            <a:off x="7069328" y="4205732"/>
            <a:ext cx="1640839" cy="756920"/>
          </a:xfrm>
          <a:prstGeom prst="rect">
            <a:avLst/>
          </a:prstGeom>
        </p:spPr>
        <p:txBody>
          <a:bodyPr vert="horz" wrap="square" lIns="0" tIns="12065" rIns="0" bIns="0" rtlCol="0">
            <a:spAutoFit/>
          </a:bodyPr>
          <a:lstStyle/>
          <a:p>
            <a:pPr marL="350520" indent="-338455">
              <a:lnSpc>
                <a:spcPct val="100000"/>
              </a:lnSpc>
              <a:spcBef>
                <a:spcPts val="95"/>
              </a:spcBef>
              <a:buClr>
                <a:srgbClr val="4F80BC"/>
              </a:buClr>
              <a:buChar char="■"/>
              <a:tabLst>
                <a:tab pos="351155" algn="l"/>
              </a:tabLst>
            </a:pPr>
            <a:r>
              <a:rPr sz="1600" spc="-5" dirty="0">
                <a:latin typeface="kiloji"/>
                <a:cs typeface="kiloji"/>
              </a:rPr>
              <a:t>電話診療</a:t>
            </a:r>
            <a:endParaRPr sz="1600">
              <a:latin typeface="kiloji"/>
              <a:cs typeface="kiloji"/>
            </a:endParaRPr>
          </a:p>
          <a:p>
            <a:pPr marL="350520" indent="-338455">
              <a:lnSpc>
                <a:spcPct val="100000"/>
              </a:lnSpc>
              <a:buClr>
                <a:srgbClr val="BF4F4D"/>
              </a:buClr>
              <a:buChar char="■"/>
              <a:tabLst>
                <a:tab pos="351155" algn="l"/>
              </a:tabLst>
            </a:pPr>
            <a:r>
              <a:rPr sz="1600" spc="-114" dirty="0">
                <a:latin typeface="kiloji"/>
                <a:cs typeface="kiloji"/>
              </a:rPr>
              <a:t>オ</a:t>
            </a:r>
            <a:r>
              <a:rPr sz="1600" spc="-225" dirty="0">
                <a:latin typeface="kiloji"/>
                <a:cs typeface="kiloji"/>
              </a:rPr>
              <a:t>ン</a:t>
            </a:r>
            <a:r>
              <a:rPr sz="1600" spc="-305" dirty="0">
                <a:latin typeface="kiloji"/>
                <a:cs typeface="kiloji"/>
              </a:rPr>
              <a:t>ラ</a:t>
            </a:r>
            <a:r>
              <a:rPr sz="1600" spc="-285" dirty="0">
                <a:latin typeface="kiloji"/>
                <a:cs typeface="kiloji"/>
              </a:rPr>
              <a:t>イ</a:t>
            </a:r>
            <a:r>
              <a:rPr sz="1600" spc="-225" dirty="0">
                <a:latin typeface="kiloji"/>
                <a:cs typeface="kiloji"/>
              </a:rPr>
              <a:t>ン</a:t>
            </a:r>
            <a:r>
              <a:rPr sz="1600" spc="-5" dirty="0">
                <a:latin typeface="kiloji"/>
                <a:cs typeface="kiloji"/>
              </a:rPr>
              <a:t>診療</a:t>
            </a:r>
            <a:endParaRPr sz="1600">
              <a:latin typeface="kiloji"/>
              <a:cs typeface="kiloji"/>
            </a:endParaRPr>
          </a:p>
          <a:p>
            <a:pPr marL="350520" indent="-338455">
              <a:lnSpc>
                <a:spcPct val="100000"/>
              </a:lnSpc>
              <a:buClr>
                <a:srgbClr val="9ABA59"/>
              </a:buClr>
              <a:buChar char="■"/>
              <a:tabLst>
                <a:tab pos="351155" algn="l"/>
              </a:tabLst>
            </a:pPr>
            <a:r>
              <a:rPr sz="1600" spc="-5" dirty="0">
                <a:latin typeface="kiloji"/>
                <a:cs typeface="kiloji"/>
              </a:rPr>
              <a:t>不明</a:t>
            </a:r>
            <a:endParaRPr sz="1600">
              <a:latin typeface="kiloji"/>
              <a:cs typeface="kiloji"/>
            </a:endParaRPr>
          </a:p>
        </p:txBody>
      </p:sp>
      <p:sp>
        <p:nvSpPr>
          <p:cNvPr id="51" name="object 51"/>
          <p:cNvSpPr txBox="1"/>
          <p:nvPr/>
        </p:nvSpPr>
        <p:spPr>
          <a:xfrm>
            <a:off x="6990588" y="1359408"/>
            <a:ext cx="1821180" cy="257810"/>
          </a:xfrm>
          <a:prstGeom prst="rect">
            <a:avLst/>
          </a:prstGeom>
          <a:solidFill>
            <a:srgbClr val="FFFFFF"/>
          </a:solidFill>
        </p:spPr>
        <p:txBody>
          <a:bodyPr vert="horz" wrap="square" lIns="0" tIns="0" rIns="0" bIns="0" rtlCol="0">
            <a:spAutoFit/>
          </a:bodyPr>
          <a:lstStyle/>
          <a:p>
            <a:pPr marL="429259" indent="-339090">
              <a:lnSpc>
                <a:spcPts val="1795"/>
              </a:lnSpc>
              <a:buClr>
                <a:srgbClr val="4F80BC"/>
              </a:buClr>
              <a:buChar char="■"/>
              <a:tabLst>
                <a:tab pos="429895" algn="l"/>
              </a:tabLst>
            </a:pPr>
            <a:r>
              <a:rPr sz="1600" spc="-5" dirty="0">
                <a:latin typeface="kiloji"/>
                <a:cs typeface="kiloji"/>
              </a:rPr>
              <a:t>電話診療</a:t>
            </a:r>
            <a:endParaRPr sz="1600">
              <a:latin typeface="kiloji"/>
              <a:cs typeface="kiloji"/>
            </a:endParaRPr>
          </a:p>
        </p:txBody>
      </p:sp>
      <p:sp>
        <p:nvSpPr>
          <p:cNvPr id="52" name="object 52"/>
          <p:cNvSpPr txBox="1"/>
          <p:nvPr/>
        </p:nvSpPr>
        <p:spPr>
          <a:xfrm>
            <a:off x="6990588" y="1627632"/>
            <a:ext cx="1821180" cy="259079"/>
          </a:xfrm>
          <a:prstGeom prst="rect">
            <a:avLst/>
          </a:prstGeom>
          <a:solidFill>
            <a:srgbClr val="FFFFFF"/>
          </a:solidFill>
        </p:spPr>
        <p:txBody>
          <a:bodyPr vert="horz" wrap="square" lIns="0" tIns="0" rIns="0" bIns="0" rtlCol="0">
            <a:spAutoFit/>
          </a:bodyPr>
          <a:lstStyle/>
          <a:p>
            <a:pPr marL="429259" indent="-338455">
              <a:lnSpc>
                <a:spcPts val="1605"/>
              </a:lnSpc>
              <a:buClr>
                <a:srgbClr val="BF4F4D"/>
              </a:buClr>
              <a:buChar char="■"/>
              <a:tabLst>
                <a:tab pos="429895" algn="l"/>
              </a:tabLst>
            </a:pPr>
            <a:r>
              <a:rPr sz="1600" spc="-114" dirty="0">
                <a:latin typeface="kiloji"/>
                <a:cs typeface="kiloji"/>
              </a:rPr>
              <a:t>オ</a:t>
            </a:r>
            <a:r>
              <a:rPr sz="1600" spc="-225" dirty="0">
                <a:latin typeface="kiloji"/>
                <a:cs typeface="kiloji"/>
              </a:rPr>
              <a:t>ン</a:t>
            </a:r>
            <a:r>
              <a:rPr sz="1600" spc="-305" dirty="0">
                <a:latin typeface="kiloji"/>
                <a:cs typeface="kiloji"/>
              </a:rPr>
              <a:t>ラ</a:t>
            </a:r>
            <a:r>
              <a:rPr sz="1600" spc="-285" dirty="0">
                <a:latin typeface="kiloji"/>
                <a:cs typeface="kiloji"/>
              </a:rPr>
              <a:t>イ</a:t>
            </a:r>
            <a:r>
              <a:rPr sz="1600" spc="-225" dirty="0">
                <a:latin typeface="kiloji"/>
                <a:cs typeface="kiloji"/>
              </a:rPr>
              <a:t>ン</a:t>
            </a:r>
            <a:r>
              <a:rPr sz="1600" spc="-5" dirty="0">
                <a:latin typeface="kiloji"/>
                <a:cs typeface="kiloji"/>
              </a:rPr>
              <a:t>診療</a:t>
            </a:r>
            <a:endParaRPr sz="1600">
              <a:latin typeface="kiloji"/>
              <a:cs typeface="kiloji"/>
            </a:endParaRPr>
          </a:p>
        </p:txBody>
      </p:sp>
      <p:sp>
        <p:nvSpPr>
          <p:cNvPr id="53" name="object 53"/>
          <p:cNvSpPr txBox="1"/>
          <p:nvPr/>
        </p:nvSpPr>
        <p:spPr>
          <a:xfrm>
            <a:off x="6990588" y="1897379"/>
            <a:ext cx="1821180" cy="257810"/>
          </a:xfrm>
          <a:prstGeom prst="rect">
            <a:avLst/>
          </a:prstGeom>
          <a:solidFill>
            <a:srgbClr val="FFFFFF"/>
          </a:solidFill>
        </p:spPr>
        <p:txBody>
          <a:bodyPr vert="horz" wrap="square" lIns="0" tIns="0" rIns="0" bIns="0" rtlCol="0">
            <a:spAutoFit/>
          </a:bodyPr>
          <a:lstStyle/>
          <a:p>
            <a:pPr marL="429259" indent="-338455">
              <a:lnSpc>
                <a:spcPts val="1400"/>
              </a:lnSpc>
              <a:buClr>
                <a:srgbClr val="9ABA59"/>
              </a:buClr>
              <a:buChar char="■"/>
              <a:tabLst>
                <a:tab pos="429895" algn="l"/>
              </a:tabLst>
            </a:pPr>
            <a:r>
              <a:rPr sz="1600" spc="-5" dirty="0">
                <a:latin typeface="kiloji"/>
                <a:cs typeface="kiloji"/>
              </a:rPr>
              <a:t>不明</a:t>
            </a:r>
            <a:endParaRPr sz="1600">
              <a:latin typeface="kiloji"/>
              <a:cs typeface="kiloji"/>
            </a:endParaRPr>
          </a:p>
        </p:txBody>
      </p:sp>
      <p:sp>
        <p:nvSpPr>
          <p:cNvPr id="54" name="object 54"/>
          <p:cNvSpPr txBox="1"/>
          <p:nvPr/>
        </p:nvSpPr>
        <p:spPr>
          <a:xfrm>
            <a:off x="1407667" y="3654044"/>
            <a:ext cx="421005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kiloji"/>
                <a:cs typeface="kiloji"/>
              </a:rPr>
              <a:t>処方日数</a:t>
            </a:r>
            <a:r>
              <a:rPr sz="1400" spc="-145" dirty="0">
                <a:latin typeface="kiloji"/>
                <a:cs typeface="kiloji"/>
              </a:rPr>
              <a:t>ご</a:t>
            </a:r>
            <a:r>
              <a:rPr sz="1400" spc="-325" dirty="0">
                <a:latin typeface="kiloji"/>
                <a:cs typeface="kiloji"/>
              </a:rPr>
              <a:t>と</a:t>
            </a:r>
            <a:r>
              <a:rPr sz="1400" dirty="0">
                <a:latin typeface="kiloji"/>
                <a:cs typeface="kiloji"/>
              </a:rPr>
              <a:t>の処</a:t>
            </a:r>
            <a:r>
              <a:rPr sz="1400" spc="-15" dirty="0">
                <a:latin typeface="kiloji"/>
                <a:cs typeface="kiloji"/>
              </a:rPr>
              <a:t>方</a:t>
            </a:r>
            <a:r>
              <a:rPr sz="1400" dirty="0">
                <a:latin typeface="kiloji"/>
                <a:cs typeface="kiloji"/>
              </a:rPr>
              <a:t>件数</a:t>
            </a:r>
            <a:r>
              <a:rPr sz="1400" spc="-710" dirty="0">
                <a:latin typeface="kiloji"/>
                <a:cs typeface="kiloji"/>
              </a:rPr>
              <a:t>（</a:t>
            </a:r>
            <a:r>
              <a:rPr sz="1400" dirty="0">
                <a:latin typeface="kiloji"/>
                <a:cs typeface="kiloji"/>
              </a:rPr>
              <a:t>基</a:t>
            </a:r>
            <a:r>
              <a:rPr sz="1400" spc="-15" dirty="0">
                <a:latin typeface="kiloji"/>
                <a:cs typeface="kiloji"/>
              </a:rPr>
              <a:t>礎</a:t>
            </a:r>
            <a:r>
              <a:rPr sz="1400" dirty="0">
                <a:latin typeface="kiloji"/>
                <a:cs typeface="kiloji"/>
              </a:rPr>
              <a:t>疾患</a:t>
            </a:r>
            <a:r>
              <a:rPr sz="1400" spc="-15" dirty="0">
                <a:latin typeface="kiloji"/>
                <a:cs typeface="kiloji"/>
              </a:rPr>
              <a:t>の</a:t>
            </a:r>
            <a:r>
              <a:rPr sz="1400" dirty="0">
                <a:latin typeface="kiloji"/>
                <a:cs typeface="kiloji"/>
              </a:rPr>
              <a:t>情報</a:t>
            </a:r>
            <a:r>
              <a:rPr sz="1400" spc="-15" dirty="0">
                <a:latin typeface="kiloji"/>
                <a:cs typeface="kiloji"/>
              </a:rPr>
              <a:t>の</a:t>
            </a:r>
            <a:r>
              <a:rPr sz="1400" spc="-130" dirty="0">
                <a:latin typeface="kiloji"/>
                <a:cs typeface="kiloji"/>
              </a:rPr>
              <a:t>な</a:t>
            </a:r>
            <a:r>
              <a:rPr sz="1400" spc="-85" dirty="0">
                <a:latin typeface="kiloji"/>
                <a:cs typeface="kiloji"/>
              </a:rPr>
              <a:t>い</a:t>
            </a:r>
            <a:r>
              <a:rPr sz="1400" dirty="0">
                <a:latin typeface="kiloji"/>
                <a:cs typeface="kiloji"/>
              </a:rPr>
              <a:t>患</a:t>
            </a:r>
            <a:r>
              <a:rPr sz="1400" spc="-15" dirty="0">
                <a:latin typeface="kiloji"/>
                <a:cs typeface="kiloji"/>
              </a:rPr>
              <a:t>者</a:t>
            </a:r>
            <a:r>
              <a:rPr sz="1400" spc="-700" dirty="0">
                <a:latin typeface="kiloji"/>
                <a:cs typeface="kiloji"/>
              </a:rPr>
              <a:t>）</a:t>
            </a:r>
            <a:endParaRPr sz="1400">
              <a:latin typeface="kiloji"/>
              <a:cs typeface="kiloji"/>
            </a:endParaRPr>
          </a:p>
        </p:txBody>
      </p:sp>
      <p:sp>
        <p:nvSpPr>
          <p:cNvPr id="55" name="object 55"/>
          <p:cNvSpPr txBox="1"/>
          <p:nvPr/>
        </p:nvSpPr>
        <p:spPr>
          <a:xfrm>
            <a:off x="6820916" y="773684"/>
            <a:ext cx="241998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kiloji"/>
                <a:cs typeface="kiloji"/>
              </a:rPr>
              <a:t>※</a:t>
            </a:r>
            <a:r>
              <a:rPr sz="1400" spc="175" dirty="0">
                <a:latin typeface="kiloji"/>
                <a:cs typeface="kiloji"/>
              </a:rPr>
              <a:t> </a:t>
            </a:r>
            <a:r>
              <a:rPr sz="1400" dirty="0">
                <a:latin typeface="kiloji"/>
                <a:cs typeface="kiloji"/>
              </a:rPr>
              <a:t>処方件数全体は約</a:t>
            </a:r>
            <a:r>
              <a:rPr sz="1400" spc="-5" dirty="0">
                <a:latin typeface="Carlito"/>
                <a:cs typeface="Carlito"/>
              </a:rPr>
              <a:t>19,000</a:t>
            </a:r>
            <a:r>
              <a:rPr sz="1400" dirty="0">
                <a:latin typeface="kiloji"/>
                <a:cs typeface="kiloji"/>
              </a:rPr>
              <a:t>件</a:t>
            </a:r>
            <a:endParaRPr sz="1400">
              <a:latin typeface="kiloji"/>
              <a:cs typeface="kiloj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98356" y="6775201"/>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rlito"/>
                <a:cs typeface="Carlito"/>
              </a:rPr>
              <a:t>35</a:t>
            </a:r>
            <a:endParaRPr sz="1200">
              <a:latin typeface="Carlito"/>
              <a:cs typeface="Carlito"/>
            </a:endParaRPr>
          </a:p>
        </p:txBody>
      </p:sp>
      <p:sp>
        <p:nvSpPr>
          <p:cNvPr id="3" name="object 3"/>
          <p:cNvSpPr txBox="1">
            <a:spLocks noGrp="1"/>
          </p:cNvSpPr>
          <p:nvPr>
            <p:ph type="title"/>
          </p:nvPr>
        </p:nvSpPr>
        <p:spPr>
          <a:xfrm>
            <a:off x="3983228" y="3367537"/>
            <a:ext cx="2733675" cy="574040"/>
          </a:xfrm>
          <a:prstGeom prst="rect">
            <a:avLst/>
          </a:prstGeom>
        </p:spPr>
        <p:txBody>
          <a:bodyPr vert="horz" wrap="square" lIns="0" tIns="12700" rIns="0" bIns="0" rtlCol="0">
            <a:spAutoFit/>
          </a:bodyPr>
          <a:lstStyle/>
          <a:p>
            <a:pPr marL="12700">
              <a:lnSpc>
                <a:spcPct val="100000"/>
              </a:lnSpc>
              <a:spcBef>
                <a:spcPts val="100"/>
              </a:spcBef>
            </a:pPr>
            <a:r>
              <a:rPr sz="3600" spc="-280" dirty="0">
                <a:solidFill>
                  <a:srgbClr val="000000"/>
                </a:solidFill>
              </a:rPr>
              <a:t>そ</a:t>
            </a:r>
            <a:r>
              <a:rPr sz="3600" dirty="0">
                <a:solidFill>
                  <a:srgbClr val="000000"/>
                </a:solidFill>
              </a:rPr>
              <a:t>の他の事例</a:t>
            </a:r>
            <a:endParaRPr sz="36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28744" y="379494"/>
            <a:ext cx="1804670" cy="257810"/>
          </a:xfrm>
          <a:prstGeom prst="rect">
            <a:avLst/>
          </a:prstGeom>
        </p:spPr>
        <p:txBody>
          <a:bodyPr vert="horz" wrap="square" lIns="0" tIns="11430" rIns="0" bIns="0" rtlCol="0">
            <a:spAutoFit/>
          </a:bodyPr>
          <a:lstStyle/>
          <a:p>
            <a:pPr>
              <a:lnSpc>
                <a:spcPct val="100000"/>
              </a:lnSpc>
              <a:spcBef>
                <a:spcPts val="90"/>
              </a:spcBef>
            </a:pPr>
            <a:r>
              <a:rPr sz="1600" b="0" spc="-390" dirty="0">
                <a:solidFill>
                  <a:srgbClr val="FFFFFF"/>
                </a:solidFill>
                <a:latin typeface="Noto Sans CJK JP Medium"/>
                <a:cs typeface="Noto Sans CJK JP Medium"/>
              </a:rPr>
              <a:t>そ</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他</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事例</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3" name="object 3"/>
          <p:cNvSpPr/>
          <p:nvPr/>
        </p:nvSpPr>
        <p:spPr>
          <a:xfrm>
            <a:off x="772668" y="348996"/>
            <a:ext cx="9131808" cy="32918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22019" y="818388"/>
            <a:ext cx="6085840" cy="274320"/>
          </a:xfrm>
          <a:custGeom>
            <a:avLst/>
            <a:gdLst/>
            <a:ahLst/>
            <a:cxnLst/>
            <a:rect l="l" t="t" r="r" b="b"/>
            <a:pathLst>
              <a:path w="6085840" h="274319">
                <a:moveTo>
                  <a:pt x="6039611" y="0"/>
                </a:moveTo>
                <a:lnTo>
                  <a:pt x="45720" y="0"/>
                </a:lnTo>
                <a:lnTo>
                  <a:pt x="27646" y="3500"/>
                </a:lnTo>
                <a:lnTo>
                  <a:pt x="13144" y="13144"/>
                </a:lnTo>
                <a:lnTo>
                  <a:pt x="3500" y="27646"/>
                </a:lnTo>
                <a:lnTo>
                  <a:pt x="0" y="45720"/>
                </a:lnTo>
                <a:lnTo>
                  <a:pt x="0" y="228600"/>
                </a:lnTo>
                <a:lnTo>
                  <a:pt x="3500" y="246030"/>
                </a:lnTo>
                <a:lnTo>
                  <a:pt x="13144" y="260603"/>
                </a:lnTo>
                <a:lnTo>
                  <a:pt x="27646" y="270605"/>
                </a:lnTo>
                <a:lnTo>
                  <a:pt x="45720" y="274320"/>
                </a:lnTo>
                <a:lnTo>
                  <a:pt x="6039611" y="274320"/>
                </a:lnTo>
                <a:lnTo>
                  <a:pt x="6057685" y="270605"/>
                </a:lnTo>
                <a:lnTo>
                  <a:pt x="6072187" y="260603"/>
                </a:lnTo>
                <a:lnTo>
                  <a:pt x="6081831" y="246030"/>
                </a:lnTo>
                <a:lnTo>
                  <a:pt x="6085332" y="228600"/>
                </a:lnTo>
                <a:lnTo>
                  <a:pt x="6085332" y="45720"/>
                </a:lnTo>
                <a:lnTo>
                  <a:pt x="6081831" y="27646"/>
                </a:lnTo>
                <a:lnTo>
                  <a:pt x="6072187" y="13144"/>
                </a:lnTo>
                <a:lnTo>
                  <a:pt x="6057685" y="3500"/>
                </a:lnTo>
                <a:lnTo>
                  <a:pt x="6039611" y="0"/>
                </a:lnTo>
                <a:close/>
              </a:path>
            </a:pathLst>
          </a:custGeom>
          <a:solidFill>
            <a:srgbClr val="70AC46"/>
          </a:solidFill>
        </p:spPr>
        <p:txBody>
          <a:bodyPr wrap="square" lIns="0" tIns="0" rIns="0" bIns="0" rtlCol="0"/>
          <a:lstStyle/>
          <a:p>
            <a:endParaRPr/>
          </a:p>
        </p:txBody>
      </p:sp>
      <p:sp>
        <p:nvSpPr>
          <p:cNvPr id="5" name="object 5"/>
          <p:cNvSpPr txBox="1"/>
          <p:nvPr/>
        </p:nvSpPr>
        <p:spPr>
          <a:xfrm>
            <a:off x="1200403" y="378967"/>
            <a:ext cx="5045710" cy="683260"/>
          </a:xfrm>
          <a:prstGeom prst="rect">
            <a:avLst/>
          </a:prstGeom>
        </p:spPr>
        <p:txBody>
          <a:bodyPr vert="horz" wrap="square" lIns="0" tIns="12065" rIns="0" bIns="0" rtlCol="0">
            <a:spAutoFit/>
          </a:bodyPr>
          <a:lstStyle/>
          <a:p>
            <a:pPr marL="3228340">
              <a:lnSpc>
                <a:spcPct val="100000"/>
              </a:lnSpc>
              <a:spcBef>
                <a:spcPts val="95"/>
              </a:spcBef>
            </a:pPr>
            <a:r>
              <a:rPr sz="1600" b="0" spc="-390" dirty="0">
                <a:solidFill>
                  <a:srgbClr val="FFFFFF"/>
                </a:solidFill>
                <a:latin typeface="Noto Sans CJK JP Medium"/>
                <a:cs typeface="Noto Sans CJK JP Medium"/>
              </a:rPr>
              <a:t>そ</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他</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事例</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a:p>
            <a:pPr marL="12700">
              <a:lnSpc>
                <a:spcPct val="100000"/>
              </a:lnSpc>
              <a:spcBef>
                <a:spcPts val="1580"/>
              </a:spcBef>
              <a:tabLst>
                <a:tab pos="367665" algn="l"/>
              </a:tabLst>
            </a:pPr>
            <a:r>
              <a:rPr sz="1400" dirty="0">
                <a:solidFill>
                  <a:srgbClr val="FFFFFF"/>
                </a:solidFill>
                <a:latin typeface="Noto Sans CJK JP Regular"/>
                <a:cs typeface="Noto Sans CJK JP Regular"/>
              </a:rPr>
              <a:t>◯	新型コロナウイルス感染</a:t>
            </a:r>
            <a:r>
              <a:rPr sz="1400" spc="-15" dirty="0">
                <a:solidFill>
                  <a:srgbClr val="FFFFFF"/>
                </a:solidFill>
                <a:latin typeface="Noto Sans CJK JP Regular"/>
                <a:cs typeface="Noto Sans CJK JP Regular"/>
              </a:rPr>
              <a:t>症</a:t>
            </a:r>
            <a:r>
              <a:rPr sz="1400" dirty="0">
                <a:solidFill>
                  <a:srgbClr val="FFFFFF"/>
                </a:solidFill>
                <a:latin typeface="Noto Sans CJK JP Regular"/>
                <a:cs typeface="Noto Sans CJK JP Regular"/>
              </a:rPr>
              <a:t>が疑</a:t>
            </a:r>
            <a:r>
              <a:rPr sz="1400" spc="-15" dirty="0">
                <a:solidFill>
                  <a:srgbClr val="FFFFFF"/>
                </a:solidFill>
                <a:latin typeface="Noto Sans CJK JP Regular"/>
                <a:cs typeface="Noto Sans CJK JP Regular"/>
              </a:rPr>
              <a:t>わ</a:t>
            </a:r>
            <a:r>
              <a:rPr sz="1400" dirty="0">
                <a:solidFill>
                  <a:srgbClr val="FFFFFF"/>
                </a:solidFill>
                <a:latin typeface="Noto Sans CJK JP Regular"/>
                <a:cs typeface="Noto Sans CJK JP Regular"/>
              </a:rPr>
              <a:t>れる</a:t>
            </a:r>
            <a:r>
              <a:rPr sz="1400" spc="-15" dirty="0">
                <a:solidFill>
                  <a:srgbClr val="FFFFFF"/>
                </a:solidFill>
                <a:latin typeface="Noto Sans CJK JP Regular"/>
                <a:cs typeface="Noto Sans CJK JP Regular"/>
              </a:rPr>
              <a:t>患</a:t>
            </a:r>
            <a:r>
              <a:rPr sz="1400" dirty="0">
                <a:solidFill>
                  <a:srgbClr val="FFFFFF"/>
                </a:solidFill>
                <a:latin typeface="Noto Sans CJK JP Regular"/>
                <a:cs typeface="Noto Sans CJK JP Regular"/>
              </a:rPr>
              <a:t>者に</a:t>
            </a:r>
            <a:r>
              <a:rPr sz="1400" spc="-15" dirty="0">
                <a:solidFill>
                  <a:srgbClr val="FFFFFF"/>
                </a:solidFill>
                <a:latin typeface="Noto Sans CJK JP Regular"/>
                <a:cs typeface="Noto Sans CJK JP Regular"/>
              </a:rPr>
              <a:t>対</a:t>
            </a:r>
            <a:r>
              <a:rPr sz="1400" dirty="0">
                <a:solidFill>
                  <a:srgbClr val="FFFFFF"/>
                </a:solidFill>
                <a:latin typeface="Noto Sans CJK JP Regular"/>
                <a:cs typeface="Noto Sans CJK JP Regular"/>
              </a:rPr>
              <a:t>応し</a:t>
            </a:r>
            <a:r>
              <a:rPr sz="1400" spc="-15" dirty="0">
                <a:solidFill>
                  <a:srgbClr val="FFFFFF"/>
                </a:solidFill>
                <a:latin typeface="Noto Sans CJK JP Regular"/>
                <a:cs typeface="Noto Sans CJK JP Regular"/>
              </a:rPr>
              <a:t>た</a:t>
            </a:r>
            <a:r>
              <a:rPr sz="1400" dirty="0">
                <a:solidFill>
                  <a:srgbClr val="FFFFFF"/>
                </a:solidFill>
                <a:latin typeface="Noto Sans CJK JP Regular"/>
                <a:cs typeface="Noto Sans CJK JP Regular"/>
              </a:rPr>
              <a:t>事例</a:t>
            </a:r>
            <a:endParaRPr sz="1400">
              <a:latin typeface="Noto Sans CJK JP Regular"/>
              <a:cs typeface="Noto Sans CJK JP Regular"/>
            </a:endParaRPr>
          </a:p>
        </p:txBody>
      </p:sp>
      <p:graphicFrame>
        <p:nvGraphicFramePr>
          <p:cNvPr id="6" name="object 6"/>
          <p:cNvGraphicFramePr>
            <a:graphicFrameLocks noGrp="1"/>
          </p:cNvGraphicFramePr>
          <p:nvPr/>
        </p:nvGraphicFramePr>
        <p:xfrm>
          <a:off x="1007363" y="1232916"/>
          <a:ext cx="8637903" cy="1691638"/>
        </p:xfrm>
        <a:graphic>
          <a:graphicData uri="http://schemas.openxmlformats.org/drawingml/2006/table">
            <a:tbl>
              <a:tblPr firstRow="1" bandRow="1">
                <a:tableStyleId>{2D5ABB26-0587-4C30-8999-92F81FD0307C}</a:tableStyleId>
              </a:tblPr>
              <a:tblGrid>
                <a:gridCol w="4316095">
                  <a:extLst>
                    <a:ext uri="{9D8B030D-6E8A-4147-A177-3AD203B41FA5}">
                      <a16:colId xmlns:a16="http://schemas.microsoft.com/office/drawing/2014/main" val="20000"/>
                    </a:ext>
                  </a:extLst>
                </a:gridCol>
                <a:gridCol w="972185">
                  <a:extLst>
                    <a:ext uri="{9D8B030D-6E8A-4147-A177-3AD203B41FA5}">
                      <a16:colId xmlns:a16="http://schemas.microsoft.com/office/drawing/2014/main" val="20001"/>
                    </a:ext>
                  </a:extLst>
                </a:gridCol>
                <a:gridCol w="880744">
                  <a:extLst>
                    <a:ext uri="{9D8B030D-6E8A-4147-A177-3AD203B41FA5}">
                      <a16:colId xmlns:a16="http://schemas.microsoft.com/office/drawing/2014/main" val="20002"/>
                    </a:ext>
                  </a:extLst>
                </a:gridCol>
                <a:gridCol w="1104900">
                  <a:extLst>
                    <a:ext uri="{9D8B030D-6E8A-4147-A177-3AD203B41FA5}">
                      <a16:colId xmlns:a16="http://schemas.microsoft.com/office/drawing/2014/main" val="20003"/>
                    </a:ext>
                  </a:extLst>
                </a:gridCol>
                <a:gridCol w="1363979">
                  <a:extLst>
                    <a:ext uri="{9D8B030D-6E8A-4147-A177-3AD203B41FA5}">
                      <a16:colId xmlns:a16="http://schemas.microsoft.com/office/drawing/2014/main" val="20004"/>
                    </a:ext>
                  </a:extLst>
                </a:gridCol>
              </a:tblGrid>
              <a:tr h="371856">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0BC"/>
                    </a:solidFill>
                  </a:tcPr>
                </a:tc>
                <a:tc>
                  <a:txBody>
                    <a:bodyPr/>
                    <a:lstStyle/>
                    <a:p>
                      <a:pPr marL="89535">
                        <a:lnSpc>
                          <a:spcPct val="100000"/>
                        </a:lnSpc>
                        <a:spcBef>
                          <a:spcPts val="215"/>
                        </a:spcBef>
                      </a:pPr>
                      <a:r>
                        <a:rPr sz="1800" b="0" dirty="0">
                          <a:solidFill>
                            <a:srgbClr val="FFFFFF"/>
                          </a:solidFill>
                          <a:latin typeface="Noto Sans CJK JP Medium"/>
                          <a:cs typeface="Noto Sans CJK JP Medium"/>
                        </a:rPr>
                        <a:t>４月</a:t>
                      </a:r>
                      <a:endParaRPr sz="1800">
                        <a:latin typeface="Noto Sans CJK JP Medium"/>
                        <a:cs typeface="Noto Sans CJK JP Medium"/>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0BC"/>
                    </a:solidFill>
                  </a:tcPr>
                </a:tc>
                <a:tc>
                  <a:txBody>
                    <a:bodyPr/>
                    <a:lstStyle/>
                    <a:p>
                      <a:pPr marL="89535">
                        <a:lnSpc>
                          <a:spcPct val="100000"/>
                        </a:lnSpc>
                        <a:spcBef>
                          <a:spcPts val="215"/>
                        </a:spcBef>
                      </a:pPr>
                      <a:r>
                        <a:rPr sz="1800" b="0" dirty="0">
                          <a:solidFill>
                            <a:srgbClr val="FFFFFF"/>
                          </a:solidFill>
                          <a:latin typeface="Noto Sans CJK JP Medium"/>
                          <a:cs typeface="Noto Sans CJK JP Medium"/>
                        </a:rPr>
                        <a:t>５月</a:t>
                      </a:r>
                      <a:endParaRPr sz="1800">
                        <a:latin typeface="Noto Sans CJK JP Medium"/>
                        <a:cs typeface="Noto Sans CJK JP Medium"/>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0BC"/>
                    </a:solidFill>
                  </a:tcPr>
                </a:tc>
                <a:tc>
                  <a:txBody>
                    <a:bodyPr/>
                    <a:lstStyle/>
                    <a:p>
                      <a:pPr marL="89535">
                        <a:lnSpc>
                          <a:spcPct val="100000"/>
                        </a:lnSpc>
                        <a:spcBef>
                          <a:spcPts val="215"/>
                        </a:spcBef>
                      </a:pPr>
                      <a:r>
                        <a:rPr sz="1800" b="0" dirty="0">
                          <a:solidFill>
                            <a:srgbClr val="FFFFFF"/>
                          </a:solidFill>
                          <a:latin typeface="Noto Sans CJK JP Medium"/>
                          <a:cs typeface="Noto Sans CJK JP Medium"/>
                        </a:rPr>
                        <a:t>６月</a:t>
                      </a:r>
                      <a:endParaRPr sz="1800">
                        <a:latin typeface="Noto Sans CJK JP Medium"/>
                        <a:cs typeface="Noto Sans CJK JP Medium"/>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0BC"/>
                    </a:solidFill>
                  </a:tcPr>
                </a:tc>
                <a:tc>
                  <a:txBody>
                    <a:bodyPr/>
                    <a:lstStyle/>
                    <a:p>
                      <a:pPr marL="91440">
                        <a:lnSpc>
                          <a:spcPct val="100000"/>
                        </a:lnSpc>
                        <a:spcBef>
                          <a:spcPts val="215"/>
                        </a:spcBef>
                      </a:pPr>
                      <a:r>
                        <a:rPr sz="1800" b="0" dirty="0">
                          <a:solidFill>
                            <a:srgbClr val="FFFFFF"/>
                          </a:solidFill>
                          <a:latin typeface="Noto Sans CJK JP Medium"/>
                          <a:cs typeface="Noto Sans CJK JP Medium"/>
                        </a:rPr>
                        <a:t>合計</a:t>
                      </a:r>
                      <a:endParaRPr sz="1800">
                        <a:latin typeface="Noto Sans CJK JP Medium"/>
                        <a:cs typeface="Noto Sans CJK JP Medium"/>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0BC"/>
                    </a:solidFill>
                  </a:tcPr>
                </a:tc>
                <a:extLst>
                  <a:ext uri="{0D108BD9-81ED-4DB2-BD59-A6C34878D82A}">
                    <a16:rowId xmlns:a16="http://schemas.microsoft.com/office/drawing/2014/main" val="10000"/>
                  </a:ext>
                </a:extLst>
              </a:tr>
              <a:tr h="579119">
                <a:tc>
                  <a:txBody>
                    <a:bodyPr/>
                    <a:lstStyle/>
                    <a:p>
                      <a:pPr marL="90805" marR="363855">
                        <a:lnSpc>
                          <a:spcPct val="100000"/>
                        </a:lnSpc>
                        <a:spcBef>
                          <a:spcPts val="210"/>
                        </a:spcBef>
                      </a:pPr>
                      <a:r>
                        <a:rPr sz="1600" dirty="0">
                          <a:latin typeface="Noto Sans CJK JP Regular"/>
                          <a:cs typeface="Noto Sans CJK JP Regular"/>
                        </a:rPr>
                        <a:t>新型コロナウイルス感染症が疑わ</a:t>
                      </a:r>
                      <a:r>
                        <a:rPr sz="1600" spc="10" dirty="0">
                          <a:latin typeface="Noto Sans CJK JP Regular"/>
                          <a:cs typeface="Noto Sans CJK JP Regular"/>
                        </a:rPr>
                        <a:t>れ</a:t>
                      </a:r>
                      <a:r>
                        <a:rPr sz="1600" dirty="0">
                          <a:latin typeface="Noto Sans CJK JP Regular"/>
                          <a:cs typeface="Noto Sans CJK JP Regular"/>
                        </a:rPr>
                        <a:t>る患者 </a:t>
                      </a:r>
                      <a:r>
                        <a:rPr sz="1600" spc="-5" dirty="0">
                          <a:latin typeface="Noto Sans CJK JP Regular"/>
                          <a:cs typeface="Noto Sans CJK JP Regular"/>
                        </a:rPr>
                        <a:t>として報告のあった件数</a:t>
                      </a:r>
                      <a:endParaRPr sz="1600">
                        <a:latin typeface="Noto Sans CJK JP Regular"/>
                        <a:cs typeface="Noto Sans CJK JP Regular"/>
                      </a:endParaRPr>
                    </a:p>
                  </a:txBody>
                  <a:tcPr marL="0" marR="0" marT="266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8E8"/>
                    </a:solidFill>
                  </a:tcPr>
                </a:tc>
                <a:tc>
                  <a:txBody>
                    <a:bodyPr/>
                    <a:lstStyle/>
                    <a:p>
                      <a:pPr marL="89535">
                        <a:lnSpc>
                          <a:spcPct val="100000"/>
                        </a:lnSpc>
                        <a:spcBef>
                          <a:spcPts val="204"/>
                        </a:spcBef>
                      </a:pPr>
                      <a:r>
                        <a:rPr sz="1800" spc="-5" dirty="0">
                          <a:latin typeface="Noto Sans CJK JP Regular"/>
                          <a:cs typeface="Noto Sans CJK JP Regular"/>
                        </a:rPr>
                        <a:t>68</a:t>
                      </a:r>
                      <a:endParaRPr sz="1800">
                        <a:latin typeface="Noto Sans CJK JP Regular"/>
                        <a:cs typeface="Noto Sans CJK JP Regular"/>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8E8"/>
                    </a:solidFill>
                  </a:tcPr>
                </a:tc>
                <a:tc>
                  <a:txBody>
                    <a:bodyPr/>
                    <a:lstStyle/>
                    <a:p>
                      <a:pPr marL="89535">
                        <a:lnSpc>
                          <a:spcPct val="100000"/>
                        </a:lnSpc>
                        <a:spcBef>
                          <a:spcPts val="204"/>
                        </a:spcBef>
                      </a:pPr>
                      <a:r>
                        <a:rPr sz="1800" spc="-5" dirty="0">
                          <a:latin typeface="Noto Sans CJK JP Regular"/>
                          <a:cs typeface="Noto Sans CJK JP Regular"/>
                        </a:rPr>
                        <a:t>133</a:t>
                      </a:r>
                      <a:endParaRPr sz="1800">
                        <a:latin typeface="Noto Sans CJK JP Regular"/>
                        <a:cs typeface="Noto Sans CJK JP Regular"/>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8E8"/>
                    </a:solidFill>
                  </a:tcPr>
                </a:tc>
                <a:tc>
                  <a:txBody>
                    <a:bodyPr/>
                    <a:lstStyle/>
                    <a:p>
                      <a:pPr marL="89535">
                        <a:lnSpc>
                          <a:spcPct val="100000"/>
                        </a:lnSpc>
                        <a:spcBef>
                          <a:spcPts val="204"/>
                        </a:spcBef>
                      </a:pPr>
                      <a:r>
                        <a:rPr sz="1800" spc="-5" dirty="0">
                          <a:latin typeface="Noto Sans CJK JP Regular"/>
                          <a:cs typeface="Noto Sans CJK JP Regular"/>
                        </a:rPr>
                        <a:t>100</a:t>
                      </a:r>
                      <a:endParaRPr sz="1800">
                        <a:latin typeface="Noto Sans CJK JP Regular"/>
                        <a:cs typeface="Noto Sans CJK JP Regular"/>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8E8"/>
                    </a:solidFill>
                  </a:tcPr>
                </a:tc>
                <a:tc>
                  <a:txBody>
                    <a:bodyPr/>
                    <a:lstStyle/>
                    <a:p>
                      <a:pPr marL="91440">
                        <a:lnSpc>
                          <a:spcPct val="100000"/>
                        </a:lnSpc>
                        <a:spcBef>
                          <a:spcPts val="204"/>
                        </a:spcBef>
                      </a:pPr>
                      <a:r>
                        <a:rPr sz="1800" spc="-5" dirty="0">
                          <a:latin typeface="Noto Sans CJK JP Regular"/>
                          <a:cs typeface="Noto Sans CJK JP Regular"/>
                        </a:rPr>
                        <a:t>301</a:t>
                      </a:r>
                      <a:endParaRPr sz="1800">
                        <a:latin typeface="Noto Sans CJK JP Regular"/>
                        <a:cs typeface="Noto Sans CJK JP Regular"/>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8E8"/>
                    </a:solidFill>
                  </a:tcPr>
                </a:tc>
                <a:extLst>
                  <a:ext uri="{0D108BD9-81ED-4DB2-BD59-A6C34878D82A}">
                    <a16:rowId xmlns:a16="http://schemas.microsoft.com/office/drawing/2014/main" val="10001"/>
                  </a:ext>
                </a:extLst>
              </a:tr>
              <a:tr h="370332">
                <a:tc>
                  <a:txBody>
                    <a:bodyPr/>
                    <a:lstStyle/>
                    <a:p>
                      <a:pPr marL="91440">
                        <a:lnSpc>
                          <a:spcPct val="100000"/>
                        </a:lnSpc>
                        <a:spcBef>
                          <a:spcPts val="210"/>
                        </a:spcBef>
                      </a:pPr>
                      <a:r>
                        <a:rPr sz="1600" spc="-5" dirty="0">
                          <a:latin typeface="Noto Sans CJK JP Regular"/>
                          <a:cs typeface="Noto Sans CJK JP Regular"/>
                        </a:rPr>
                        <a:t>直ちに</a:t>
                      </a:r>
                      <a:r>
                        <a:rPr sz="1600" spc="50" dirty="0">
                          <a:latin typeface="Noto Sans CJK JP Regular"/>
                          <a:cs typeface="Noto Sans CJK JP Regular"/>
                        </a:rPr>
                        <a:t>PCR</a:t>
                      </a:r>
                      <a:r>
                        <a:rPr sz="1600" spc="-5" dirty="0">
                          <a:latin typeface="Noto Sans CJK JP Regular"/>
                          <a:cs typeface="Noto Sans CJK JP Regular"/>
                        </a:rPr>
                        <a:t>検査を依頼した件数（※）</a:t>
                      </a:r>
                      <a:endParaRPr sz="1600">
                        <a:latin typeface="Noto Sans CJK JP Regular"/>
                        <a:cs typeface="Noto Sans CJK JP Regular"/>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marL="89535">
                        <a:lnSpc>
                          <a:spcPct val="100000"/>
                        </a:lnSpc>
                        <a:spcBef>
                          <a:spcPts val="204"/>
                        </a:spcBef>
                      </a:pPr>
                      <a:r>
                        <a:rPr sz="1800" spc="-5" dirty="0">
                          <a:latin typeface="Noto Sans CJK JP Regular"/>
                          <a:cs typeface="Noto Sans CJK JP Regular"/>
                        </a:rPr>
                        <a:t>15</a:t>
                      </a:r>
                      <a:endParaRPr sz="1800">
                        <a:latin typeface="Noto Sans CJK JP Regular"/>
                        <a:cs typeface="Noto Sans CJK JP Regular"/>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marL="89535">
                        <a:lnSpc>
                          <a:spcPct val="100000"/>
                        </a:lnSpc>
                        <a:spcBef>
                          <a:spcPts val="204"/>
                        </a:spcBef>
                      </a:pPr>
                      <a:r>
                        <a:rPr sz="1800" spc="-5" dirty="0">
                          <a:latin typeface="Noto Sans CJK JP Regular"/>
                          <a:cs typeface="Noto Sans CJK JP Regular"/>
                        </a:rPr>
                        <a:t>74</a:t>
                      </a:r>
                      <a:endParaRPr sz="1800">
                        <a:latin typeface="Noto Sans CJK JP Regular"/>
                        <a:cs typeface="Noto Sans CJK JP Regular"/>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marL="89535">
                        <a:lnSpc>
                          <a:spcPct val="100000"/>
                        </a:lnSpc>
                        <a:spcBef>
                          <a:spcPts val="204"/>
                        </a:spcBef>
                      </a:pPr>
                      <a:r>
                        <a:rPr sz="1800" spc="-5" dirty="0">
                          <a:latin typeface="Noto Sans CJK JP Regular"/>
                          <a:cs typeface="Noto Sans CJK JP Regular"/>
                        </a:rPr>
                        <a:t>46</a:t>
                      </a:r>
                      <a:endParaRPr sz="1800">
                        <a:latin typeface="Noto Sans CJK JP Regular"/>
                        <a:cs typeface="Noto Sans CJK JP Regular"/>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marL="91440">
                        <a:lnSpc>
                          <a:spcPct val="100000"/>
                        </a:lnSpc>
                        <a:spcBef>
                          <a:spcPts val="204"/>
                        </a:spcBef>
                      </a:pPr>
                      <a:r>
                        <a:rPr sz="1800" spc="-5" dirty="0">
                          <a:latin typeface="Noto Sans CJK JP Regular"/>
                          <a:cs typeface="Noto Sans CJK JP Regular"/>
                        </a:rPr>
                        <a:t>135</a:t>
                      </a:r>
                      <a:endParaRPr sz="1800">
                        <a:latin typeface="Noto Sans CJK JP Regular"/>
                        <a:cs typeface="Noto Sans CJK JP Regular"/>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extLst>
                  <a:ext uri="{0D108BD9-81ED-4DB2-BD59-A6C34878D82A}">
                    <a16:rowId xmlns:a16="http://schemas.microsoft.com/office/drawing/2014/main" val="10002"/>
                  </a:ext>
                </a:extLst>
              </a:tr>
              <a:tr h="370331">
                <a:tc>
                  <a:txBody>
                    <a:bodyPr/>
                    <a:lstStyle/>
                    <a:p>
                      <a:pPr marL="91440">
                        <a:lnSpc>
                          <a:spcPct val="100000"/>
                        </a:lnSpc>
                        <a:spcBef>
                          <a:spcPts val="210"/>
                        </a:spcBef>
                      </a:pPr>
                      <a:r>
                        <a:rPr sz="1600" spc="-5" dirty="0">
                          <a:latin typeface="Noto Sans CJK JP Regular"/>
                          <a:cs typeface="Noto Sans CJK JP Regular"/>
                        </a:rPr>
                        <a:t>直ちに保健所等への連絡を行った</a:t>
                      </a:r>
                      <a:r>
                        <a:rPr sz="1600" spc="5" dirty="0">
                          <a:latin typeface="Noto Sans CJK JP Regular"/>
                          <a:cs typeface="Noto Sans CJK JP Regular"/>
                        </a:rPr>
                        <a:t>件</a:t>
                      </a:r>
                      <a:r>
                        <a:rPr sz="1600" spc="-5" dirty="0">
                          <a:latin typeface="Noto Sans CJK JP Regular"/>
                          <a:cs typeface="Noto Sans CJK JP Regular"/>
                        </a:rPr>
                        <a:t>数（※）</a:t>
                      </a:r>
                      <a:endParaRPr sz="1600">
                        <a:latin typeface="Noto Sans CJK JP Regular"/>
                        <a:cs typeface="Noto Sans CJK JP Regular"/>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marL="89535">
                        <a:lnSpc>
                          <a:spcPct val="100000"/>
                        </a:lnSpc>
                        <a:spcBef>
                          <a:spcPts val="204"/>
                        </a:spcBef>
                      </a:pPr>
                      <a:r>
                        <a:rPr sz="1800" spc="-5" dirty="0">
                          <a:latin typeface="Noto Sans CJK JP Regular"/>
                          <a:cs typeface="Noto Sans CJK JP Regular"/>
                        </a:rPr>
                        <a:t>41</a:t>
                      </a:r>
                      <a:endParaRPr sz="1800">
                        <a:latin typeface="Noto Sans CJK JP Regular"/>
                        <a:cs typeface="Noto Sans CJK JP Regular"/>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marL="89535">
                        <a:lnSpc>
                          <a:spcPct val="100000"/>
                        </a:lnSpc>
                        <a:spcBef>
                          <a:spcPts val="204"/>
                        </a:spcBef>
                      </a:pPr>
                      <a:r>
                        <a:rPr sz="1800" spc="-5" dirty="0">
                          <a:latin typeface="Noto Sans CJK JP Regular"/>
                          <a:cs typeface="Noto Sans CJK JP Regular"/>
                        </a:rPr>
                        <a:t>65</a:t>
                      </a:r>
                      <a:endParaRPr sz="1800">
                        <a:latin typeface="Noto Sans CJK JP Regular"/>
                        <a:cs typeface="Noto Sans CJK JP Regular"/>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marL="89535">
                        <a:lnSpc>
                          <a:spcPct val="100000"/>
                        </a:lnSpc>
                        <a:spcBef>
                          <a:spcPts val="204"/>
                        </a:spcBef>
                      </a:pPr>
                      <a:r>
                        <a:rPr sz="1800" spc="-5" dirty="0">
                          <a:latin typeface="Noto Sans CJK JP Regular"/>
                          <a:cs typeface="Noto Sans CJK JP Regular"/>
                        </a:rPr>
                        <a:t>39</a:t>
                      </a:r>
                      <a:endParaRPr sz="1800">
                        <a:latin typeface="Noto Sans CJK JP Regular"/>
                        <a:cs typeface="Noto Sans CJK JP Regular"/>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tc>
                  <a:txBody>
                    <a:bodyPr/>
                    <a:lstStyle/>
                    <a:p>
                      <a:pPr marL="91440">
                        <a:lnSpc>
                          <a:spcPct val="100000"/>
                        </a:lnSpc>
                        <a:spcBef>
                          <a:spcPts val="204"/>
                        </a:spcBef>
                      </a:pPr>
                      <a:r>
                        <a:rPr sz="1800" spc="-5" dirty="0">
                          <a:latin typeface="Noto Sans CJK JP Regular"/>
                          <a:cs typeface="Noto Sans CJK JP Regular"/>
                        </a:rPr>
                        <a:t>145</a:t>
                      </a:r>
                      <a:endParaRPr sz="1800" dirty="0">
                        <a:latin typeface="Noto Sans CJK JP Regular"/>
                        <a:cs typeface="Noto Sans CJK JP Regular"/>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8E8"/>
                    </a:solidFill>
                  </a:tcPr>
                </a:tc>
                <a:extLst>
                  <a:ext uri="{0D108BD9-81ED-4DB2-BD59-A6C34878D82A}">
                    <a16:rowId xmlns:a16="http://schemas.microsoft.com/office/drawing/2014/main" val="10003"/>
                  </a:ext>
                </a:extLst>
              </a:tr>
            </a:tbl>
          </a:graphicData>
        </a:graphic>
      </p:graphicFrame>
      <p:sp>
        <p:nvSpPr>
          <p:cNvPr id="7" name="object 7"/>
          <p:cNvSpPr/>
          <p:nvPr/>
        </p:nvSpPr>
        <p:spPr>
          <a:xfrm>
            <a:off x="1178052" y="3794759"/>
            <a:ext cx="132587" cy="132587"/>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1285747" y="2998724"/>
            <a:ext cx="8077200" cy="1259840"/>
          </a:xfrm>
          <a:prstGeom prst="rect">
            <a:avLst/>
          </a:prstGeom>
        </p:spPr>
        <p:txBody>
          <a:bodyPr vert="horz" wrap="square" lIns="0" tIns="13335" rIns="0" bIns="0" rtlCol="0">
            <a:spAutoFit/>
          </a:bodyPr>
          <a:lstStyle/>
          <a:p>
            <a:pPr marL="12700">
              <a:lnSpc>
                <a:spcPct val="100000"/>
              </a:lnSpc>
              <a:spcBef>
                <a:spcPts val="105"/>
              </a:spcBef>
            </a:pPr>
            <a:r>
              <a:rPr lang="en-US" altLang="ja-JP" sz="1400" dirty="0">
                <a:latin typeface="kiloji"/>
                <a:cs typeface="kiloji"/>
              </a:rPr>
              <a:t>※</a:t>
            </a:r>
            <a:r>
              <a:rPr lang="ja-JP" altLang="en-US" sz="1400">
                <a:latin typeface="kiloji"/>
                <a:cs typeface="kiloji"/>
              </a:rPr>
              <a:t>　「</a:t>
            </a:r>
            <a:r>
              <a:rPr lang="en-US" altLang="ja-JP" sz="1400" dirty="0">
                <a:latin typeface="kiloji"/>
                <a:cs typeface="kiloji"/>
              </a:rPr>
              <a:t>4</a:t>
            </a:r>
            <a:r>
              <a:rPr lang="ja-JP" altLang="en-US" sz="1400">
                <a:latin typeface="kiloji"/>
                <a:cs typeface="kiloji"/>
              </a:rPr>
              <a:t>日</a:t>
            </a:r>
            <a:r>
              <a:rPr sz="1400" dirty="0" err="1">
                <a:latin typeface="kiloji"/>
                <a:cs typeface="kiloji"/>
              </a:rPr>
              <a:t>以上発熱が続</a:t>
            </a:r>
            <a:r>
              <a:rPr sz="1400" spc="-85" dirty="0" err="1">
                <a:latin typeface="kiloji"/>
                <a:cs typeface="kiloji"/>
              </a:rPr>
              <a:t>い</a:t>
            </a:r>
            <a:r>
              <a:rPr sz="1400" spc="-110" dirty="0" err="1">
                <a:latin typeface="kiloji"/>
                <a:cs typeface="kiloji"/>
              </a:rPr>
              <a:t>た</a:t>
            </a:r>
            <a:r>
              <a:rPr sz="1400" spc="-290" dirty="0" err="1">
                <a:latin typeface="kiloji"/>
                <a:cs typeface="kiloji"/>
              </a:rPr>
              <a:t>ら</a:t>
            </a:r>
            <a:r>
              <a:rPr sz="1400" dirty="0" err="1">
                <a:latin typeface="kiloji"/>
                <a:cs typeface="kiloji"/>
              </a:rPr>
              <a:t>受診</a:t>
            </a:r>
            <a:r>
              <a:rPr sz="1400" spc="-340" dirty="0" err="1">
                <a:latin typeface="kiloji"/>
                <a:cs typeface="kiloji"/>
              </a:rPr>
              <a:t>さ</a:t>
            </a:r>
            <a:r>
              <a:rPr sz="1400" dirty="0" err="1">
                <a:latin typeface="kiloji"/>
                <a:cs typeface="kiloji"/>
              </a:rPr>
              <a:t>せ</a:t>
            </a:r>
            <a:r>
              <a:rPr sz="1400" spc="-190" dirty="0" err="1">
                <a:latin typeface="kiloji"/>
                <a:cs typeface="kiloji"/>
              </a:rPr>
              <a:t>る</a:t>
            </a:r>
            <a:r>
              <a:rPr sz="1400" spc="-710" dirty="0" err="1">
                <a:latin typeface="kiloji"/>
                <a:cs typeface="kiloji"/>
              </a:rPr>
              <a:t>」</a:t>
            </a:r>
            <a:r>
              <a:rPr sz="1400" dirty="0" err="1">
                <a:latin typeface="kiloji"/>
                <a:cs typeface="kiloji"/>
              </a:rPr>
              <a:t>等の</a:t>
            </a:r>
            <a:r>
              <a:rPr sz="1400" spc="-15" dirty="0" err="1">
                <a:latin typeface="kiloji"/>
                <a:cs typeface="kiloji"/>
              </a:rPr>
              <a:t>条</a:t>
            </a:r>
            <a:r>
              <a:rPr sz="1400" dirty="0" err="1">
                <a:latin typeface="kiloji"/>
                <a:cs typeface="kiloji"/>
              </a:rPr>
              <a:t>件付</a:t>
            </a:r>
            <a:r>
              <a:rPr sz="1400" spc="-220" dirty="0" err="1">
                <a:latin typeface="kiloji"/>
                <a:cs typeface="kiloji"/>
              </a:rPr>
              <a:t>き</a:t>
            </a:r>
            <a:r>
              <a:rPr sz="1400" spc="-15" dirty="0" err="1">
                <a:latin typeface="kiloji"/>
                <a:cs typeface="kiloji"/>
              </a:rPr>
              <a:t>の</a:t>
            </a:r>
            <a:r>
              <a:rPr sz="1400" dirty="0" err="1">
                <a:latin typeface="kiloji"/>
                <a:cs typeface="kiloji"/>
              </a:rPr>
              <a:t>指示</a:t>
            </a:r>
            <a:r>
              <a:rPr sz="1400" spc="-15" dirty="0" err="1">
                <a:latin typeface="kiloji"/>
                <a:cs typeface="kiloji"/>
              </a:rPr>
              <a:t>は</a:t>
            </a:r>
            <a:r>
              <a:rPr sz="1400" dirty="0" err="1">
                <a:latin typeface="kiloji"/>
                <a:cs typeface="kiloji"/>
              </a:rPr>
              <a:t>計上</a:t>
            </a:r>
            <a:r>
              <a:rPr sz="1400" spc="-340" dirty="0" err="1">
                <a:latin typeface="kiloji"/>
                <a:cs typeface="kiloji"/>
              </a:rPr>
              <a:t>し</a:t>
            </a:r>
            <a:r>
              <a:rPr sz="1400" spc="-145" dirty="0" err="1">
                <a:latin typeface="kiloji"/>
                <a:cs typeface="kiloji"/>
              </a:rPr>
              <a:t>て</a:t>
            </a:r>
            <a:r>
              <a:rPr sz="1400" spc="-75" dirty="0" err="1">
                <a:latin typeface="kiloji"/>
                <a:cs typeface="kiloji"/>
              </a:rPr>
              <a:t>い</a:t>
            </a:r>
            <a:r>
              <a:rPr sz="1400" spc="-145" dirty="0" err="1">
                <a:latin typeface="kiloji"/>
                <a:cs typeface="kiloji"/>
              </a:rPr>
              <a:t>な</a:t>
            </a:r>
            <a:r>
              <a:rPr sz="1400" spc="-75" dirty="0" err="1">
                <a:latin typeface="kiloji"/>
                <a:cs typeface="kiloji"/>
              </a:rPr>
              <a:t>い</a:t>
            </a:r>
            <a:endParaRPr sz="1400" dirty="0">
              <a:latin typeface="kiloji"/>
              <a:cs typeface="kiloji"/>
            </a:endParaRPr>
          </a:p>
          <a:p>
            <a:pPr>
              <a:lnSpc>
                <a:spcPct val="100000"/>
              </a:lnSpc>
            </a:pPr>
            <a:endParaRPr sz="1400" dirty="0">
              <a:latin typeface="kiloji"/>
              <a:cs typeface="kiloji"/>
            </a:endParaRPr>
          </a:p>
          <a:p>
            <a:pPr>
              <a:lnSpc>
                <a:spcPct val="100000"/>
              </a:lnSpc>
              <a:spcBef>
                <a:spcPts val="5"/>
              </a:spcBef>
            </a:pPr>
            <a:endParaRPr sz="1750" dirty="0">
              <a:latin typeface="kiloji"/>
              <a:cs typeface="kiloji"/>
            </a:endParaRPr>
          </a:p>
          <a:p>
            <a:pPr marL="158750" marR="5080">
              <a:lnSpc>
                <a:spcPts val="2020"/>
              </a:lnSpc>
            </a:pPr>
            <a:r>
              <a:rPr sz="1800" dirty="0">
                <a:latin typeface="kiloji"/>
                <a:cs typeface="kiloji"/>
              </a:rPr>
              <a:t>電話や</a:t>
            </a:r>
            <a:r>
              <a:rPr sz="1800" spc="-125" dirty="0">
                <a:latin typeface="kiloji"/>
                <a:cs typeface="kiloji"/>
              </a:rPr>
              <a:t>オ</a:t>
            </a:r>
            <a:r>
              <a:rPr sz="1800" spc="-260" dirty="0">
                <a:latin typeface="kiloji"/>
                <a:cs typeface="kiloji"/>
              </a:rPr>
              <a:t>ン</a:t>
            </a:r>
            <a:r>
              <a:rPr sz="1800" spc="-350" dirty="0">
                <a:latin typeface="kiloji"/>
                <a:cs typeface="kiloji"/>
              </a:rPr>
              <a:t>ラ</a:t>
            </a:r>
            <a:r>
              <a:rPr sz="1800" spc="-320" dirty="0">
                <a:latin typeface="kiloji"/>
                <a:cs typeface="kiloji"/>
              </a:rPr>
              <a:t>イ</a:t>
            </a:r>
            <a:r>
              <a:rPr sz="1800" spc="-260" dirty="0">
                <a:latin typeface="kiloji"/>
                <a:cs typeface="kiloji"/>
              </a:rPr>
              <a:t>ン</a:t>
            </a:r>
            <a:r>
              <a:rPr sz="1800" spc="-114" dirty="0">
                <a:latin typeface="kiloji"/>
                <a:cs typeface="kiloji"/>
              </a:rPr>
              <a:t>に</a:t>
            </a:r>
            <a:r>
              <a:rPr sz="1800" spc="-260" dirty="0">
                <a:latin typeface="kiloji"/>
                <a:cs typeface="kiloji"/>
              </a:rPr>
              <a:t>よる</a:t>
            </a:r>
            <a:r>
              <a:rPr sz="1800" dirty="0">
                <a:latin typeface="kiloji"/>
                <a:cs typeface="kiloji"/>
              </a:rPr>
              <a:t>診療</a:t>
            </a:r>
            <a:r>
              <a:rPr sz="1800" spc="-185" dirty="0">
                <a:latin typeface="kiloji"/>
                <a:cs typeface="kiloji"/>
              </a:rPr>
              <a:t>で</a:t>
            </a:r>
            <a:r>
              <a:rPr sz="1800" spc="-605" dirty="0">
                <a:latin typeface="kiloji"/>
                <a:cs typeface="kiloji"/>
              </a:rPr>
              <a:t>、</a:t>
            </a:r>
            <a:r>
              <a:rPr sz="1800" dirty="0">
                <a:latin typeface="kiloji"/>
                <a:cs typeface="kiloji"/>
              </a:rPr>
              <a:t>新型</a:t>
            </a:r>
            <a:r>
              <a:rPr sz="1800" spc="-365" dirty="0">
                <a:latin typeface="kiloji"/>
                <a:cs typeface="kiloji"/>
              </a:rPr>
              <a:t>コ</a:t>
            </a:r>
            <a:r>
              <a:rPr sz="1800" spc="-260" dirty="0">
                <a:latin typeface="kiloji"/>
                <a:cs typeface="kiloji"/>
              </a:rPr>
              <a:t>ロ</a:t>
            </a:r>
            <a:r>
              <a:rPr sz="1800" spc="-114" dirty="0">
                <a:latin typeface="kiloji"/>
                <a:cs typeface="kiloji"/>
              </a:rPr>
              <a:t>ナウ</a:t>
            </a:r>
            <a:r>
              <a:rPr sz="1800" spc="-320" dirty="0">
                <a:latin typeface="kiloji"/>
                <a:cs typeface="kiloji"/>
              </a:rPr>
              <a:t>イ</a:t>
            </a:r>
            <a:r>
              <a:rPr sz="1800" dirty="0">
                <a:latin typeface="kiloji"/>
                <a:cs typeface="kiloji"/>
              </a:rPr>
              <a:t>ル</a:t>
            </a:r>
            <a:r>
              <a:rPr sz="1800" spc="-185" dirty="0">
                <a:latin typeface="kiloji"/>
                <a:cs typeface="kiloji"/>
              </a:rPr>
              <a:t>ス</a:t>
            </a:r>
            <a:r>
              <a:rPr sz="1800" dirty="0">
                <a:latin typeface="kiloji"/>
                <a:cs typeface="kiloji"/>
              </a:rPr>
              <a:t>感染症が疑われ</a:t>
            </a:r>
            <a:r>
              <a:rPr sz="1800" spc="-260" dirty="0">
                <a:latin typeface="kiloji"/>
                <a:cs typeface="kiloji"/>
              </a:rPr>
              <a:t>る</a:t>
            </a:r>
            <a:r>
              <a:rPr sz="1800" dirty="0">
                <a:latin typeface="kiloji"/>
                <a:cs typeface="kiloji"/>
              </a:rPr>
              <a:t>症例</a:t>
            </a:r>
            <a:r>
              <a:rPr sz="1800" spc="-114" dirty="0">
                <a:latin typeface="kiloji"/>
                <a:cs typeface="kiloji"/>
              </a:rPr>
              <a:t>に</a:t>
            </a:r>
            <a:r>
              <a:rPr sz="1800" dirty="0">
                <a:latin typeface="kiloji"/>
                <a:cs typeface="kiloji"/>
              </a:rPr>
              <a:t>対応 </a:t>
            </a:r>
            <a:r>
              <a:rPr sz="1800" spc="-425" dirty="0">
                <a:latin typeface="kiloji"/>
                <a:cs typeface="kiloji"/>
              </a:rPr>
              <a:t>し</a:t>
            </a:r>
            <a:r>
              <a:rPr sz="1800" spc="-150" dirty="0">
                <a:latin typeface="kiloji"/>
                <a:cs typeface="kiloji"/>
              </a:rPr>
              <a:t>た</a:t>
            </a:r>
            <a:r>
              <a:rPr sz="1800" dirty="0">
                <a:latin typeface="kiloji"/>
                <a:cs typeface="kiloji"/>
              </a:rPr>
              <a:t>事例が存在</a:t>
            </a:r>
          </a:p>
        </p:txBody>
      </p:sp>
      <p:grpSp>
        <p:nvGrpSpPr>
          <p:cNvPr id="9" name="object 9"/>
          <p:cNvGrpSpPr/>
          <p:nvPr/>
        </p:nvGrpSpPr>
        <p:grpSpPr>
          <a:xfrm>
            <a:off x="4895088" y="4687823"/>
            <a:ext cx="875030" cy="628015"/>
            <a:chOff x="4895088" y="4687823"/>
            <a:chExt cx="875030" cy="628015"/>
          </a:xfrm>
        </p:grpSpPr>
        <p:sp>
          <p:nvSpPr>
            <p:cNvPr id="10" name="object 10"/>
            <p:cNvSpPr/>
            <p:nvPr/>
          </p:nvSpPr>
          <p:spPr>
            <a:xfrm>
              <a:off x="4933188" y="4701539"/>
              <a:ext cx="798830" cy="597535"/>
            </a:xfrm>
            <a:custGeom>
              <a:avLst/>
              <a:gdLst/>
              <a:ahLst/>
              <a:cxnLst/>
              <a:rect l="l" t="t" r="r" b="b"/>
              <a:pathLst>
                <a:path w="798829" h="597535">
                  <a:moveTo>
                    <a:pt x="598932" y="0"/>
                  </a:moveTo>
                  <a:lnTo>
                    <a:pt x="199644" y="0"/>
                  </a:lnTo>
                  <a:lnTo>
                    <a:pt x="199644" y="298704"/>
                  </a:lnTo>
                  <a:lnTo>
                    <a:pt x="0" y="298704"/>
                  </a:lnTo>
                  <a:lnTo>
                    <a:pt x="399288" y="597408"/>
                  </a:lnTo>
                  <a:lnTo>
                    <a:pt x="798576" y="298704"/>
                  </a:lnTo>
                  <a:lnTo>
                    <a:pt x="598932" y="298704"/>
                  </a:lnTo>
                  <a:lnTo>
                    <a:pt x="598932" y="0"/>
                  </a:lnTo>
                  <a:close/>
                </a:path>
              </a:pathLst>
            </a:custGeom>
            <a:solidFill>
              <a:srgbClr val="4F80BC"/>
            </a:solidFill>
          </p:spPr>
          <p:txBody>
            <a:bodyPr wrap="square" lIns="0" tIns="0" rIns="0" bIns="0" rtlCol="0"/>
            <a:lstStyle/>
            <a:p>
              <a:endParaRPr/>
            </a:p>
          </p:txBody>
        </p:sp>
        <p:sp>
          <p:nvSpPr>
            <p:cNvPr id="11" name="object 11"/>
            <p:cNvSpPr/>
            <p:nvPr/>
          </p:nvSpPr>
          <p:spPr>
            <a:xfrm>
              <a:off x="4895088" y="4687823"/>
              <a:ext cx="875030" cy="628015"/>
            </a:xfrm>
            <a:custGeom>
              <a:avLst/>
              <a:gdLst/>
              <a:ahLst/>
              <a:cxnLst/>
              <a:rect l="l" t="t" r="r" b="b"/>
              <a:pathLst>
                <a:path w="875029" h="628014">
                  <a:moveTo>
                    <a:pt x="225551" y="300228"/>
                  </a:moveTo>
                  <a:lnTo>
                    <a:pt x="0" y="300228"/>
                  </a:lnTo>
                  <a:lnTo>
                    <a:pt x="437388" y="627888"/>
                  </a:lnTo>
                  <a:lnTo>
                    <a:pt x="471972" y="601980"/>
                  </a:lnTo>
                  <a:lnTo>
                    <a:pt x="429767" y="601980"/>
                  </a:lnTo>
                  <a:lnTo>
                    <a:pt x="437388" y="596250"/>
                  </a:lnTo>
                  <a:lnTo>
                    <a:pt x="76122" y="324612"/>
                  </a:lnTo>
                  <a:lnTo>
                    <a:pt x="38100" y="324612"/>
                  </a:lnTo>
                  <a:lnTo>
                    <a:pt x="45720" y="301752"/>
                  </a:lnTo>
                  <a:lnTo>
                    <a:pt x="225551" y="301752"/>
                  </a:lnTo>
                  <a:lnTo>
                    <a:pt x="225551" y="300228"/>
                  </a:lnTo>
                  <a:close/>
                </a:path>
                <a:path w="875029" h="628014">
                  <a:moveTo>
                    <a:pt x="437388" y="596250"/>
                  </a:moveTo>
                  <a:lnTo>
                    <a:pt x="429767" y="601980"/>
                  </a:lnTo>
                  <a:lnTo>
                    <a:pt x="445008" y="601980"/>
                  </a:lnTo>
                  <a:lnTo>
                    <a:pt x="437388" y="596250"/>
                  </a:lnTo>
                  <a:close/>
                </a:path>
                <a:path w="875029" h="628014">
                  <a:moveTo>
                    <a:pt x="829056" y="301752"/>
                  </a:moveTo>
                  <a:lnTo>
                    <a:pt x="437388" y="596250"/>
                  </a:lnTo>
                  <a:lnTo>
                    <a:pt x="445008" y="601980"/>
                  </a:lnTo>
                  <a:lnTo>
                    <a:pt x="471972" y="601980"/>
                  </a:lnTo>
                  <a:lnTo>
                    <a:pt x="842226" y="324612"/>
                  </a:lnTo>
                  <a:lnTo>
                    <a:pt x="836676" y="324612"/>
                  </a:lnTo>
                  <a:lnTo>
                    <a:pt x="829056" y="301752"/>
                  </a:lnTo>
                  <a:close/>
                </a:path>
                <a:path w="875029" h="628014">
                  <a:moveTo>
                    <a:pt x="45720" y="301752"/>
                  </a:moveTo>
                  <a:lnTo>
                    <a:pt x="38100" y="324612"/>
                  </a:lnTo>
                  <a:lnTo>
                    <a:pt x="76122" y="324612"/>
                  </a:lnTo>
                  <a:lnTo>
                    <a:pt x="45720" y="301752"/>
                  </a:lnTo>
                  <a:close/>
                </a:path>
                <a:path w="875029" h="628014">
                  <a:moveTo>
                    <a:pt x="225551" y="301752"/>
                  </a:moveTo>
                  <a:lnTo>
                    <a:pt x="45720" y="301752"/>
                  </a:lnTo>
                  <a:lnTo>
                    <a:pt x="76122" y="324612"/>
                  </a:lnTo>
                  <a:lnTo>
                    <a:pt x="251460" y="324612"/>
                  </a:lnTo>
                  <a:lnTo>
                    <a:pt x="251460" y="312419"/>
                  </a:lnTo>
                  <a:lnTo>
                    <a:pt x="225551" y="312419"/>
                  </a:lnTo>
                  <a:lnTo>
                    <a:pt x="225551" y="301752"/>
                  </a:lnTo>
                  <a:close/>
                </a:path>
                <a:path w="875029" h="628014">
                  <a:moveTo>
                    <a:pt x="624839" y="13716"/>
                  </a:moveTo>
                  <a:lnTo>
                    <a:pt x="624839" y="324612"/>
                  </a:lnTo>
                  <a:lnTo>
                    <a:pt x="798653" y="324612"/>
                  </a:lnTo>
                  <a:lnTo>
                    <a:pt x="814868" y="312419"/>
                  </a:lnTo>
                  <a:lnTo>
                    <a:pt x="649224" y="312419"/>
                  </a:lnTo>
                  <a:lnTo>
                    <a:pt x="637032" y="300228"/>
                  </a:lnTo>
                  <a:lnTo>
                    <a:pt x="649224" y="300228"/>
                  </a:lnTo>
                  <a:lnTo>
                    <a:pt x="649224" y="25907"/>
                  </a:lnTo>
                  <a:lnTo>
                    <a:pt x="637032" y="25907"/>
                  </a:lnTo>
                  <a:lnTo>
                    <a:pt x="624839" y="13716"/>
                  </a:lnTo>
                  <a:close/>
                </a:path>
                <a:path w="875029" h="628014">
                  <a:moveTo>
                    <a:pt x="872741" y="301752"/>
                  </a:moveTo>
                  <a:lnTo>
                    <a:pt x="829056" y="301752"/>
                  </a:lnTo>
                  <a:lnTo>
                    <a:pt x="836676" y="324612"/>
                  </a:lnTo>
                  <a:lnTo>
                    <a:pt x="842226" y="324612"/>
                  </a:lnTo>
                  <a:lnTo>
                    <a:pt x="872741" y="301752"/>
                  </a:lnTo>
                  <a:close/>
                </a:path>
                <a:path w="875029" h="628014">
                  <a:moveTo>
                    <a:pt x="649224" y="0"/>
                  </a:moveTo>
                  <a:lnTo>
                    <a:pt x="225551" y="0"/>
                  </a:lnTo>
                  <a:lnTo>
                    <a:pt x="225551" y="312419"/>
                  </a:lnTo>
                  <a:lnTo>
                    <a:pt x="237744" y="300228"/>
                  </a:lnTo>
                  <a:lnTo>
                    <a:pt x="251460" y="300228"/>
                  </a:lnTo>
                  <a:lnTo>
                    <a:pt x="251460" y="25907"/>
                  </a:lnTo>
                  <a:lnTo>
                    <a:pt x="237744" y="25907"/>
                  </a:lnTo>
                  <a:lnTo>
                    <a:pt x="251460" y="13716"/>
                  </a:lnTo>
                  <a:lnTo>
                    <a:pt x="649224" y="13716"/>
                  </a:lnTo>
                  <a:lnTo>
                    <a:pt x="649224" y="0"/>
                  </a:lnTo>
                  <a:close/>
                </a:path>
                <a:path w="875029" h="628014">
                  <a:moveTo>
                    <a:pt x="251460" y="300228"/>
                  </a:moveTo>
                  <a:lnTo>
                    <a:pt x="237744" y="300228"/>
                  </a:lnTo>
                  <a:lnTo>
                    <a:pt x="225551" y="312419"/>
                  </a:lnTo>
                  <a:lnTo>
                    <a:pt x="251460" y="312419"/>
                  </a:lnTo>
                  <a:lnTo>
                    <a:pt x="251460" y="300228"/>
                  </a:lnTo>
                  <a:close/>
                </a:path>
                <a:path w="875029" h="628014">
                  <a:moveTo>
                    <a:pt x="649224" y="300228"/>
                  </a:moveTo>
                  <a:lnTo>
                    <a:pt x="637032" y="300228"/>
                  </a:lnTo>
                  <a:lnTo>
                    <a:pt x="649224" y="312419"/>
                  </a:lnTo>
                  <a:lnTo>
                    <a:pt x="649224" y="300228"/>
                  </a:lnTo>
                  <a:close/>
                </a:path>
                <a:path w="875029" h="628014">
                  <a:moveTo>
                    <a:pt x="874776" y="300228"/>
                  </a:moveTo>
                  <a:lnTo>
                    <a:pt x="649224" y="300228"/>
                  </a:lnTo>
                  <a:lnTo>
                    <a:pt x="649224" y="312419"/>
                  </a:lnTo>
                  <a:lnTo>
                    <a:pt x="814868" y="312419"/>
                  </a:lnTo>
                  <a:lnTo>
                    <a:pt x="829056" y="301752"/>
                  </a:lnTo>
                  <a:lnTo>
                    <a:pt x="872741" y="301752"/>
                  </a:lnTo>
                  <a:lnTo>
                    <a:pt x="874776" y="300228"/>
                  </a:lnTo>
                  <a:close/>
                </a:path>
                <a:path w="875029" h="628014">
                  <a:moveTo>
                    <a:pt x="251460" y="13716"/>
                  </a:moveTo>
                  <a:lnTo>
                    <a:pt x="237744" y="25907"/>
                  </a:lnTo>
                  <a:lnTo>
                    <a:pt x="251460" y="25907"/>
                  </a:lnTo>
                  <a:lnTo>
                    <a:pt x="251460" y="13716"/>
                  </a:lnTo>
                  <a:close/>
                </a:path>
                <a:path w="875029" h="628014">
                  <a:moveTo>
                    <a:pt x="624839" y="13716"/>
                  </a:moveTo>
                  <a:lnTo>
                    <a:pt x="251460" y="13716"/>
                  </a:lnTo>
                  <a:lnTo>
                    <a:pt x="251460" y="25907"/>
                  </a:lnTo>
                  <a:lnTo>
                    <a:pt x="624839" y="25907"/>
                  </a:lnTo>
                  <a:lnTo>
                    <a:pt x="624839" y="13716"/>
                  </a:lnTo>
                  <a:close/>
                </a:path>
                <a:path w="875029" h="628014">
                  <a:moveTo>
                    <a:pt x="649224" y="13716"/>
                  </a:moveTo>
                  <a:lnTo>
                    <a:pt x="624839" y="13716"/>
                  </a:lnTo>
                  <a:lnTo>
                    <a:pt x="637032" y="25907"/>
                  </a:lnTo>
                  <a:lnTo>
                    <a:pt x="649224" y="25907"/>
                  </a:lnTo>
                  <a:lnTo>
                    <a:pt x="649224" y="13716"/>
                  </a:lnTo>
                  <a:close/>
                </a:path>
              </a:pathLst>
            </a:custGeom>
            <a:solidFill>
              <a:srgbClr val="385D89"/>
            </a:solidFill>
          </p:spPr>
          <p:txBody>
            <a:bodyPr wrap="square" lIns="0" tIns="0" rIns="0" bIns="0" rtlCol="0"/>
            <a:lstStyle/>
            <a:p>
              <a:endParaRPr/>
            </a:p>
          </p:txBody>
        </p:sp>
      </p:grpSp>
      <p:sp>
        <p:nvSpPr>
          <p:cNvPr id="12" name="object 12"/>
          <p:cNvSpPr/>
          <p:nvPr/>
        </p:nvSpPr>
        <p:spPr>
          <a:xfrm>
            <a:off x="3579876" y="5978652"/>
            <a:ext cx="132715" cy="132715"/>
          </a:xfrm>
          <a:custGeom>
            <a:avLst/>
            <a:gdLst/>
            <a:ahLst/>
            <a:cxnLst/>
            <a:rect l="l" t="t" r="r" b="b"/>
            <a:pathLst>
              <a:path w="132714" h="132714">
                <a:moveTo>
                  <a:pt x="132587" y="0"/>
                </a:moveTo>
                <a:lnTo>
                  <a:pt x="0" y="0"/>
                </a:lnTo>
                <a:lnTo>
                  <a:pt x="0" y="132588"/>
                </a:lnTo>
                <a:lnTo>
                  <a:pt x="132587" y="132588"/>
                </a:lnTo>
                <a:lnTo>
                  <a:pt x="132587" y="0"/>
                </a:lnTo>
                <a:close/>
              </a:path>
            </a:pathLst>
          </a:custGeom>
          <a:solidFill>
            <a:srgbClr val="000000"/>
          </a:solidFill>
        </p:spPr>
        <p:txBody>
          <a:bodyPr wrap="square" lIns="0" tIns="0" rIns="0" bIns="0" rtlCol="0"/>
          <a:lstStyle/>
          <a:p>
            <a:endParaRPr/>
          </a:p>
        </p:txBody>
      </p:sp>
      <p:sp>
        <p:nvSpPr>
          <p:cNvPr id="13" name="object 13"/>
          <p:cNvSpPr txBox="1"/>
          <p:nvPr/>
        </p:nvSpPr>
        <p:spPr>
          <a:xfrm>
            <a:off x="3833876" y="5886703"/>
            <a:ext cx="3494024" cy="289823"/>
          </a:xfrm>
          <a:prstGeom prst="rect">
            <a:avLst/>
          </a:prstGeom>
        </p:spPr>
        <p:txBody>
          <a:bodyPr vert="horz" wrap="square" lIns="0" tIns="12700" rIns="0" bIns="0" rtlCol="0">
            <a:spAutoFit/>
          </a:bodyPr>
          <a:lstStyle/>
          <a:p>
            <a:pPr marL="12700">
              <a:lnSpc>
                <a:spcPct val="100000"/>
              </a:lnSpc>
              <a:spcBef>
                <a:spcPts val="100"/>
              </a:spcBef>
            </a:pPr>
            <a:r>
              <a:rPr sz="1800" dirty="0">
                <a:latin typeface="kiloji"/>
                <a:cs typeface="kiloji"/>
              </a:rPr>
              <a:t>上記の診療</a:t>
            </a:r>
            <a:r>
              <a:rPr sz="1800" spc="-114" dirty="0">
                <a:latin typeface="kiloji"/>
                <a:cs typeface="kiloji"/>
              </a:rPr>
              <a:t>に</a:t>
            </a:r>
            <a:r>
              <a:rPr sz="1800" spc="-85" dirty="0">
                <a:latin typeface="kiloji"/>
                <a:cs typeface="kiloji"/>
              </a:rPr>
              <a:t>つ</a:t>
            </a:r>
            <a:r>
              <a:rPr sz="1800" spc="-100" dirty="0">
                <a:latin typeface="kiloji"/>
                <a:cs typeface="kiloji"/>
              </a:rPr>
              <a:t>い</a:t>
            </a:r>
            <a:r>
              <a:rPr sz="1800" spc="-185" dirty="0">
                <a:latin typeface="kiloji"/>
                <a:cs typeface="kiloji"/>
              </a:rPr>
              <a:t>て</a:t>
            </a:r>
            <a:r>
              <a:rPr sz="1800" spc="-225" dirty="0">
                <a:latin typeface="kiloji"/>
                <a:cs typeface="kiloji"/>
              </a:rPr>
              <a:t>ど</a:t>
            </a:r>
            <a:r>
              <a:rPr sz="1800" spc="-535" dirty="0">
                <a:latin typeface="kiloji"/>
                <a:cs typeface="kiloji"/>
              </a:rPr>
              <a:t>う</a:t>
            </a:r>
            <a:r>
              <a:rPr sz="1800" dirty="0">
                <a:latin typeface="kiloji"/>
                <a:cs typeface="kiloji"/>
              </a:rPr>
              <a:t>考</a:t>
            </a:r>
            <a:r>
              <a:rPr sz="1800" spc="-185" dirty="0">
                <a:latin typeface="kiloji"/>
                <a:cs typeface="kiloji"/>
              </a:rPr>
              <a:t>え</a:t>
            </a:r>
            <a:r>
              <a:rPr sz="1800" spc="-260" dirty="0">
                <a:latin typeface="kiloji"/>
                <a:cs typeface="kiloji"/>
              </a:rPr>
              <a:t>る</a:t>
            </a:r>
            <a:r>
              <a:rPr sz="1800" dirty="0">
                <a:latin typeface="kiloji"/>
                <a:cs typeface="kiloji"/>
              </a:rPr>
              <a:t>か</a:t>
            </a:r>
          </a:p>
        </p:txBody>
      </p:sp>
      <p:sp>
        <p:nvSpPr>
          <p:cNvPr id="14" name="object 14"/>
          <p:cNvSpPr/>
          <p:nvPr/>
        </p:nvSpPr>
        <p:spPr>
          <a:xfrm>
            <a:off x="3162300" y="5678423"/>
            <a:ext cx="4340860" cy="741045"/>
          </a:xfrm>
          <a:custGeom>
            <a:avLst/>
            <a:gdLst/>
            <a:ahLst/>
            <a:cxnLst/>
            <a:rect l="l" t="t" r="r" b="b"/>
            <a:pathLst>
              <a:path w="4340859" h="741045">
                <a:moveTo>
                  <a:pt x="4334256" y="0"/>
                </a:moveTo>
                <a:lnTo>
                  <a:pt x="6095" y="0"/>
                </a:lnTo>
                <a:lnTo>
                  <a:pt x="0" y="6096"/>
                </a:lnTo>
                <a:lnTo>
                  <a:pt x="0" y="736097"/>
                </a:lnTo>
                <a:lnTo>
                  <a:pt x="6095" y="740669"/>
                </a:lnTo>
                <a:lnTo>
                  <a:pt x="4334256" y="740669"/>
                </a:lnTo>
                <a:lnTo>
                  <a:pt x="4340352" y="736097"/>
                </a:lnTo>
                <a:lnTo>
                  <a:pt x="4340352" y="728477"/>
                </a:lnTo>
                <a:lnTo>
                  <a:pt x="25907" y="728477"/>
                </a:lnTo>
                <a:lnTo>
                  <a:pt x="13716" y="716285"/>
                </a:lnTo>
                <a:lnTo>
                  <a:pt x="25907" y="716285"/>
                </a:lnTo>
                <a:lnTo>
                  <a:pt x="25907" y="25907"/>
                </a:lnTo>
                <a:lnTo>
                  <a:pt x="13716" y="25907"/>
                </a:lnTo>
                <a:lnTo>
                  <a:pt x="25907" y="13716"/>
                </a:lnTo>
                <a:lnTo>
                  <a:pt x="4340352" y="13716"/>
                </a:lnTo>
                <a:lnTo>
                  <a:pt x="4340352" y="6096"/>
                </a:lnTo>
                <a:lnTo>
                  <a:pt x="4334256" y="0"/>
                </a:lnTo>
                <a:close/>
              </a:path>
              <a:path w="4340859" h="741045">
                <a:moveTo>
                  <a:pt x="25907" y="716285"/>
                </a:moveTo>
                <a:lnTo>
                  <a:pt x="13716" y="716285"/>
                </a:lnTo>
                <a:lnTo>
                  <a:pt x="25907" y="728477"/>
                </a:lnTo>
                <a:lnTo>
                  <a:pt x="25907" y="716285"/>
                </a:lnTo>
                <a:close/>
              </a:path>
              <a:path w="4340859" h="741045">
                <a:moveTo>
                  <a:pt x="4314444" y="716285"/>
                </a:moveTo>
                <a:lnTo>
                  <a:pt x="25907" y="716285"/>
                </a:lnTo>
                <a:lnTo>
                  <a:pt x="25907" y="728477"/>
                </a:lnTo>
                <a:lnTo>
                  <a:pt x="4314444" y="728477"/>
                </a:lnTo>
                <a:lnTo>
                  <a:pt x="4314444" y="716285"/>
                </a:lnTo>
                <a:close/>
              </a:path>
              <a:path w="4340859" h="741045">
                <a:moveTo>
                  <a:pt x="4314444" y="13716"/>
                </a:moveTo>
                <a:lnTo>
                  <a:pt x="4314444" y="728477"/>
                </a:lnTo>
                <a:lnTo>
                  <a:pt x="4328159" y="716285"/>
                </a:lnTo>
                <a:lnTo>
                  <a:pt x="4340352" y="716285"/>
                </a:lnTo>
                <a:lnTo>
                  <a:pt x="4340352" y="25907"/>
                </a:lnTo>
                <a:lnTo>
                  <a:pt x="4328159" y="25907"/>
                </a:lnTo>
                <a:lnTo>
                  <a:pt x="4314444" y="13716"/>
                </a:lnTo>
                <a:close/>
              </a:path>
              <a:path w="4340859" h="741045">
                <a:moveTo>
                  <a:pt x="4340352" y="716285"/>
                </a:moveTo>
                <a:lnTo>
                  <a:pt x="4328159" y="716285"/>
                </a:lnTo>
                <a:lnTo>
                  <a:pt x="4314444" y="728477"/>
                </a:lnTo>
                <a:lnTo>
                  <a:pt x="4340352" y="728477"/>
                </a:lnTo>
                <a:lnTo>
                  <a:pt x="4340352" y="716285"/>
                </a:lnTo>
                <a:close/>
              </a:path>
              <a:path w="4340859" h="741045">
                <a:moveTo>
                  <a:pt x="25907" y="13716"/>
                </a:moveTo>
                <a:lnTo>
                  <a:pt x="13716" y="25907"/>
                </a:lnTo>
                <a:lnTo>
                  <a:pt x="25907" y="25907"/>
                </a:lnTo>
                <a:lnTo>
                  <a:pt x="25907" y="13716"/>
                </a:lnTo>
                <a:close/>
              </a:path>
              <a:path w="4340859" h="741045">
                <a:moveTo>
                  <a:pt x="4314444" y="13716"/>
                </a:moveTo>
                <a:lnTo>
                  <a:pt x="25907" y="13716"/>
                </a:lnTo>
                <a:lnTo>
                  <a:pt x="25907" y="25907"/>
                </a:lnTo>
                <a:lnTo>
                  <a:pt x="4314444" y="25907"/>
                </a:lnTo>
                <a:lnTo>
                  <a:pt x="4314444" y="13716"/>
                </a:lnTo>
                <a:close/>
              </a:path>
              <a:path w="4340859" h="741045">
                <a:moveTo>
                  <a:pt x="4340352" y="13716"/>
                </a:moveTo>
                <a:lnTo>
                  <a:pt x="4314444" y="13716"/>
                </a:lnTo>
                <a:lnTo>
                  <a:pt x="4328159" y="25907"/>
                </a:lnTo>
                <a:lnTo>
                  <a:pt x="4340352" y="25907"/>
                </a:lnTo>
                <a:lnTo>
                  <a:pt x="4340352" y="13716"/>
                </a:lnTo>
                <a:close/>
              </a:path>
            </a:pathLst>
          </a:custGeom>
          <a:solidFill>
            <a:srgbClr val="385D89"/>
          </a:solidFill>
        </p:spPr>
        <p:txBody>
          <a:bodyPr wrap="square" lIns="0" tIns="0" rIns="0" bIns="0" rtlCol="0"/>
          <a:lstStyle/>
          <a:p>
            <a:endParaRPr/>
          </a:p>
        </p:txBody>
      </p:sp>
      <p:sp>
        <p:nvSpPr>
          <p:cNvPr id="15" name="object 15"/>
          <p:cNvSpPr txBox="1"/>
          <p:nvPr/>
        </p:nvSpPr>
        <p:spPr>
          <a:xfrm>
            <a:off x="9617964" y="6907789"/>
            <a:ext cx="243840" cy="219075"/>
          </a:xfrm>
          <a:prstGeom prst="rect">
            <a:avLst/>
          </a:prstGeom>
        </p:spPr>
        <p:txBody>
          <a:bodyPr vert="horz" wrap="square" lIns="0" tIns="15240" rIns="0" bIns="0" rtlCol="0">
            <a:spAutoFit/>
          </a:bodyPr>
          <a:lstStyle/>
          <a:p>
            <a:pPr marL="50165">
              <a:lnSpc>
                <a:spcPct val="100000"/>
              </a:lnSpc>
              <a:spcBef>
                <a:spcPts val="120"/>
              </a:spcBef>
            </a:pPr>
            <a:fld id="{81D60167-4931-47E6-BA6A-407CBD079E47}" type="slidenum">
              <a:rPr sz="1200" dirty="0">
                <a:solidFill>
                  <a:srgbClr val="898989"/>
                </a:solidFill>
                <a:latin typeface="Carlito"/>
                <a:cs typeface="Carlito"/>
              </a:rPr>
              <a:t>36</a:t>
            </a:fld>
            <a:endParaRPr sz="1200">
              <a:latin typeface="Carlito"/>
              <a:cs typeface="Carli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617964" y="6907789"/>
            <a:ext cx="243840" cy="219075"/>
          </a:xfrm>
          <a:prstGeom prst="rect">
            <a:avLst/>
          </a:prstGeom>
        </p:spPr>
        <p:txBody>
          <a:bodyPr vert="horz" wrap="square" lIns="0" tIns="15240" rIns="0" bIns="0" rtlCol="0">
            <a:spAutoFit/>
          </a:bodyPr>
          <a:lstStyle/>
          <a:p>
            <a:pPr marL="50165">
              <a:lnSpc>
                <a:spcPct val="100000"/>
              </a:lnSpc>
              <a:spcBef>
                <a:spcPts val="120"/>
              </a:spcBef>
            </a:pPr>
            <a:fld id="{81D60167-4931-47E6-BA6A-407CBD079E47}" type="slidenum">
              <a:rPr sz="1200" dirty="0">
                <a:solidFill>
                  <a:srgbClr val="898989"/>
                </a:solidFill>
                <a:latin typeface="Carlito"/>
                <a:cs typeface="Carlito"/>
              </a:rPr>
              <a:t>37</a:t>
            </a:fld>
            <a:endParaRPr sz="1200">
              <a:latin typeface="Carlito"/>
              <a:cs typeface="Carlito"/>
            </a:endParaRPr>
          </a:p>
        </p:txBody>
      </p:sp>
      <p:sp>
        <p:nvSpPr>
          <p:cNvPr id="2" name="object 2"/>
          <p:cNvSpPr txBox="1">
            <a:spLocks noGrp="1"/>
          </p:cNvSpPr>
          <p:nvPr>
            <p:ph type="title"/>
          </p:nvPr>
        </p:nvSpPr>
        <p:spPr>
          <a:xfrm>
            <a:off x="4445000" y="3431540"/>
            <a:ext cx="185420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000000"/>
                </a:solidFill>
              </a:rPr>
              <a:t>参考資料</a:t>
            </a:r>
            <a:endParaRPr sz="3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49096" y="740663"/>
            <a:ext cx="8440420" cy="535305"/>
          </a:xfrm>
          <a:custGeom>
            <a:avLst/>
            <a:gdLst/>
            <a:ahLst/>
            <a:cxnLst/>
            <a:rect l="l" t="t" r="r" b="b"/>
            <a:pathLst>
              <a:path w="8440420" h="535305">
                <a:moveTo>
                  <a:pt x="8439912" y="0"/>
                </a:moveTo>
                <a:lnTo>
                  <a:pt x="0" y="0"/>
                </a:lnTo>
                <a:lnTo>
                  <a:pt x="0" y="60960"/>
                </a:lnTo>
                <a:lnTo>
                  <a:pt x="0" y="534924"/>
                </a:lnTo>
                <a:lnTo>
                  <a:pt x="8439912" y="534924"/>
                </a:lnTo>
                <a:lnTo>
                  <a:pt x="8439912" y="60960"/>
                </a:lnTo>
                <a:lnTo>
                  <a:pt x="8439912" y="0"/>
                </a:lnTo>
                <a:close/>
              </a:path>
            </a:pathLst>
          </a:custGeom>
          <a:solidFill>
            <a:srgbClr val="10243F"/>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algn="ctr">
              <a:lnSpc>
                <a:spcPct val="100000"/>
              </a:lnSpc>
              <a:spcBef>
                <a:spcPts val="100"/>
              </a:spcBef>
            </a:pPr>
            <a:r>
              <a:rPr dirty="0" err="1"/>
              <a:t>本指針上</a:t>
            </a:r>
            <a:r>
              <a:rPr lang="ja-JP" altLang="en-US"/>
              <a:t>の「初診</a:t>
            </a:r>
            <a:r>
              <a:rPr spc="-1200" dirty="0"/>
              <a:t>」</a:t>
            </a:r>
            <a:r>
              <a:rPr dirty="0" err="1"/>
              <a:t>の定義</a:t>
            </a:r>
            <a:r>
              <a:rPr lang="ja-JP" altLang="en-US"/>
              <a:t>（</a:t>
            </a:r>
            <a:r>
              <a:rPr lang="en-US" altLang="ja-JP" dirty="0"/>
              <a:t>1</a:t>
            </a:r>
            <a:r>
              <a:rPr lang="ja-JP" altLang="en-US"/>
              <a:t>）</a:t>
            </a:r>
            <a:r>
              <a:rPr spc="-1055" dirty="0"/>
              <a:t>（</a:t>
            </a:r>
          </a:p>
        </p:txBody>
      </p:sp>
      <p:grpSp>
        <p:nvGrpSpPr>
          <p:cNvPr id="4" name="object 4"/>
          <p:cNvGrpSpPr/>
          <p:nvPr/>
        </p:nvGrpSpPr>
        <p:grpSpPr>
          <a:xfrm>
            <a:off x="1144524" y="2729483"/>
            <a:ext cx="8376284" cy="3129280"/>
            <a:chOff x="1144524" y="2729483"/>
            <a:chExt cx="8376284" cy="3129280"/>
          </a:xfrm>
        </p:grpSpPr>
        <p:sp>
          <p:nvSpPr>
            <p:cNvPr id="5" name="object 5"/>
            <p:cNvSpPr/>
            <p:nvPr/>
          </p:nvSpPr>
          <p:spPr>
            <a:xfrm>
              <a:off x="1144524" y="2950463"/>
              <a:ext cx="8376284" cy="2908300"/>
            </a:xfrm>
            <a:custGeom>
              <a:avLst/>
              <a:gdLst/>
              <a:ahLst/>
              <a:cxnLst/>
              <a:rect l="l" t="t" r="r" b="b"/>
              <a:pathLst>
                <a:path w="8376284" h="2908300">
                  <a:moveTo>
                    <a:pt x="8374380" y="0"/>
                  </a:moveTo>
                  <a:lnTo>
                    <a:pt x="1523" y="0"/>
                  </a:lnTo>
                  <a:lnTo>
                    <a:pt x="0" y="3048"/>
                  </a:lnTo>
                  <a:lnTo>
                    <a:pt x="0" y="2904744"/>
                  </a:lnTo>
                  <a:lnTo>
                    <a:pt x="1523" y="2907792"/>
                  </a:lnTo>
                  <a:lnTo>
                    <a:pt x="8374380" y="2907792"/>
                  </a:lnTo>
                  <a:lnTo>
                    <a:pt x="8375904" y="2904744"/>
                  </a:lnTo>
                  <a:lnTo>
                    <a:pt x="8375904" y="2903220"/>
                  </a:lnTo>
                  <a:lnTo>
                    <a:pt x="9143" y="2903220"/>
                  </a:lnTo>
                  <a:lnTo>
                    <a:pt x="4572" y="2898648"/>
                  </a:lnTo>
                  <a:lnTo>
                    <a:pt x="9143" y="2898648"/>
                  </a:lnTo>
                  <a:lnTo>
                    <a:pt x="9143" y="10668"/>
                  </a:lnTo>
                  <a:lnTo>
                    <a:pt x="4571" y="10668"/>
                  </a:lnTo>
                  <a:lnTo>
                    <a:pt x="9143" y="4572"/>
                  </a:lnTo>
                  <a:lnTo>
                    <a:pt x="8375904" y="4572"/>
                  </a:lnTo>
                  <a:lnTo>
                    <a:pt x="8375904" y="3048"/>
                  </a:lnTo>
                  <a:lnTo>
                    <a:pt x="8374380" y="0"/>
                  </a:lnTo>
                  <a:close/>
                </a:path>
                <a:path w="8376284" h="2908300">
                  <a:moveTo>
                    <a:pt x="9143" y="2898648"/>
                  </a:moveTo>
                  <a:lnTo>
                    <a:pt x="4572" y="2898648"/>
                  </a:lnTo>
                  <a:lnTo>
                    <a:pt x="9143" y="2903220"/>
                  </a:lnTo>
                  <a:lnTo>
                    <a:pt x="9143" y="2898648"/>
                  </a:lnTo>
                  <a:close/>
                </a:path>
                <a:path w="8376284" h="2908300">
                  <a:moveTo>
                    <a:pt x="8366759" y="2898648"/>
                  </a:moveTo>
                  <a:lnTo>
                    <a:pt x="9143" y="2898648"/>
                  </a:lnTo>
                  <a:lnTo>
                    <a:pt x="9143" y="2903220"/>
                  </a:lnTo>
                  <a:lnTo>
                    <a:pt x="8366759" y="2903220"/>
                  </a:lnTo>
                  <a:lnTo>
                    <a:pt x="8366759" y="2898648"/>
                  </a:lnTo>
                  <a:close/>
                </a:path>
                <a:path w="8376284" h="2908300">
                  <a:moveTo>
                    <a:pt x="8366759" y="4572"/>
                  </a:moveTo>
                  <a:lnTo>
                    <a:pt x="8366759" y="2903220"/>
                  </a:lnTo>
                  <a:lnTo>
                    <a:pt x="8371332" y="2898648"/>
                  </a:lnTo>
                  <a:lnTo>
                    <a:pt x="8375904" y="2898648"/>
                  </a:lnTo>
                  <a:lnTo>
                    <a:pt x="8375904" y="10668"/>
                  </a:lnTo>
                  <a:lnTo>
                    <a:pt x="8371332" y="10668"/>
                  </a:lnTo>
                  <a:lnTo>
                    <a:pt x="8366759" y="4572"/>
                  </a:lnTo>
                  <a:close/>
                </a:path>
                <a:path w="8376284" h="2908300">
                  <a:moveTo>
                    <a:pt x="8375904" y="2898648"/>
                  </a:moveTo>
                  <a:lnTo>
                    <a:pt x="8371332" y="2898648"/>
                  </a:lnTo>
                  <a:lnTo>
                    <a:pt x="8366759" y="2903220"/>
                  </a:lnTo>
                  <a:lnTo>
                    <a:pt x="8375904" y="2903220"/>
                  </a:lnTo>
                  <a:lnTo>
                    <a:pt x="8375904" y="2898648"/>
                  </a:lnTo>
                  <a:close/>
                </a:path>
                <a:path w="8376284" h="2908300">
                  <a:moveTo>
                    <a:pt x="9143" y="4572"/>
                  </a:moveTo>
                  <a:lnTo>
                    <a:pt x="4571" y="10668"/>
                  </a:lnTo>
                  <a:lnTo>
                    <a:pt x="9143" y="10668"/>
                  </a:lnTo>
                  <a:lnTo>
                    <a:pt x="9143" y="4572"/>
                  </a:lnTo>
                  <a:close/>
                </a:path>
                <a:path w="8376284" h="2908300">
                  <a:moveTo>
                    <a:pt x="8366759" y="4572"/>
                  </a:moveTo>
                  <a:lnTo>
                    <a:pt x="9143" y="4572"/>
                  </a:lnTo>
                  <a:lnTo>
                    <a:pt x="9143" y="10668"/>
                  </a:lnTo>
                  <a:lnTo>
                    <a:pt x="8366759" y="10668"/>
                  </a:lnTo>
                  <a:lnTo>
                    <a:pt x="8366759" y="4572"/>
                  </a:lnTo>
                  <a:close/>
                </a:path>
                <a:path w="8376284" h="2908300">
                  <a:moveTo>
                    <a:pt x="8375904" y="4572"/>
                  </a:moveTo>
                  <a:lnTo>
                    <a:pt x="8366759" y="4572"/>
                  </a:lnTo>
                  <a:lnTo>
                    <a:pt x="8371332" y="10668"/>
                  </a:lnTo>
                  <a:lnTo>
                    <a:pt x="8375904" y="10668"/>
                  </a:lnTo>
                  <a:lnTo>
                    <a:pt x="8375904" y="4572"/>
                  </a:lnTo>
                  <a:close/>
                </a:path>
              </a:pathLst>
            </a:custGeom>
            <a:solidFill>
              <a:srgbClr val="1F497C"/>
            </a:solidFill>
          </p:spPr>
          <p:txBody>
            <a:bodyPr wrap="square" lIns="0" tIns="0" rIns="0" bIns="0" rtlCol="0"/>
            <a:lstStyle/>
            <a:p>
              <a:endParaRPr/>
            </a:p>
          </p:txBody>
        </p:sp>
        <p:sp>
          <p:nvSpPr>
            <p:cNvPr id="6" name="object 6"/>
            <p:cNvSpPr/>
            <p:nvPr/>
          </p:nvSpPr>
          <p:spPr>
            <a:xfrm>
              <a:off x="1149096" y="2729483"/>
              <a:ext cx="5791200" cy="265430"/>
            </a:xfrm>
            <a:custGeom>
              <a:avLst/>
              <a:gdLst/>
              <a:ahLst/>
              <a:cxnLst/>
              <a:rect l="l" t="t" r="r" b="b"/>
              <a:pathLst>
                <a:path w="5791200" h="265430">
                  <a:moveTo>
                    <a:pt x="5791200" y="44196"/>
                  </a:moveTo>
                  <a:lnTo>
                    <a:pt x="5787720" y="27012"/>
                  </a:lnTo>
                  <a:lnTo>
                    <a:pt x="5778246" y="12954"/>
                  </a:lnTo>
                  <a:lnTo>
                    <a:pt x="5764187" y="3479"/>
                  </a:lnTo>
                  <a:lnTo>
                    <a:pt x="5747004" y="0"/>
                  </a:lnTo>
                  <a:lnTo>
                    <a:pt x="44196" y="0"/>
                  </a:lnTo>
                  <a:lnTo>
                    <a:pt x="27000" y="3479"/>
                  </a:lnTo>
                  <a:lnTo>
                    <a:pt x="12954" y="12966"/>
                  </a:lnTo>
                  <a:lnTo>
                    <a:pt x="3467" y="27012"/>
                  </a:lnTo>
                  <a:lnTo>
                    <a:pt x="0" y="44196"/>
                  </a:lnTo>
                  <a:lnTo>
                    <a:pt x="0" y="220980"/>
                  </a:lnTo>
                  <a:lnTo>
                    <a:pt x="3467" y="238175"/>
                  </a:lnTo>
                  <a:lnTo>
                    <a:pt x="12954" y="252222"/>
                  </a:lnTo>
                  <a:lnTo>
                    <a:pt x="27000" y="261708"/>
                  </a:lnTo>
                  <a:lnTo>
                    <a:pt x="44196" y="265176"/>
                  </a:lnTo>
                  <a:lnTo>
                    <a:pt x="5747004" y="265176"/>
                  </a:lnTo>
                  <a:lnTo>
                    <a:pt x="5764187" y="261708"/>
                  </a:lnTo>
                  <a:lnTo>
                    <a:pt x="5778233" y="252222"/>
                  </a:lnTo>
                  <a:lnTo>
                    <a:pt x="5787720" y="238175"/>
                  </a:lnTo>
                  <a:lnTo>
                    <a:pt x="5791200" y="220980"/>
                  </a:lnTo>
                  <a:lnTo>
                    <a:pt x="5791200" y="44196"/>
                  </a:lnTo>
                  <a:close/>
                </a:path>
              </a:pathLst>
            </a:custGeom>
            <a:solidFill>
              <a:srgbClr val="10243F"/>
            </a:solidFill>
          </p:spPr>
          <p:txBody>
            <a:bodyPr wrap="square" lIns="0" tIns="0" rIns="0" bIns="0" rtlCol="0"/>
            <a:lstStyle/>
            <a:p>
              <a:endParaRPr/>
            </a:p>
          </p:txBody>
        </p:sp>
      </p:grpSp>
      <p:grpSp>
        <p:nvGrpSpPr>
          <p:cNvPr id="7" name="object 7"/>
          <p:cNvGrpSpPr/>
          <p:nvPr/>
        </p:nvGrpSpPr>
        <p:grpSpPr>
          <a:xfrm>
            <a:off x="1144524" y="1351788"/>
            <a:ext cx="8376284" cy="1102360"/>
            <a:chOff x="1144524" y="1351788"/>
            <a:chExt cx="8376284" cy="1102360"/>
          </a:xfrm>
        </p:grpSpPr>
        <p:sp>
          <p:nvSpPr>
            <p:cNvPr id="8" name="object 8"/>
            <p:cNvSpPr/>
            <p:nvPr/>
          </p:nvSpPr>
          <p:spPr>
            <a:xfrm>
              <a:off x="1144524" y="1584960"/>
              <a:ext cx="8376284" cy="868680"/>
            </a:xfrm>
            <a:custGeom>
              <a:avLst/>
              <a:gdLst/>
              <a:ahLst/>
              <a:cxnLst/>
              <a:rect l="l" t="t" r="r" b="b"/>
              <a:pathLst>
                <a:path w="8376284" h="868680">
                  <a:moveTo>
                    <a:pt x="8374380" y="0"/>
                  </a:moveTo>
                  <a:lnTo>
                    <a:pt x="1523" y="0"/>
                  </a:lnTo>
                  <a:lnTo>
                    <a:pt x="0" y="3048"/>
                  </a:lnTo>
                  <a:lnTo>
                    <a:pt x="0" y="867155"/>
                  </a:lnTo>
                  <a:lnTo>
                    <a:pt x="1523" y="868679"/>
                  </a:lnTo>
                  <a:lnTo>
                    <a:pt x="8374380" y="868679"/>
                  </a:lnTo>
                  <a:lnTo>
                    <a:pt x="8375904" y="867155"/>
                  </a:lnTo>
                  <a:lnTo>
                    <a:pt x="8375904" y="864108"/>
                  </a:lnTo>
                  <a:lnTo>
                    <a:pt x="9143" y="864108"/>
                  </a:lnTo>
                  <a:lnTo>
                    <a:pt x="4571" y="859536"/>
                  </a:lnTo>
                  <a:lnTo>
                    <a:pt x="9143" y="859536"/>
                  </a:lnTo>
                  <a:lnTo>
                    <a:pt x="9143" y="9144"/>
                  </a:lnTo>
                  <a:lnTo>
                    <a:pt x="4571" y="9144"/>
                  </a:lnTo>
                  <a:lnTo>
                    <a:pt x="9143" y="4572"/>
                  </a:lnTo>
                  <a:lnTo>
                    <a:pt x="8375904" y="4572"/>
                  </a:lnTo>
                  <a:lnTo>
                    <a:pt x="8375904" y="3048"/>
                  </a:lnTo>
                  <a:lnTo>
                    <a:pt x="8374380" y="0"/>
                  </a:lnTo>
                  <a:close/>
                </a:path>
                <a:path w="8376284" h="868680">
                  <a:moveTo>
                    <a:pt x="9143" y="859536"/>
                  </a:moveTo>
                  <a:lnTo>
                    <a:pt x="4571" y="859536"/>
                  </a:lnTo>
                  <a:lnTo>
                    <a:pt x="9143" y="864108"/>
                  </a:lnTo>
                  <a:lnTo>
                    <a:pt x="9143" y="859536"/>
                  </a:lnTo>
                  <a:close/>
                </a:path>
                <a:path w="8376284" h="868680">
                  <a:moveTo>
                    <a:pt x="8366759" y="859536"/>
                  </a:moveTo>
                  <a:lnTo>
                    <a:pt x="9143" y="859536"/>
                  </a:lnTo>
                  <a:lnTo>
                    <a:pt x="9143" y="864108"/>
                  </a:lnTo>
                  <a:lnTo>
                    <a:pt x="8366759" y="864108"/>
                  </a:lnTo>
                  <a:lnTo>
                    <a:pt x="8366759" y="859536"/>
                  </a:lnTo>
                  <a:close/>
                </a:path>
                <a:path w="8376284" h="868680">
                  <a:moveTo>
                    <a:pt x="8366759" y="4572"/>
                  </a:moveTo>
                  <a:lnTo>
                    <a:pt x="8366759" y="864108"/>
                  </a:lnTo>
                  <a:lnTo>
                    <a:pt x="8371332" y="859536"/>
                  </a:lnTo>
                  <a:lnTo>
                    <a:pt x="8375904" y="859536"/>
                  </a:lnTo>
                  <a:lnTo>
                    <a:pt x="8375904" y="9144"/>
                  </a:lnTo>
                  <a:lnTo>
                    <a:pt x="8371332" y="9144"/>
                  </a:lnTo>
                  <a:lnTo>
                    <a:pt x="8366759" y="4572"/>
                  </a:lnTo>
                  <a:close/>
                </a:path>
                <a:path w="8376284" h="868680">
                  <a:moveTo>
                    <a:pt x="8375904" y="859536"/>
                  </a:moveTo>
                  <a:lnTo>
                    <a:pt x="8371332" y="859536"/>
                  </a:lnTo>
                  <a:lnTo>
                    <a:pt x="8366759" y="864108"/>
                  </a:lnTo>
                  <a:lnTo>
                    <a:pt x="8375904" y="864108"/>
                  </a:lnTo>
                  <a:lnTo>
                    <a:pt x="8375904" y="859536"/>
                  </a:lnTo>
                  <a:close/>
                </a:path>
                <a:path w="8376284" h="868680">
                  <a:moveTo>
                    <a:pt x="9143" y="4572"/>
                  </a:moveTo>
                  <a:lnTo>
                    <a:pt x="4571" y="9144"/>
                  </a:lnTo>
                  <a:lnTo>
                    <a:pt x="9143" y="9144"/>
                  </a:lnTo>
                  <a:lnTo>
                    <a:pt x="9143" y="4572"/>
                  </a:lnTo>
                  <a:close/>
                </a:path>
                <a:path w="8376284" h="868680">
                  <a:moveTo>
                    <a:pt x="8366759" y="4572"/>
                  </a:moveTo>
                  <a:lnTo>
                    <a:pt x="9143" y="4572"/>
                  </a:lnTo>
                  <a:lnTo>
                    <a:pt x="9143" y="9144"/>
                  </a:lnTo>
                  <a:lnTo>
                    <a:pt x="8366759" y="9144"/>
                  </a:lnTo>
                  <a:lnTo>
                    <a:pt x="8366759" y="4572"/>
                  </a:lnTo>
                  <a:close/>
                </a:path>
                <a:path w="8376284" h="868680">
                  <a:moveTo>
                    <a:pt x="8375904" y="4572"/>
                  </a:moveTo>
                  <a:lnTo>
                    <a:pt x="8366759" y="4572"/>
                  </a:lnTo>
                  <a:lnTo>
                    <a:pt x="8371332" y="9144"/>
                  </a:lnTo>
                  <a:lnTo>
                    <a:pt x="8375904" y="9144"/>
                  </a:lnTo>
                  <a:lnTo>
                    <a:pt x="8375904" y="4572"/>
                  </a:lnTo>
                  <a:close/>
                </a:path>
              </a:pathLst>
            </a:custGeom>
            <a:solidFill>
              <a:srgbClr val="1F497C"/>
            </a:solidFill>
          </p:spPr>
          <p:txBody>
            <a:bodyPr wrap="square" lIns="0" tIns="0" rIns="0" bIns="0" rtlCol="0"/>
            <a:lstStyle/>
            <a:p>
              <a:endParaRPr/>
            </a:p>
          </p:txBody>
        </p:sp>
        <p:sp>
          <p:nvSpPr>
            <p:cNvPr id="9" name="object 9"/>
            <p:cNvSpPr/>
            <p:nvPr/>
          </p:nvSpPr>
          <p:spPr>
            <a:xfrm>
              <a:off x="1147572" y="1351788"/>
              <a:ext cx="2123440" cy="227329"/>
            </a:xfrm>
            <a:custGeom>
              <a:avLst/>
              <a:gdLst/>
              <a:ahLst/>
              <a:cxnLst/>
              <a:rect l="l" t="t" r="r" b="b"/>
              <a:pathLst>
                <a:path w="2123440" h="227330">
                  <a:moveTo>
                    <a:pt x="2066544" y="0"/>
                  </a:moveTo>
                  <a:lnTo>
                    <a:pt x="57912" y="0"/>
                  </a:lnTo>
                  <a:lnTo>
                    <a:pt x="0" y="227075"/>
                  </a:lnTo>
                  <a:lnTo>
                    <a:pt x="2122931" y="227075"/>
                  </a:lnTo>
                  <a:lnTo>
                    <a:pt x="2066544" y="0"/>
                  </a:lnTo>
                  <a:close/>
                </a:path>
              </a:pathLst>
            </a:custGeom>
            <a:solidFill>
              <a:srgbClr val="10243F"/>
            </a:solidFill>
          </p:spPr>
          <p:txBody>
            <a:bodyPr wrap="square" lIns="0" tIns="0" rIns="0" bIns="0" rtlCol="0"/>
            <a:lstStyle/>
            <a:p>
              <a:endParaRPr/>
            </a:p>
          </p:txBody>
        </p:sp>
      </p:grpSp>
      <p:sp>
        <p:nvSpPr>
          <p:cNvPr id="10" name="object 10"/>
          <p:cNvSpPr txBox="1"/>
          <p:nvPr/>
        </p:nvSpPr>
        <p:spPr>
          <a:xfrm>
            <a:off x="1226311" y="1283815"/>
            <a:ext cx="8204834" cy="4755515"/>
          </a:xfrm>
          <a:prstGeom prst="rect">
            <a:avLst/>
          </a:prstGeom>
        </p:spPr>
        <p:txBody>
          <a:bodyPr vert="horz" wrap="square" lIns="0" tIns="76200" rIns="0" bIns="0" rtlCol="0">
            <a:spAutoFit/>
          </a:bodyPr>
          <a:lstStyle/>
          <a:p>
            <a:pPr marL="448309">
              <a:lnSpc>
                <a:spcPct val="100000"/>
              </a:lnSpc>
              <a:spcBef>
                <a:spcPts val="600"/>
              </a:spcBef>
            </a:pPr>
            <a:r>
              <a:rPr sz="1300" spc="-5" dirty="0">
                <a:solidFill>
                  <a:srgbClr val="FFFFFF"/>
                </a:solidFill>
                <a:latin typeface="kiloji"/>
                <a:cs typeface="kiloji"/>
              </a:rPr>
              <a:t>背景</a:t>
            </a:r>
            <a:r>
              <a:rPr sz="1300" spc="-655" dirty="0">
                <a:solidFill>
                  <a:srgbClr val="FFFFFF"/>
                </a:solidFill>
                <a:latin typeface="kiloji"/>
                <a:cs typeface="kiloji"/>
              </a:rPr>
              <a:t>・</a:t>
            </a:r>
            <a:r>
              <a:rPr sz="1300" spc="-5" dirty="0">
                <a:solidFill>
                  <a:srgbClr val="FFFFFF"/>
                </a:solidFill>
                <a:latin typeface="kiloji"/>
                <a:cs typeface="kiloji"/>
              </a:rPr>
              <a:t>問題意識</a:t>
            </a:r>
            <a:endParaRPr sz="1300" dirty="0">
              <a:latin typeface="kiloji"/>
              <a:cs typeface="kiloji"/>
            </a:endParaRPr>
          </a:p>
          <a:p>
            <a:pPr marL="12700" marR="125095" indent="139700">
              <a:lnSpc>
                <a:spcPct val="97600"/>
              </a:lnSpc>
              <a:spcBef>
                <a:spcPts val="720"/>
              </a:spcBef>
            </a:pPr>
            <a:r>
              <a:rPr sz="1650" spc="15" dirty="0">
                <a:latin typeface="kiloji"/>
                <a:cs typeface="kiloji"/>
              </a:rPr>
              <a:t>第</a:t>
            </a:r>
            <a:r>
              <a:rPr sz="1650" spc="-515" dirty="0">
                <a:latin typeface="kiloji"/>
                <a:cs typeface="kiloji"/>
              </a:rPr>
              <a:t>２</a:t>
            </a:r>
            <a:r>
              <a:rPr sz="1650" spc="15" dirty="0">
                <a:latin typeface="kiloji"/>
                <a:cs typeface="kiloji"/>
              </a:rPr>
              <a:t>回検討会</a:t>
            </a:r>
            <a:r>
              <a:rPr sz="1650" spc="-95" dirty="0">
                <a:latin typeface="kiloji"/>
                <a:cs typeface="kiloji"/>
              </a:rPr>
              <a:t>に</a:t>
            </a:r>
            <a:r>
              <a:rPr sz="1650" spc="-80" dirty="0">
                <a:latin typeface="kiloji"/>
                <a:cs typeface="kiloji"/>
              </a:rPr>
              <a:t>おい</a:t>
            </a:r>
            <a:r>
              <a:rPr sz="1650" spc="-155" dirty="0">
                <a:latin typeface="kiloji"/>
                <a:cs typeface="kiloji"/>
              </a:rPr>
              <a:t>て</a:t>
            </a:r>
            <a:r>
              <a:rPr sz="1650" spc="-550" dirty="0">
                <a:latin typeface="kiloji"/>
                <a:cs typeface="kiloji"/>
              </a:rPr>
              <a:t>、</a:t>
            </a:r>
            <a:r>
              <a:rPr sz="1650" spc="15" dirty="0">
                <a:latin typeface="kiloji"/>
                <a:cs typeface="kiloji"/>
              </a:rPr>
              <a:t>初診</a:t>
            </a:r>
            <a:r>
              <a:rPr sz="1650" dirty="0">
                <a:latin typeface="kiloji"/>
                <a:cs typeface="kiloji"/>
              </a:rPr>
              <a:t>対</a:t>
            </a:r>
            <a:r>
              <a:rPr sz="1650" spc="15" dirty="0">
                <a:latin typeface="kiloji"/>
                <a:cs typeface="kiloji"/>
              </a:rPr>
              <a:t>面</a:t>
            </a:r>
            <a:r>
              <a:rPr sz="1650" dirty="0">
                <a:latin typeface="kiloji"/>
                <a:cs typeface="kiloji"/>
              </a:rPr>
              <a:t>診</a:t>
            </a:r>
            <a:r>
              <a:rPr sz="1650" spc="15" dirty="0">
                <a:latin typeface="kiloji"/>
                <a:cs typeface="kiloji"/>
              </a:rPr>
              <a:t>療</a:t>
            </a:r>
            <a:r>
              <a:rPr sz="1650" dirty="0">
                <a:latin typeface="kiloji"/>
                <a:cs typeface="kiloji"/>
              </a:rPr>
              <a:t>の</a:t>
            </a:r>
            <a:r>
              <a:rPr sz="1650" spc="15" dirty="0">
                <a:latin typeface="kiloji"/>
                <a:cs typeface="kiloji"/>
              </a:rPr>
              <a:t>原</a:t>
            </a:r>
            <a:r>
              <a:rPr sz="1650" dirty="0">
                <a:latin typeface="kiloji"/>
                <a:cs typeface="kiloji"/>
              </a:rPr>
              <a:t>則</a:t>
            </a:r>
            <a:r>
              <a:rPr sz="1650" spc="15" dirty="0">
                <a:latin typeface="kiloji"/>
                <a:cs typeface="kiloji"/>
              </a:rPr>
              <a:t>の例</a:t>
            </a:r>
            <a:r>
              <a:rPr sz="1650" dirty="0">
                <a:latin typeface="kiloji"/>
                <a:cs typeface="kiloji"/>
              </a:rPr>
              <a:t>外</a:t>
            </a:r>
            <a:r>
              <a:rPr sz="1650" spc="15" dirty="0">
                <a:latin typeface="kiloji"/>
                <a:cs typeface="kiloji"/>
              </a:rPr>
              <a:t>の</a:t>
            </a:r>
            <a:r>
              <a:rPr sz="1650" dirty="0">
                <a:latin typeface="kiloji"/>
                <a:cs typeface="kiloji"/>
              </a:rPr>
              <a:t>検</a:t>
            </a:r>
            <a:r>
              <a:rPr sz="1650" spc="15" dirty="0">
                <a:latin typeface="kiloji"/>
                <a:cs typeface="kiloji"/>
              </a:rPr>
              <a:t>討</a:t>
            </a:r>
            <a:r>
              <a:rPr sz="1650" dirty="0">
                <a:latin typeface="kiloji"/>
                <a:cs typeface="kiloji"/>
              </a:rPr>
              <a:t>の</a:t>
            </a:r>
            <a:r>
              <a:rPr sz="1650" spc="15" dirty="0">
                <a:latin typeface="kiloji"/>
                <a:cs typeface="kiloji"/>
              </a:rPr>
              <a:t>議</a:t>
            </a:r>
            <a:r>
              <a:rPr sz="1650" dirty="0">
                <a:latin typeface="kiloji"/>
                <a:cs typeface="kiloji"/>
              </a:rPr>
              <a:t>題</a:t>
            </a:r>
            <a:r>
              <a:rPr sz="1650" spc="15" dirty="0">
                <a:latin typeface="kiloji"/>
                <a:cs typeface="kiloji"/>
              </a:rPr>
              <a:t>等</a:t>
            </a:r>
            <a:r>
              <a:rPr sz="1650" spc="-95" dirty="0">
                <a:latin typeface="kiloji"/>
                <a:cs typeface="kiloji"/>
              </a:rPr>
              <a:t>に</a:t>
            </a:r>
            <a:r>
              <a:rPr sz="1650" spc="-80" dirty="0">
                <a:latin typeface="kiloji"/>
                <a:cs typeface="kiloji"/>
              </a:rPr>
              <a:t>おい</a:t>
            </a:r>
            <a:r>
              <a:rPr sz="1650" spc="-155" dirty="0">
                <a:latin typeface="kiloji"/>
                <a:cs typeface="kiloji"/>
              </a:rPr>
              <a:t>て</a:t>
            </a:r>
            <a:r>
              <a:rPr sz="1650" spc="-550" dirty="0">
                <a:latin typeface="kiloji"/>
                <a:cs typeface="kiloji"/>
              </a:rPr>
              <a:t>、</a:t>
            </a:r>
            <a:r>
              <a:rPr sz="1650" spc="15" dirty="0">
                <a:latin typeface="kiloji"/>
                <a:cs typeface="kiloji"/>
              </a:rPr>
              <a:t>本</a:t>
            </a:r>
            <a:r>
              <a:rPr sz="1650" dirty="0">
                <a:latin typeface="kiloji"/>
                <a:cs typeface="kiloji"/>
              </a:rPr>
              <a:t>指</a:t>
            </a:r>
            <a:r>
              <a:rPr sz="1650" spc="15" dirty="0">
                <a:latin typeface="kiloji"/>
                <a:cs typeface="kiloji"/>
              </a:rPr>
              <a:t>針上 </a:t>
            </a:r>
            <a:r>
              <a:rPr sz="1650" spc="-80" dirty="0">
                <a:latin typeface="kiloji"/>
                <a:cs typeface="kiloji"/>
              </a:rPr>
              <a:t>におけ</a:t>
            </a:r>
            <a:r>
              <a:rPr sz="1650" spc="-210" dirty="0">
                <a:latin typeface="kiloji"/>
                <a:cs typeface="kiloji"/>
              </a:rPr>
              <a:t>る</a:t>
            </a:r>
            <a:r>
              <a:rPr sz="1650" spc="-815" dirty="0">
                <a:latin typeface="kiloji"/>
                <a:cs typeface="kiloji"/>
              </a:rPr>
              <a:t>「</a:t>
            </a:r>
            <a:r>
              <a:rPr sz="1650" spc="15" dirty="0">
                <a:latin typeface="kiloji"/>
                <a:cs typeface="kiloji"/>
              </a:rPr>
              <a:t>初診</a:t>
            </a:r>
            <a:r>
              <a:rPr sz="1650" spc="-830" dirty="0">
                <a:latin typeface="kiloji"/>
                <a:cs typeface="kiloji"/>
              </a:rPr>
              <a:t>」</a:t>
            </a:r>
            <a:r>
              <a:rPr sz="1650" spc="15" dirty="0">
                <a:latin typeface="kiloji"/>
                <a:cs typeface="kiloji"/>
              </a:rPr>
              <a:t>の</a:t>
            </a:r>
            <a:r>
              <a:rPr sz="1650" dirty="0">
                <a:latin typeface="kiloji"/>
                <a:cs typeface="kiloji"/>
              </a:rPr>
              <a:t>定</a:t>
            </a:r>
            <a:r>
              <a:rPr sz="1650" spc="15" dirty="0">
                <a:latin typeface="kiloji"/>
                <a:cs typeface="kiloji"/>
              </a:rPr>
              <a:t>義</a:t>
            </a:r>
            <a:r>
              <a:rPr sz="1650" spc="-95" dirty="0">
                <a:latin typeface="kiloji"/>
                <a:cs typeface="kiloji"/>
              </a:rPr>
              <a:t>に</a:t>
            </a:r>
            <a:r>
              <a:rPr sz="1650" spc="-75" dirty="0">
                <a:latin typeface="kiloji"/>
                <a:cs typeface="kiloji"/>
              </a:rPr>
              <a:t>つ</a:t>
            </a:r>
            <a:r>
              <a:rPr sz="1650" spc="-80" dirty="0">
                <a:latin typeface="kiloji"/>
                <a:cs typeface="kiloji"/>
              </a:rPr>
              <a:t>い</a:t>
            </a:r>
            <a:r>
              <a:rPr sz="1650" spc="-155" dirty="0">
                <a:latin typeface="kiloji"/>
                <a:cs typeface="kiloji"/>
              </a:rPr>
              <a:t>て</a:t>
            </a:r>
            <a:r>
              <a:rPr sz="1650" spc="15" dirty="0">
                <a:latin typeface="kiloji"/>
                <a:cs typeface="kiloji"/>
              </a:rPr>
              <a:t>議論</a:t>
            </a:r>
            <a:r>
              <a:rPr sz="1650" dirty="0">
                <a:latin typeface="kiloji"/>
                <a:cs typeface="kiloji"/>
              </a:rPr>
              <a:t>が</a:t>
            </a:r>
            <a:r>
              <a:rPr sz="1650" spc="-95" dirty="0">
                <a:latin typeface="kiloji"/>
                <a:cs typeface="kiloji"/>
              </a:rPr>
              <a:t>あ</a:t>
            </a:r>
            <a:r>
              <a:rPr sz="1650" spc="-310" dirty="0">
                <a:latin typeface="kiloji"/>
                <a:cs typeface="kiloji"/>
              </a:rPr>
              <a:t>っ</a:t>
            </a:r>
            <a:r>
              <a:rPr sz="1650" spc="-120" dirty="0">
                <a:latin typeface="kiloji"/>
                <a:cs typeface="kiloji"/>
              </a:rPr>
              <a:t>たた</a:t>
            </a:r>
            <a:r>
              <a:rPr sz="1650" spc="-35" dirty="0">
                <a:latin typeface="kiloji"/>
                <a:cs typeface="kiloji"/>
              </a:rPr>
              <a:t>め</a:t>
            </a:r>
            <a:r>
              <a:rPr sz="1650" spc="-550" dirty="0">
                <a:latin typeface="kiloji"/>
                <a:cs typeface="kiloji"/>
              </a:rPr>
              <a:t>、</a:t>
            </a:r>
            <a:r>
              <a:rPr sz="1650" spc="15" dirty="0">
                <a:latin typeface="kiloji"/>
                <a:cs typeface="kiloji"/>
              </a:rPr>
              <a:t>医</a:t>
            </a:r>
            <a:r>
              <a:rPr sz="1650" dirty="0">
                <a:latin typeface="kiloji"/>
                <a:cs typeface="kiloji"/>
              </a:rPr>
              <a:t>師法</a:t>
            </a:r>
            <a:r>
              <a:rPr sz="1650" spc="-830" dirty="0">
                <a:latin typeface="kiloji"/>
                <a:cs typeface="kiloji"/>
              </a:rPr>
              <a:t>・</a:t>
            </a:r>
            <a:r>
              <a:rPr sz="1650" spc="15" dirty="0">
                <a:latin typeface="kiloji"/>
                <a:cs typeface="kiloji"/>
              </a:rPr>
              <a:t>医療</a:t>
            </a:r>
            <a:r>
              <a:rPr sz="1650" dirty="0">
                <a:latin typeface="kiloji"/>
                <a:cs typeface="kiloji"/>
              </a:rPr>
              <a:t>法</a:t>
            </a:r>
            <a:r>
              <a:rPr sz="1650" spc="15" dirty="0">
                <a:latin typeface="kiloji"/>
                <a:cs typeface="kiloji"/>
              </a:rPr>
              <a:t>等</a:t>
            </a:r>
            <a:r>
              <a:rPr sz="1650" spc="-95" dirty="0">
                <a:latin typeface="kiloji"/>
                <a:cs typeface="kiloji"/>
              </a:rPr>
              <a:t>に</a:t>
            </a:r>
            <a:r>
              <a:rPr sz="1650" dirty="0">
                <a:latin typeface="kiloji"/>
                <a:cs typeface="kiloji"/>
              </a:rPr>
              <a:t>は</a:t>
            </a:r>
            <a:r>
              <a:rPr sz="1650" spc="-830" dirty="0">
                <a:latin typeface="kiloji"/>
                <a:cs typeface="kiloji"/>
              </a:rPr>
              <a:t>「</a:t>
            </a:r>
            <a:r>
              <a:rPr sz="1650" spc="15" dirty="0">
                <a:latin typeface="kiloji"/>
                <a:cs typeface="kiloji"/>
              </a:rPr>
              <a:t>初</a:t>
            </a:r>
            <a:r>
              <a:rPr sz="1650" dirty="0">
                <a:latin typeface="kiloji"/>
                <a:cs typeface="kiloji"/>
              </a:rPr>
              <a:t>診</a:t>
            </a:r>
            <a:r>
              <a:rPr sz="1650" spc="-830" dirty="0">
                <a:latin typeface="kiloji"/>
                <a:cs typeface="kiloji"/>
              </a:rPr>
              <a:t>」</a:t>
            </a:r>
            <a:r>
              <a:rPr sz="1650" spc="-385" dirty="0">
                <a:latin typeface="kiloji"/>
                <a:cs typeface="kiloji"/>
              </a:rPr>
              <a:t>と</a:t>
            </a:r>
            <a:r>
              <a:rPr sz="1650" spc="-80" dirty="0">
                <a:latin typeface="kiloji"/>
                <a:cs typeface="kiloji"/>
              </a:rPr>
              <a:t>い</a:t>
            </a:r>
            <a:r>
              <a:rPr sz="1650" spc="-480" dirty="0">
                <a:latin typeface="kiloji"/>
                <a:cs typeface="kiloji"/>
              </a:rPr>
              <a:t>う</a:t>
            </a:r>
            <a:r>
              <a:rPr sz="1650" spc="15" dirty="0">
                <a:latin typeface="kiloji"/>
                <a:cs typeface="kiloji"/>
              </a:rPr>
              <a:t>用 語</a:t>
            </a:r>
            <a:r>
              <a:rPr sz="1650" spc="-815" dirty="0">
                <a:latin typeface="kiloji"/>
                <a:cs typeface="kiloji"/>
              </a:rPr>
              <a:t>・</a:t>
            </a:r>
            <a:r>
              <a:rPr sz="1650" spc="15" dirty="0">
                <a:latin typeface="kiloji"/>
                <a:cs typeface="kiloji"/>
              </a:rPr>
              <a:t>概念は</a:t>
            </a:r>
            <a:r>
              <a:rPr sz="1650" spc="-155" dirty="0">
                <a:latin typeface="kiloji"/>
                <a:cs typeface="kiloji"/>
              </a:rPr>
              <a:t>な</a:t>
            </a:r>
            <a:r>
              <a:rPr sz="1650" spc="-80" dirty="0">
                <a:latin typeface="kiloji"/>
                <a:cs typeface="kiloji"/>
              </a:rPr>
              <a:t>い</a:t>
            </a:r>
            <a:r>
              <a:rPr sz="1650" spc="-310" dirty="0">
                <a:latin typeface="kiloji"/>
                <a:cs typeface="kiloji"/>
              </a:rPr>
              <a:t>も</a:t>
            </a:r>
            <a:r>
              <a:rPr sz="1650" dirty="0">
                <a:latin typeface="kiloji"/>
                <a:cs typeface="kiloji"/>
              </a:rPr>
              <a:t>の</a:t>
            </a:r>
            <a:r>
              <a:rPr sz="1650" spc="15" dirty="0">
                <a:latin typeface="kiloji"/>
                <a:cs typeface="kiloji"/>
              </a:rPr>
              <a:t>の</a:t>
            </a:r>
            <a:r>
              <a:rPr sz="1650" spc="-565" dirty="0">
                <a:latin typeface="kiloji"/>
                <a:cs typeface="kiloji"/>
              </a:rPr>
              <a:t>、</a:t>
            </a:r>
            <a:r>
              <a:rPr sz="1650" spc="15" dirty="0">
                <a:latin typeface="kiloji"/>
                <a:cs typeface="kiloji"/>
              </a:rPr>
              <a:t>改</a:t>
            </a:r>
            <a:r>
              <a:rPr sz="1650" spc="-35" dirty="0">
                <a:latin typeface="kiloji"/>
                <a:cs typeface="kiloji"/>
              </a:rPr>
              <a:t>め</a:t>
            </a:r>
            <a:r>
              <a:rPr sz="1650" spc="-155" dirty="0">
                <a:latin typeface="kiloji"/>
                <a:cs typeface="kiloji"/>
              </a:rPr>
              <a:t>て</a:t>
            </a:r>
            <a:r>
              <a:rPr sz="1650" spc="15" dirty="0">
                <a:latin typeface="kiloji"/>
                <a:cs typeface="kiloji"/>
              </a:rPr>
              <a:t>本</a:t>
            </a:r>
            <a:r>
              <a:rPr sz="1650" dirty="0">
                <a:latin typeface="kiloji"/>
                <a:cs typeface="kiloji"/>
              </a:rPr>
              <a:t>指</a:t>
            </a:r>
            <a:r>
              <a:rPr sz="1650" spc="15" dirty="0">
                <a:latin typeface="kiloji"/>
                <a:cs typeface="kiloji"/>
              </a:rPr>
              <a:t>針上</a:t>
            </a:r>
            <a:r>
              <a:rPr sz="1650" dirty="0">
                <a:latin typeface="kiloji"/>
                <a:cs typeface="kiloji"/>
              </a:rPr>
              <a:t>の</a:t>
            </a:r>
            <a:r>
              <a:rPr sz="1650" spc="-830" dirty="0">
                <a:latin typeface="kiloji"/>
                <a:cs typeface="kiloji"/>
              </a:rPr>
              <a:t>「</a:t>
            </a:r>
            <a:r>
              <a:rPr sz="1650" dirty="0">
                <a:latin typeface="kiloji"/>
                <a:cs typeface="kiloji"/>
              </a:rPr>
              <a:t>初</a:t>
            </a:r>
            <a:r>
              <a:rPr sz="1650" spc="15" dirty="0">
                <a:latin typeface="kiloji"/>
                <a:cs typeface="kiloji"/>
              </a:rPr>
              <a:t>診</a:t>
            </a:r>
            <a:r>
              <a:rPr sz="1650" spc="-830" dirty="0">
                <a:latin typeface="kiloji"/>
                <a:cs typeface="kiloji"/>
              </a:rPr>
              <a:t>」</a:t>
            </a:r>
            <a:r>
              <a:rPr sz="1650" dirty="0">
                <a:latin typeface="kiloji"/>
                <a:cs typeface="kiloji"/>
              </a:rPr>
              <a:t>の</a:t>
            </a:r>
            <a:r>
              <a:rPr sz="1650" spc="15" dirty="0">
                <a:latin typeface="kiloji"/>
                <a:cs typeface="kiloji"/>
              </a:rPr>
              <a:t>定</a:t>
            </a:r>
            <a:r>
              <a:rPr sz="1650" dirty="0">
                <a:latin typeface="kiloji"/>
                <a:cs typeface="kiloji"/>
              </a:rPr>
              <a:t>義</a:t>
            </a:r>
            <a:r>
              <a:rPr sz="1650" spc="-95" dirty="0">
                <a:latin typeface="kiloji"/>
                <a:cs typeface="kiloji"/>
              </a:rPr>
              <a:t>に</a:t>
            </a:r>
            <a:r>
              <a:rPr sz="1650" spc="-75" dirty="0">
                <a:latin typeface="kiloji"/>
                <a:cs typeface="kiloji"/>
              </a:rPr>
              <a:t>つ</a:t>
            </a:r>
            <a:r>
              <a:rPr sz="1650" spc="-80" dirty="0">
                <a:latin typeface="kiloji"/>
                <a:cs typeface="kiloji"/>
              </a:rPr>
              <a:t>い</a:t>
            </a:r>
            <a:r>
              <a:rPr sz="1650" spc="-155" dirty="0">
                <a:latin typeface="kiloji"/>
                <a:cs typeface="kiloji"/>
              </a:rPr>
              <a:t>て</a:t>
            </a:r>
            <a:r>
              <a:rPr sz="1650" spc="-550" dirty="0">
                <a:latin typeface="kiloji"/>
                <a:cs typeface="kiloji"/>
              </a:rPr>
              <a:t>、</a:t>
            </a:r>
            <a:r>
              <a:rPr sz="1650" spc="15" dirty="0">
                <a:latin typeface="kiloji"/>
                <a:cs typeface="kiloji"/>
              </a:rPr>
              <a:t>整理</a:t>
            </a:r>
            <a:r>
              <a:rPr sz="1650" spc="-60" dirty="0">
                <a:latin typeface="kiloji"/>
                <a:cs typeface="kiloji"/>
              </a:rPr>
              <a:t>す</a:t>
            </a:r>
            <a:r>
              <a:rPr sz="1650" spc="-210" dirty="0">
                <a:latin typeface="kiloji"/>
                <a:cs typeface="kiloji"/>
              </a:rPr>
              <a:t>る</a:t>
            </a:r>
            <a:r>
              <a:rPr sz="1650" spc="-325" dirty="0">
                <a:latin typeface="kiloji"/>
                <a:cs typeface="kiloji"/>
              </a:rPr>
              <a:t>も</a:t>
            </a:r>
            <a:r>
              <a:rPr sz="1650" spc="15" dirty="0">
                <a:latin typeface="kiloji"/>
                <a:cs typeface="kiloji"/>
              </a:rPr>
              <a:t>の</a:t>
            </a:r>
            <a:r>
              <a:rPr sz="1650" spc="-545" dirty="0">
                <a:latin typeface="kiloji"/>
                <a:cs typeface="kiloji"/>
              </a:rPr>
              <a:t>。</a:t>
            </a:r>
            <a:endParaRPr sz="1650" dirty="0">
              <a:latin typeface="kiloji"/>
              <a:cs typeface="kiloji"/>
            </a:endParaRPr>
          </a:p>
          <a:p>
            <a:pPr>
              <a:lnSpc>
                <a:spcPct val="100000"/>
              </a:lnSpc>
              <a:spcBef>
                <a:spcPts val="10"/>
              </a:spcBef>
            </a:pPr>
            <a:endParaRPr sz="2200" dirty="0">
              <a:latin typeface="kiloji"/>
              <a:cs typeface="kiloji"/>
            </a:endParaRPr>
          </a:p>
          <a:p>
            <a:pPr marL="149860">
              <a:lnSpc>
                <a:spcPct val="100000"/>
              </a:lnSpc>
            </a:pPr>
            <a:r>
              <a:rPr sz="1450" spc="25" dirty="0">
                <a:solidFill>
                  <a:srgbClr val="FFFFFF"/>
                </a:solidFill>
                <a:latin typeface="kiloji"/>
                <a:cs typeface="kiloji"/>
              </a:rPr>
              <a:t>◯</a:t>
            </a:r>
            <a:r>
              <a:rPr sz="1450" spc="-395" dirty="0">
                <a:solidFill>
                  <a:srgbClr val="FFFFFF"/>
                </a:solidFill>
                <a:latin typeface="kiloji"/>
                <a:cs typeface="kiloji"/>
              </a:rPr>
              <a:t> </a:t>
            </a:r>
            <a:r>
              <a:rPr sz="1450" spc="-75" dirty="0">
                <a:solidFill>
                  <a:srgbClr val="FFFFFF"/>
                </a:solidFill>
                <a:latin typeface="kiloji"/>
                <a:cs typeface="kiloji"/>
              </a:rPr>
              <a:t>オ</a:t>
            </a:r>
            <a:r>
              <a:rPr sz="1450" spc="-185" dirty="0">
                <a:solidFill>
                  <a:srgbClr val="FFFFFF"/>
                </a:solidFill>
                <a:latin typeface="kiloji"/>
                <a:cs typeface="kiloji"/>
              </a:rPr>
              <a:t>ン</a:t>
            </a:r>
            <a:r>
              <a:rPr sz="1450" spc="-270" dirty="0">
                <a:solidFill>
                  <a:srgbClr val="FFFFFF"/>
                </a:solidFill>
                <a:latin typeface="kiloji"/>
                <a:cs typeface="kiloji"/>
              </a:rPr>
              <a:t>ラ</a:t>
            </a:r>
            <a:r>
              <a:rPr sz="1450" spc="-240" dirty="0">
                <a:solidFill>
                  <a:srgbClr val="FFFFFF"/>
                </a:solidFill>
                <a:latin typeface="kiloji"/>
                <a:cs typeface="kiloji"/>
              </a:rPr>
              <a:t>イ</a:t>
            </a:r>
            <a:r>
              <a:rPr sz="1450" spc="-185" dirty="0">
                <a:solidFill>
                  <a:srgbClr val="FFFFFF"/>
                </a:solidFill>
                <a:latin typeface="kiloji"/>
                <a:cs typeface="kiloji"/>
              </a:rPr>
              <a:t>ン</a:t>
            </a:r>
            <a:r>
              <a:rPr sz="1450" spc="25" dirty="0">
                <a:solidFill>
                  <a:srgbClr val="FFFFFF"/>
                </a:solidFill>
                <a:latin typeface="kiloji"/>
                <a:cs typeface="kiloji"/>
              </a:rPr>
              <a:t>診療の初診</a:t>
            </a:r>
            <a:r>
              <a:rPr sz="1450" spc="-65" dirty="0">
                <a:solidFill>
                  <a:srgbClr val="FFFFFF"/>
                </a:solidFill>
                <a:latin typeface="kiloji"/>
                <a:cs typeface="kiloji"/>
              </a:rPr>
              <a:t>に</a:t>
            </a:r>
            <a:r>
              <a:rPr sz="1450" spc="25" dirty="0">
                <a:solidFill>
                  <a:srgbClr val="FFFFFF"/>
                </a:solidFill>
                <a:latin typeface="kiloji"/>
                <a:cs typeface="kiloji"/>
              </a:rPr>
              <a:t>関</a:t>
            </a:r>
            <a:r>
              <a:rPr sz="1450" spc="-40" dirty="0">
                <a:solidFill>
                  <a:srgbClr val="FFFFFF"/>
                </a:solidFill>
                <a:latin typeface="kiloji"/>
                <a:cs typeface="kiloji"/>
              </a:rPr>
              <a:t>す</a:t>
            </a:r>
            <a:r>
              <a:rPr sz="1450" spc="-185" dirty="0">
                <a:solidFill>
                  <a:srgbClr val="FFFFFF"/>
                </a:solidFill>
                <a:latin typeface="kiloji"/>
                <a:cs typeface="kiloji"/>
              </a:rPr>
              <a:t>る</a:t>
            </a:r>
            <a:r>
              <a:rPr sz="1450" spc="25" dirty="0">
                <a:solidFill>
                  <a:srgbClr val="FFFFFF"/>
                </a:solidFill>
                <a:latin typeface="kiloji"/>
                <a:cs typeface="kiloji"/>
              </a:rPr>
              <a:t>基本的考</a:t>
            </a:r>
            <a:r>
              <a:rPr sz="1450" spc="-120" dirty="0">
                <a:solidFill>
                  <a:srgbClr val="FFFFFF"/>
                </a:solidFill>
                <a:latin typeface="kiloji"/>
                <a:cs typeface="kiloji"/>
              </a:rPr>
              <a:t>え</a:t>
            </a:r>
            <a:r>
              <a:rPr sz="1450" spc="25" dirty="0">
                <a:solidFill>
                  <a:srgbClr val="FFFFFF"/>
                </a:solidFill>
                <a:latin typeface="kiloji"/>
                <a:cs typeface="kiloji"/>
              </a:rPr>
              <a:t>方</a:t>
            </a:r>
            <a:endParaRPr sz="1450" dirty="0">
              <a:latin typeface="kiloji"/>
              <a:cs typeface="kiloji"/>
            </a:endParaRPr>
          </a:p>
          <a:p>
            <a:pPr marL="12700" marR="124460" indent="139700">
              <a:lnSpc>
                <a:spcPts val="1870"/>
              </a:lnSpc>
              <a:spcBef>
                <a:spcPts val="490"/>
              </a:spcBef>
            </a:pPr>
            <a:r>
              <a:rPr sz="1650" spc="15" dirty="0">
                <a:latin typeface="kiloji"/>
                <a:cs typeface="kiloji"/>
              </a:rPr>
              <a:t>本指針</a:t>
            </a:r>
            <a:r>
              <a:rPr sz="1650" spc="-80" dirty="0">
                <a:latin typeface="kiloji"/>
                <a:cs typeface="kiloji"/>
              </a:rPr>
              <a:t>に</a:t>
            </a:r>
            <a:r>
              <a:rPr sz="1650" spc="-75" dirty="0">
                <a:latin typeface="kiloji"/>
                <a:cs typeface="kiloji"/>
              </a:rPr>
              <a:t>つ</a:t>
            </a:r>
            <a:r>
              <a:rPr sz="1650" spc="-80" dirty="0">
                <a:latin typeface="kiloji"/>
                <a:cs typeface="kiloji"/>
              </a:rPr>
              <a:t>い</a:t>
            </a:r>
            <a:r>
              <a:rPr sz="1650" spc="-155" dirty="0">
                <a:latin typeface="kiloji"/>
                <a:cs typeface="kiloji"/>
              </a:rPr>
              <a:t>て</a:t>
            </a:r>
            <a:r>
              <a:rPr sz="1650" spc="15" dirty="0">
                <a:latin typeface="kiloji"/>
                <a:cs typeface="kiloji"/>
              </a:rPr>
              <a:t>は</a:t>
            </a:r>
            <a:r>
              <a:rPr sz="1650" spc="-550" dirty="0">
                <a:latin typeface="kiloji"/>
                <a:cs typeface="kiloji"/>
              </a:rPr>
              <a:t>、</a:t>
            </a:r>
            <a:r>
              <a:rPr sz="1650" spc="15" dirty="0">
                <a:latin typeface="kiloji"/>
                <a:cs typeface="kiloji"/>
              </a:rPr>
              <a:t>医</a:t>
            </a:r>
            <a:r>
              <a:rPr sz="1650" dirty="0">
                <a:latin typeface="kiloji"/>
                <a:cs typeface="kiloji"/>
              </a:rPr>
              <a:t>師</a:t>
            </a:r>
            <a:r>
              <a:rPr sz="1650" spc="15" dirty="0">
                <a:latin typeface="kiloji"/>
                <a:cs typeface="kiloji"/>
              </a:rPr>
              <a:t>法</a:t>
            </a:r>
            <a:r>
              <a:rPr sz="1650" dirty="0">
                <a:latin typeface="kiloji"/>
                <a:cs typeface="kiloji"/>
              </a:rPr>
              <a:t>等</a:t>
            </a:r>
            <a:r>
              <a:rPr sz="1650" spc="-385" dirty="0">
                <a:latin typeface="kiloji"/>
                <a:cs typeface="kiloji"/>
              </a:rPr>
              <a:t>と</a:t>
            </a:r>
            <a:r>
              <a:rPr sz="1650" spc="15" dirty="0">
                <a:latin typeface="kiloji"/>
                <a:cs typeface="kiloji"/>
              </a:rPr>
              <a:t>の関</a:t>
            </a:r>
            <a:r>
              <a:rPr sz="1650" dirty="0">
                <a:latin typeface="kiloji"/>
                <a:cs typeface="kiloji"/>
              </a:rPr>
              <a:t>係</a:t>
            </a:r>
            <a:r>
              <a:rPr sz="1650" spc="-225" dirty="0">
                <a:latin typeface="kiloji"/>
                <a:cs typeface="kiloji"/>
              </a:rPr>
              <a:t>を</a:t>
            </a:r>
            <a:r>
              <a:rPr sz="1650" spc="15" dirty="0">
                <a:latin typeface="kiloji"/>
                <a:cs typeface="kiloji"/>
              </a:rPr>
              <a:t>整</a:t>
            </a:r>
            <a:r>
              <a:rPr sz="1650" dirty="0">
                <a:latin typeface="kiloji"/>
                <a:cs typeface="kiloji"/>
              </a:rPr>
              <a:t>理</a:t>
            </a:r>
            <a:r>
              <a:rPr sz="1650" spc="-385" dirty="0">
                <a:latin typeface="kiloji"/>
                <a:cs typeface="kiloji"/>
              </a:rPr>
              <a:t>し</a:t>
            </a:r>
            <a:r>
              <a:rPr sz="1650" spc="-120" dirty="0">
                <a:latin typeface="kiloji"/>
                <a:cs typeface="kiloji"/>
              </a:rPr>
              <a:t>た</a:t>
            </a:r>
            <a:r>
              <a:rPr sz="1650" spc="-310" dirty="0">
                <a:latin typeface="kiloji"/>
                <a:cs typeface="kiloji"/>
              </a:rPr>
              <a:t>も</a:t>
            </a:r>
            <a:r>
              <a:rPr sz="1650" spc="15" dirty="0">
                <a:latin typeface="kiloji"/>
                <a:cs typeface="kiloji"/>
              </a:rPr>
              <a:t>の</a:t>
            </a:r>
            <a:r>
              <a:rPr sz="1650" spc="-155" dirty="0">
                <a:latin typeface="kiloji"/>
                <a:cs typeface="kiloji"/>
              </a:rPr>
              <a:t>で</a:t>
            </a:r>
            <a:r>
              <a:rPr sz="1650" spc="-95" dirty="0">
                <a:latin typeface="kiloji"/>
                <a:cs typeface="kiloji"/>
              </a:rPr>
              <a:t>あ</a:t>
            </a:r>
            <a:r>
              <a:rPr sz="1650" spc="-210" dirty="0">
                <a:latin typeface="kiloji"/>
                <a:cs typeface="kiloji"/>
              </a:rPr>
              <a:t>る</a:t>
            </a:r>
            <a:r>
              <a:rPr sz="1650" spc="-120" dirty="0">
                <a:latin typeface="kiloji"/>
                <a:cs typeface="kiloji"/>
              </a:rPr>
              <a:t>た</a:t>
            </a:r>
            <a:r>
              <a:rPr sz="1650" spc="-35" dirty="0">
                <a:latin typeface="kiloji"/>
                <a:cs typeface="kiloji"/>
              </a:rPr>
              <a:t>め</a:t>
            </a:r>
            <a:r>
              <a:rPr sz="1650" spc="-550" dirty="0">
                <a:latin typeface="kiloji"/>
                <a:cs typeface="kiloji"/>
              </a:rPr>
              <a:t>、</a:t>
            </a:r>
            <a:r>
              <a:rPr sz="1650" dirty="0">
                <a:latin typeface="kiloji"/>
                <a:cs typeface="kiloji"/>
              </a:rPr>
              <a:t>本</a:t>
            </a:r>
            <a:r>
              <a:rPr sz="1650" spc="15" dirty="0">
                <a:latin typeface="kiloji"/>
                <a:cs typeface="kiloji"/>
              </a:rPr>
              <a:t>指</a:t>
            </a:r>
            <a:r>
              <a:rPr sz="1650" dirty="0">
                <a:latin typeface="kiloji"/>
                <a:cs typeface="kiloji"/>
              </a:rPr>
              <a:t>針</a:t>
            </a:r>
            <a:r>
              <a:rPr sz="1650" spc="-80" dirty="0">
                <a:latin typeface="kiloji"/>
                <a:cs typeface="kiloji"/>
              </a:rPr>
              <a:t>におけ</a:t>
            </a:r>
            <a:r>
              <a:rPr sz="1650" spc="-210" dirty="0">
                <a:latin typeface="kiloji"/>
                <a:cs typeface="kiloji"/>
              </a:rPr>
              <a:t>る</a:t>
            </a:r>
            <a:r>
              <a:rPr sz="1650" spc="-830" dirty="0">
                <a:latin typeface="kiloji"/>
                <a:cs typeface="kiloji"/>
              </a:rPr>
              <a:t>「</a:t>
            </a:r>
            <a:r>
              <a:rPr sz="1650" dirty="0">
                <a:latin typeface="kiloji"/>
                <a:cs typeface="kiloji"/>
              </a:rPr>
              <a:t>初診</a:t>
            </a:r>
            <a:r>
              <a:rPr sz="1650" spc="-819" dirty="0">
                <a:latin typeface="kiloji"/>
                <a:cs typeface="kiloji"/>
              </a:rPr>
              <a:t>」 </a:t>
            </a:r>
            <a:r>
              <a:rPr sz="1650" spc="15" dirty="0">
                <a:latin typeface="kiloji"/>
                <a:cs typeface="kiloji"/>
              </a:rPr>
              <a:t>の考</a:t>
            </a:r>
            <a:r>
              <a:rPr sz="1650" spc="-155" dirty="0">
                <a:latin typeface="kiloji"/>
                <a:cs typeface="kiloji"/>
              </a:rPr>
              <a:t>え</a:t>
            </a:r>
            <a:r>
              <a:rPr sz="1650" spc="15" dirty="0">
                <a:latin typeface="kiloji"/>
                <a:cs typeface="kiloji"/>
              </a:rPr>
              <a:t>方</a:t>
            </a:r>
            <a:r>
              <a:rPr sz="1650" spc="-310" dirty="0">
                <a:latin typeface="kiloji"/>
                <a:cs typeface="kiloji"/>
              </a:rPr>
              <a:t>も</a:t>
            </a:r>
            <a:r>
              <a:rPr sz="1650" spc="-550" dirty="0">
                <a:latin typeface="kiloji"/>
                <a:cs typeface="kiloji"/>
              </a:rPr>
              <a:t>、</a:t>
            </a:r>
            <a:r>
              <a:rPr sz="1650" spc="15" dirty="0">
                <a:latin typeface="kiloji"/>
                <a:cs typeface="kiloji"/>
              </a:rPr>
              <a:t>医師</a:t>
            </a:r>
            <a:r>
              <a:rPr sz="1650" dirty="0">
                <a:latin typeface="kiloji"/>
                <a:cs typeface="kiloji"/>
              </a:rPr>
              <a:t>法</a:t>
            </a:r>
            <a:r>
              <a:rPr sz="1650" spc="-80" dirty="0">
                <a:latin typeface="kiloji"/>
                <a:cs typeface="kiloji"/>
              </a:rPr>
              <a:t>におけ</a:t>
            </a:r>
            <a:r>
              <a:rPr sz="1650" spc="-210" dirty="0">
                <a:latin typeface="kiloji"/>
                <a:cs typeface="kiloji"/>
              </a:rPr>
              <a:t>る</a:t>
            </a:r>
            <a:r>
              <a:rPr sz="1650" spc="-830" dirty="0">
                <a:latin typeface="kiloji"/>
                <a:cs typeface="kiloji"/>
              </a:rPr>
              <a:t>「</a:t>
            </a:r>
            <a:r>
              <a:rPr sz="1650" dirty="0">
                <a:latin typeface="kiloji"/>
                <a:cs typeface="kiloji"/>
              </a:rPr>
              <a:t>診察</a:t>
            </a:r>
            <a:r>
              <a:rPr sz="1650" spc="-830" dirty="0">
                <a:latin typeface="kiloji"/>
                <a:cs typeface="kiloji"/>
              </a:rPr>
              <a:t>」</a:t>
            </a:r>
            <a:r>
              <a:rPr sz="1650" spc="-155" dirty="0">
                <a:latin typeface="kiloji"/>
                <a:cs typeface="kiloji"/>
              </a:rPr>
              <a:t>な</a:t>
            </a:r>
            <a:r>
              <a:rPr sz="1650" spc="-190" dirty="0">
                <a:latin typeface="kiloji"/>
                <a:cs typeface="kiloji"/>
              </a:rPr>
              <a:t>ど</a:t>
            </a:r>
            <a:r>
              <a:rPr sz="1650" spc="-385" dirty="0">
                <a:latin typeface="kiloji"/>
                <a:cs typeface="kiloji"/>
              </a:rPr>
              <a:t>と</a:t>
            </a:r>
            <a:r>
              <a:rPr sz="1650" spc="15" dirty="0">
                <a:latin typeface="kiloji"/>
                <a:cs typeface="kiloji"/>
              </a:rPr>
              <a:t>整合</a:t>
            </a:r>
            <a:r>
              <a:rPr sz="1650" dirty="0">
                <a:latin typeface="kiloji"/>
                <a:cs typeface="kiloji"/>
              </a:rPr>
              <a:t>性</a:t>
            </a:r>
            <a:r>
              <a:rPr sz="1650" spc="-225" dirty="0">
                <a:latin typeface="kiloji"/>
                <a:cs typeface="kiloji"/>
              </a:rPr>
              <a:t>を</a:t>
            </a:r>
            <a:r>
              <a:rPr sz="1650" spc="15" dirty="0">
                <a:latin typeface="kiloji"/>
                <a:cs typeface="kiloji"/>
              </a:rPr>
              <a:t>図</a:t>
            </a:r>
            <a:r>
              <a:rPr sz="1650" spc="-225" dirty="0">
                <a:latin typeface="kiloji"/>
                <a:cs typeface="kiloji"/>
              </a:rPr>
              <a:t>る</a:t>
            </a:r>
            <a:r>
              <a:rPr sz="1650" spc="15" dirty="0">
                <a:latin typeface="kiloji"/>
                <a:cs typeface="kiloji"/>
              </a:rPr>
              <a:t>必</a:t>
            </a:r>
            <a:r>
              <a:rPr sz="1650" dirty="0">
                <a:latin typeface="kiloji"/>
                <a:cs typeface="kiloji"/>
              </a:rPr>
              <a:t>要</a:t>
            </a:r>
            <a:r>
              <a:rPr sz="1650" spc="15" dirty="0">
                <a:latin typeface="kiloji"/>
                <a:cs typeface="kiloji"/>
              </a:rPr>
              <a:t>が</a:t>
            </a:r>
            <a:r>
              <a:rPr sz="1650" spc="-95" dirty="0">
                <a:latin typeface="kiloji"/>
                <a:cs typeface="kiloji"/>
              </a:rPr>
              <a:t>あ</a:t>
            </a:r>
            <a:r>
              <a:rPr sz="1650" spc="-210" dirty="0">
                <a:latin typeface="kiloji"/>
                <a:cs typeface="kiloji"/>
              </a:rPr>
              <a:t>る</a:t>
            </a:r>
            <a:r>
              <a:rPr sz="1650" spc="-545" dirty="0">
                <a:latin typeface="kiloji"/>
                <a:cs typeface="kiloji"/>
              </a:rPr>
              <a:t>。</a:t>
            </a:r>
            <a:endParaRPr sz="1650" dirty="0">
              <a:latin typeface="kiloji"/>
              <a:cs typeface="kiloji"/>
            </a:endParaRPr>
          </a:p>
          <a:p>
            <a:pPr marL="152400">
              <a:lnSpc>
                <a:spcPts val="1950"/>
              </a:lnSpc>
            </a:pPr>
            <a:r>
              <a:rPr sz="1650" spc="15" dirty="0">
                <a:latin typeface="kiloji"/>
                <a:cs typeface="kiloji"/>
              </a:rPr>
              <a:t>医師法第</a:t>
            </a:r>
            <a:r>
              <a:rPr sz="1650" spc="-5" dirty="0">
                <a:latin typeface="Carlito"/>
                <a:cs typeface="Carlito"/>
              </a:rPr>
              <a:t>20</a:t>
            </a:r>
            <a:r>
              <a:rPr sz="1650" spc="15" dirty="0">
                <a:latin typeface="kiloji"/>
                <a:cs typeface="kiloji"/>
              </a:rPr>
              <a:t>条</a:t>
            </a:r>
            <a:r>
              <a:rPr sz="1650" spc="-95" dirty="0">
                <a:latin typeface="kiloji"/>
                <a:cs typeface="kiloji"/>
              </a:rPr>
              <a:t>に</a:t>
            </a:r>
            <a:r>
              <a:rPr sz="1650" spc="-80" dirty="0">
                <a:latin typeface="kiloji"/>
                <a:cs typeface="kiloji"/>
              </a:rPr>
              <a:t>い</a:t>
            </a:r>
            <a:r>
              <a:rPr sz="1650" spc="-480" dirty="0">
                <a:latin typeface="kiloji"/>
                <a:cs typeface="kiloji"/>
              </a:rPr>
              <a:t>う</a:t>
            </a:r>
            <a:r>
              <a:rPr sz="1650" spc="-830" dirty="0">
                <a:latin typeface="kiloji"/>
                <a:cs typeface="kiloji"/>
              </a:rPr>
              <a:t>「</a:t>
            </a:r>
            <a:r>
              <a:rPr sz="1650" spc="15" dirty="0">
                <a:latin typeface="kiloji"/>
                <a:cs typeface="kiloji"/>
              </a:rPr>
              <a:t>診</a:t>
            </a:r>
            <a:r>
              <a:rPr sz="1650" dirty="0">
                <a:latin typeface="kiloji"/>
                <a:cs typeface="kiloji"/>
              </a:rPr>
              <a:t>察</a:t>
            </a:r>
            <a:r>
              <a:rPr sz="1650" spc="-830" dirty="0">
                <a:latin typeface="kiloji"/>
                <a:cs typeface="kiloji"/>
              </a:rPr>
              <a:t>」</a:t>
            </a:r>
            <a:r>
              <a:rPr sz="1650" spc="-385" dirty="0">
                <a:latin typeface="kiloji"/>
                <a:cs typeface="kiloji"/>
              </a:rPr>
              <a:t>と</a:t>
            </a:r>
            <a:r>
              <a:rPr sz="1650" spc="15" dirty="0">
                <a:latin typeface="kiloji"/>
                <a:cs typeface="kiloji"/>
              </a:rPr>
              <a:t>は</a:t>
            </a:r>
            <a:r>
              <a:rPr sz="1650" spc="-565" dirty="0">
                <a:latin typeface="kiloji"/>
                <a:cs typeface="kiloji"/>
              </a:rPr>
              <a:t>、</a:t>
            </a:r>
            <a:r>
              <a:rPr sz="1650" u="heavy" spc="15" dirty="0">
                <a:uFill>
                  <a:solidFill>
                    <a:srgbClr val="000000"/>
                  </a:solidFill>
                </a:uFill>
                <a:latin typeface="kiloji"/>
                <a:cs typeface="kiloji"/>
              </a:rPr>
              <a:t>問</a:t>
            </a:r>
            <a:r>
              <a:rPr sz="1650" u="heavy" dirty="0">
                <a:uFill>
                  <a:solidFill>
                    <a:srgbClr val="000000"/>
                  </a:solidFill>
                </a:uFill>
                <a:latin typeface="kiloji"/>
                <a:cs typeface="kiloji"/>
              </a:rPr>
              <a:t>診</a:t>
            </a:r>
            <a:r>
              <a:rPr sz="1650" u="heavy" spc="-550" dirty="0">
                <a:uFill>
                  <a:solidFill>
                    <a:srgbClr val="000000"/>
                  </a:solidFill>
                </a:uFill>
                <a:latin typeface="kiloji"/>
                <a:cs typeface="kiloji"/>
              </a:rPr>
              <a:t>、</a:t>
            </a:r>
            <a:r>
              <a:rPr sz="1650" u="heavy" spc="15" dirty="0">
                <a:uFill>
                  <a:solidFill>
                    <a:srgbClr val="000000"/>
                  </a:solidFill>
                </a:uFill>
                <a:latin typeface="kiloji"/>
                <a:cs typeface="kiloji"/>
              </a:rPr>
              <a:t>視</a:t>
            </a:r>
            <a:r>
              <a:rPr sz="1650" u="heavy" dirty="0">
                <a:uFill>
                  <a:solidFill>
                    <a:srgbClr val="000000"/>
                  </a:solidFill>
                </a:uFill>
                <a:latin typeface="kiloji"/>
                <a:cs typeface="kiloji"/>
              </a:rPr>
              <a:t>診</a:t>
            </a:r>
            <a:r>
              <a:rPr sz="1650" u="heavy" spc="-550" dirty="0">
                <a:uFill>
                  <a:solidFill>
                    <a:srgbClr val="000000"/>
                  </a:solidFill>
                </a:uFill>
                <a:latin typeface="kiloji"/>
                <a:cs typeface="kiloji"/>
              </a:rPr>
              <a:t>、</a:t>
            </a:r>
            <a:r>
              <a:rPr sz="1650" u="heavy" dirty="0">
                <a:uFill>
                  <a:solidFill>
                    <a:srgbClr val="000000"/>
                  </a:solidFill>
                </a:uFill>
                <a:latin typeface="kiloji"/>
                <a:cs typeface="kiloji"/>
              </a:rPr>
              <a:t>触</a:t>
            </a:r>
            <a:r>
              <a:rPr sz="1650" u="heavy" spc="15" dirty="0">
                <a:uFill>
                  <a:solidFill>
                    <a:srgbClr val="000000"/>
                  </a:solidFill>
                </a:uFill>
                <a:latin typeface="kiloji"/>
                <a:cs typeface="kiloji"/>
              </a:rPr>
              <a:t>診</a:t>
            </a:r>
            <a:r>
              <a:rPr sz="1650" u="heavy" spc="-550" dirty="0">
                <a:uFill>
                  <a:solidFill>
                    <a:srgbClr val="000000"/>
                  </a:solidFill>
                </a:uFill>
                <a:latin typeface="kiloji"/>
                <a:cs typeface="kiloji"/>
              </a:rPr>
              <a:t>、</a:t>
            </a:r>
            <a:r>
              <a:rPr sz="1650" u="heavy" dirty="0">
                <a:uFill>
                  <a:solidFill>
                    <a:srgbClr val="000000"/>
                  </a:solidFill>
                </a:uFill>
                <a:latin typeface="kiloji"/>
                <a:cs typeface="kiloji"/>
              </a:rPr>
              <a:t>聴</a:t>
            </a:r>
            <a:r>
              <a:rPr sz="1650" u="heavy" spc="15" dirty="0">
                <a:uFill>
                  <a:solidFill>
                    <a:srgbClr val="000000"/>
                  </a:solidFill>
                </a:uFill>
                <a:latin typeface="kiloji"/>
                <a:cs typeface="kiloji"/>
              </a:rPr>
              <a:t>診</a:t>
            </a:r>
            <a:r>
              <a:rPr sz="1650" u="heavy" spc="-120" dirty="0">
                <a:uFill>
                  <a:solidFill>
                    <a:srgbClr val="000000"/>
                  </a:solidFill>
                </a:uFill>
                <a:latin typeface="kiloji"/>
                <a:cs typeface="kiloji"/>
              </a:rPr>
              <a:t>そ</a:t>
            </a:r>
            <a:r>
              <a:rPr sz="1650" u="heavy" dirty="0">
                <a:uFill>
                  <a:solidFill>
                    <a:srgbClr val="000000"/>
                  </a:solidFill>
                </a:uFill>
                <a:latin typeface="kiloji"/>
                <a:cs typeface="kiloji"/>
              </a:rPr>
              <a:t>の</a:t>
            </a:r>
            <a:r>
              <a:rPr sz="1650" u="heavy" spc="15" dirty="0">
                <a:uFill>
                  <a:solidFill>
                    <a:srgbClr val="000000"/>
                  </a:solidFill>
                </a:uFill>
                <a:latin typeface="kiloji"/>
                <a:cs typeface="kiloji"/>
              </a:rPr>
              <a:t>他</a:t>
            </a:r>
            <a:r>
              <a:rPr sz="1650" u="heavy" dirty="0">
                <a:uFill>
                  <a:solidFill>
                    <a:srgbClr val="000000"/>
                  </a:solidFill>
                </a:uFill>
                <a:latin typeface="kiloji"/>
                <a:cs typeface="kiloji"/>
              </a:rPr>
              <a:t>手</a:t>
            </a:r>
            <a:r>
              <a:rPr sz="1650" u="heavy" spc="15" dirty="0">
                <a:uFill>
                  <a:solidFill>
                    <a:srgbClr val="000000"/>
                  </a:solidFill>
                </a:uFill>
                <a:latin typeface="kiloji"/>
                <a:cs typeface="kiloji"/>
              </a:rPr>
              <a:t>段の</a:t>
            </a:r>
            <a:r>
              <a:rPr sz="1650" u="heavy" dirty="0">
                <a:uFill>
                  <a:solidFill>
                    <a:srgbClr val="000000"/>
                  </a:solidFill>
                </a:uFill>
                <a:latin typeface="kiloji"/>
                <a:cs typeface="kiloji"/>
              </a:rPr>
              <a:t>如</a:t>
            </a:r>
            <a:r>
              <a:rPr sz="1650" u="heavy" spc="15" dirty="0">
                <a:uFill>
                  <a:solidFill>
                    <a:srgbClr val="000000"/>
                  </a:solidFill>
                </a:uFill>
                <a:latin typeface="kiloji"/>
                <a:cs typeface="kiloji"/>
              </a:rPr>
              <a:t>何</a:t>
            </a:r>
            <a:r>
              <a:rPr sz="1650" u="heavy" spc="-240" dirty="0">
                <a:uFill>
                  <a:solidFill>
                    <a:srgbClr val="000000"/>
                  </a:solidFill>
                </a:uFill>
                <a:latin typeface="kiloji"/>
                <a:cs typeface="kiloji"/>
              </a:rPr>
              <a:t>を</a:t>
            </a:r>
            <a:r>
              <a:rPr sz="1650" u="heavy" spc="15" dirty="0">
                <a:uFill>
                  <a:solidFill>
                    <a:srgbClr val="000000"/>
                  </a:solidFill>
                </a:uFill>
                <a:latin typeface="kiloji"/>
                <a:cs typeface="kiloji"/>
              </a:rPr>
              <a:t>問</a:t>
            </a:r>
            <a:r>
              <a:rPr sz="1650" u="heavy" dirty="0">
                <a:uFill>
                  <a:solidFill>
                    <a:srgbClr val="000000"/>
                  </a:solidFill>
                </a:uFill>
                <a:latin typeface="kiloji"/>
                <a:cs typeface="kiloji"/>
              </a:rPr>
              <a:t>わ</a:t>
            </a:r>
            <a:r>
              <a:rPr sz="1650" u="heavy" spc="-155" dirty="0">
                <a:uFill>
                  <a:solidFill>
                    <a:srgbClr val="000000"/>
                  </a:solidFill>
                </a:uFill>
                <a:latin typeface="kiloji"/>
                <a:cs typeface="kiloji"/>
              </a:rPr>
              <a:t>な</a:t>
            </a:r>
            <a:r>
              <a:rPr sz="1650" u="heavy" spc="-70" dirty="0">
                <a:uFill>
                  <a:solidFill>
                    <a:srgbClr val="000000"/>
                  </a:solidFill>
                </a:uFill>
                <a:latin typeface="kiloji"/>
                <a:cs typeface="kiloji"/>
              </a:rPr>
              <a:t>い</a:t>
            </a:r>
            <a:endParaRPr sz="1650" dirty="0">
              <a:latin typeface="kiloji"/>
              <a:cs typeface="kiloji"/>
            </a:endParaRPr>
          </a:p>
          <a:p>
            <a:pPr marL="12700" marR="41910">
              <a:lnSpc>
                <a:spcPts val="1860"/>
              </a:lnSpc>
              <a:spcBef>
                <a:spcPts val="309"/>
              </a:spcBef>
            </a:pPr>
            <a:r>
              <a:rPr sz="1650" u="heavy" spc="15" dirty="0">
                <a:uFill>
                  <a:solidFill>
                    <a:srgbClr val="000000"/>
                  </a:solidFill>
                </a:uFill>
                <a:latin typeface="kiloji"/>
                <a:cs typeface="kiloji"/>
              </a:rPr>
              <a:t>が</a:t>
            </a:r>
            <a:r>
              <a:rPr sz="1650" u="heavy" spc="-550" dirty="0">
                <a:uFill>
                  <a:solidFill>
                    <a:srgbClr val="000000"/>
                  </a:solidFill>
                </a:uFill>
                <a:latin typeface="kiloji"/>
                <a:cs typeface="kiloji"/>
              </a:rPr>
              <a:t>、</a:t>
            </a:r>
            <a:r>
              <a:rPr sz="1650" u="heavy" spc="15" dirty="0">
                <a:uFill>
                  <a:solidFill>
                    <a:srgbClr val="000000"/>
                  </a:solidFill>
                </a:uFill>
                <a:latin typeface="kiloji"/>
                <a:cs typeface="kiloji"/>
              </a:rPr>
              <a:t>現代医学か</a:t>
            </a:r>
            <a:r>
              <a:rPr sz="1650" u="heavy" spc="-325" dirty="0">
                <a:uFill>
                  <a:solidFill>
                    <a:srgbClr val="000000"/>
                  </a:solidFill>
                </a:uFill>
                <a:latin typeface="kiloji"/>
                <a:cs typeface="kiloji"/>
              </a:rPr>
              <a:t>ら</a:t>
            </a:r>
            <a:r>
              <a:rPr sz="1650" u="heavy" spc="15" dirty="0">
                <a:uFill>
                  <a:solidFill>
                    <a:srgbClr val="000000"/>
                  </a:solidFill>
                </a:uFill>
                <a:latin typeface="kiloji"/>
                <a:cs typeface="kiloji"/>
              </a:rPr>
              <a:t>見</a:t>
            </a:r>
            <a:r>
              <a:rPr sz="1650" u="heavy" spc="-155" dirty="0">
                <a:uFill>
                  <a:solidFill>
                    <a:srgbClr val="000000"/>
                  </a:solidFill>
                </a:uFill>
                <a:latin typeface="kiloji"/>
                <a:cs typeface="kiloji"/>
              </a:rPr>
              <a:t>て</a:t>
            </a:r>
            <a:r>
              <a:rPr sz="1650" u="heavy" spc="-550" dirty="0">
                <a:uFill>
                  <a:solidFill>
                    <a:srgbClr val="000000"/>
                  </a:solidFill>
                </a:uFill>
                <a:latin typeface="kiloji"/>
                <a:cs typeface="kiloji"/>
              </a:rPr>
              <a:t>、</a:t>
            </a:r>
            <a:r>
              <a:rPr sz="1650" u="heavy" dirty="0">
                <a:uFill>
                  <a:solidFill>
                    <a:srgbClr val="000000"/>
                  </a:solidFill>
                </a:uFill>
                <a:latin typeface="kiloji"/>
                <a:cs typeface="kiloji"/>
              </a:rPr>
              <a:t>疾</a:t>
            </a:r>
            <a:r>
              <a:rPr sz="1650" u="heavy" spc="15" dirty="0">
                <a:uFill>
                  <a:solidFill>
                    <a:srgbClr val="000000"/>
                  </a:solidFill>
                </a:uFill>
                <a:latin typeface="kiloji"/>
                <a:cs typeface="kiloji"/>
              </a:rPr>
              <a:t>病</a:t>
            </a:r>
            <a:r>
              <a:rPr sz="1650" u="heavy" spc="-95" dirty="0">
                <a:uFill>
                  <a:solidFill>
                    <a:srgbClr val="000000"/>
                  </a:solidFill>
                </a:uFill>
                <a:latin typeface="kiloji"/>
                <a:cs typeface="kiloji"/>
              </a:rPr>
              <a:t>に</a:t>
            </a:r>
            <a:r>
              <a:rPr sz="1650" u="heavy" dirty="0">
                <a:uFill>
                  <a:solidFill>
                    <a:srgbClr val="000000"/>
                  </a:solidFill>
                </a:uFill>
                <a:latin typeface="kiloji"/>
                <a:cs typeface="kiloji"/>
              </a:rPr>
              <a:t>対</a:t>
            </a:r>
            <a:r>
              <a:rPr sz="1650" u="heavy" spc="-385" dirty="0">
                <a:uFill>
                  <a:solidFill>
                    <a:srgbClr val="000000"/>
                  </a:solidFill>
                </a:uFill>
                <a:latin typeface="kiloji"/>
                <a:cs typeface="kiloji"/>
              </a:rPr>
              <a:t>し</a:t>
            </a:r>
            <a:r>
              <a:rPr sz="1650" u="heavy" spc="-155" dirty="0">
                <a:uFill>
                  <a:solidFill>
                    <a:srgbClr val="000000"/>
                  </a:solidFill>
                </a:uFill>
                <a:latin typeface="kiloji"/>
                <a:cs typeface="kiloji"/>
              </a:rPr>
              <a:t>て</a:t>
            </a:r>
            <a:r>
              <a:rPr sz="1650" u="heavy" spc="15" dirty="0">
                <a:uFill>
                  <a:solidFill>
                    <a:srgbClr val="000000"/>
                  </a:solidFill>
                </a:uFill>
                <a:latin typeface="kiloji"/>
                <a:cs typeface="kiloji"/>
              </a:rPr>
              <a:t>一応</a:t>
            </a:r>
            <a:r>
              <a:rPr sz="1650" u="heavy" dirty="0">
                <a:uFill>
                  <a:solidFill>
                    <a:srgbClr val="000000"/>
                  </a:solidFill>
                </a:uFill>
                <a:latin typeface="kiloji"/>
                <a:cs typeface="kiloji"/>
              </a:rPr>
              <a:t>の</a:t>
            </a:r>
            <a:r>
              <a:rPr sz="1650" u="heavy" spc="15" dirty="0">
                <a:uFill>
                  <a:solidFill>
                    <a:srgbClr val="000000"/>
                  </a:solidFill>
                </a:uFill>
                <a:latin typeface="kiloji"/>
                <a:cs typeface="kiloji"/>
              </a:rPr>
              <a:t>判</a:t>
            </a:r>
            <a:r>
              <a:rPr sz="1650" u="heavy" dirty="0">
                <a:uFill>
                  <a:solidFill>
                    <a:srgbClr val="000000"/>
                  </a:solidFill>
                </a:uFill>
                <a:latin typeface="kiloji"/>
                <a:cs typeface="kiloji"/>
              </a:rPr>
              <a:t>断</a:t>
            </a:r>
            <a:r>
              <a:rPr sz="1650" u="heavy" spc="-225" dirty="0">
                <a:uFill>
                  <a:solidFill>
                    <a:srgbClr val="000000"/>
                  </a:solidFill>
                </a:uFill>
                <a:latin typeface="kiloji"/>
                <a:cs typeface="kiloji"/>
              </a:rPr>
              <a:t>を</a:t>
            </a:r>
            <a:r>
              <a:rPr sz="1650" u="heavy" spc="15" dirty="0">
                <a:uFill>
                  <a:solidFill>
                    <a:srgbClr val="000000"/>
                  </a:solidFill>
                </a:uFill>
                <a:latin typeface="kiloji"/>
                <a:cs typeface="kiloji"/>
              </a:rPr>
              <a:t>下</a:t>
            </a:r>
            <a:r>
              <a:rPr sz="1650" u="heavy" spc="-385" dirty="0">
                <a:uFill>
                  <a:solidFill>
                    <a:srgbClr val="000000"/>
                  </a:solidFill>
                </a:uFill>
                <a:latin typeface="kiloji"/>
                <a:cs typeface="kiloji"/>
              </a:rPr>
              <a:t>し</a:t>
            </a:r>
            <a:r>
              <a:rPr sz="1650" u="heavy" dirty="0">
                <a:uFill>
                  <a:solidFill>
                    <a:srgbClr val="000000"/>
                  </a:solidFill>
                </a:uFill>
                <a:latin typeface="kiloji"/>
                <a:cs typeface="kiloji"/>
              </a:rPr>
              <a:t>得</a:t>
            </a:r>
            <a:r>
              <a:rPr sz="1650" u="heavy" spc="-210" dirty="0">
                <a:uFill>
                  <a:solidFill>
                    <a:srgbClr val="000000"/>
                  </a:solidFill>
                </a:uFill>
                <a:latin typeface="kiloji"/>
                <a:cs typeface="kiloji"/>
              </a:rPr>
              <a:t>る</a:t>
            </a:r>
            <a:r>
              <a:rPr sz="1650" u="heavy" spc="15" dirty="0">
                <a:uFill>
                  <a:solidFill>
                    <a:srgbClr val="000000"/>
                  </a:solidFill>
                </a:uFill>
                <a:latin typeface="kiloji"/>
                <a:cs typeface="kiloji"/>
              </a:rPr>
              <a:t>程</a:t>
            </a:r>
            <a:r>
              <a:rPr sz="1650" u="heavy" dirty="0">
                <a:uFill>
                  <a:solidFill>
                    <a:srgbClr val="000000"/>
                  </a:solidFill>
                </a:uFill>
                <a:latin typeface="kiloji"/>
                <a:cs typeface="kiloji"/>
              </a:rPr>
              <a:t>度</a:t>
            </a:r>
            <a:r>
              <a:rPr sz="1650" u="heavy" spc="15" dirty="0">
                <a:uFill>
                  <a:solidFill>
                    <a:srgbClr val="000000"/>
                  </a:solidFill>
                </a:uFill>
                <a:latin typeface="kiloji"/>
                <a:cs typeface="kiloji"/>
              </a:rPr>
              <a:t>の</a:t>
            </a:r>
            <a:r>
              <a:rPr sz="1650" u="heavy" spc="-325" dirty="0">
                <a:uFill>
                  <a:solidFill>
                    <a:srgbClr val="000000"/>
                  </a:solidFill>
                </a:uFill>
                <a:latin typeface="kiloji"/>
                <a:cs typeface="kiloji"/>
              </a:rPr>
              <a:t>も</a:t>
            </a:r>
            <a:r>
              <a:rPr sz="1650" u="heavy" spc="15" dirty="0">
                <a:uFill>
                  <a:solidFill>
                    <a:srgbClr val="000000"/>
                  </a:solidFill>
                </a:uFill>
                <a:latin typeface="kiloji"/>
                <a:cs typeface="kiloji"/>
              </a:rPr>
              <a:t>の</a:t>
            </a:r>
            <a:r>
              <a:rPr sz="1650" u="heavy" spc="-225" dirty="0">
                <a:uFill>
                  <a:solidFill>
                    <a:srgbClr val="000000"/>
                  </a:solidFill>
                </a:uFill>
                <a:latin typeface="kiloji"/>
                <a:cs typeface="kiloji"/>
              </a:rPr>
              <a:t>を</a:t>
            </a:r>
            <a:r>
              <a:rPr sz="1650" u="heavy" spc="-80" dirty="0">
                <a:uFill>
                  <a:solidFill>
                    <a:srgbClr val="000000"/>
                  </a:solidFill>
                </a:uFill>
                <a:latin typeface="kiloji"/>
                <a:cs typeface="kiloji"/>
              </a:rPr>
              <a:t>い</a:t>
            </a:r>
            <a:r>
              <a:rPr sz="1650" u="heavy" spc="-480" dirty="0">
                <a:uFill>
                  <a:solidFill>
                    <a:srgbClr val="000000"/>
                  </a:solidFill>
                </a:uFill>
                <a:latin typeface="kiloji"/>
                <a:cs typeface="kiloji"/>
              </a:rPr>
              <a:t>う</a:t>
            </a:r>
            <a:r>
              <a:rPr sz="1650" u="heavy" spc="-550" dirty="0">
                <a:uFill>
                  <a:solidFill>
                    <a:srgbClr val="000000"/>
                  </a:solidFill>
                </a:uFill>
                <a:latin typeface="kiloji"/>
                <a:cs typeface="kiloji"/>
              </a:rPr>
              <a:t>（※）</a:t>
            </a:r>
            <a:r>
              <a:rPr sz="1650" spc="-550" dirty="0">
                <a:latin typeface="kiloji"/>
                <a:cs typeface="kiloji"/>
              </a:rPr>
              <a:t>、</a:t>
            </a:r>
            <a:r>
              <a:rPr sz="1650" spc="-385" dirty="0">
                <a:latin typeface="kiloji"/>
                <a:cs typeface="kiloji"/>
              </a:rPr>
              <a:t>とさ</a:t>
            </a:r>
            <a:r>
              <a:rPr sz="1650" spc="15" dirty="0">
                <a:latin typeface="kiloji"/>
                <a:cs typeface="kiloji"/>
              </a:rPr>
              <a:t>れ</a:t>
            </a:r>
            <a:r>
              <a:rPr sz="1650" spc="-145" dirty="0">
                <a:latin typeface="kiloji"/>
                <a:cs typeface="kiloji"/>
              </a:rPr>
              <a:t>て </a:t>
            </a:r>
            <a:r>
              <a:rPr sz="1650" spc="-80" dirty="0">
                <a:latin typeface="kiloji"/>
                <a:cs typeface="kiloji"/>
              </a:rPr>
              <a:t>い</a:t>
            </a:r>
            <a:r>
              <a:rPr sz="1650" spc="-210" dirty="0">
                <a:latin typeface="kiloji"/>
                <a:cs typeface="kiloji"/>
              </a:rPr>
              <a:t>る</a:t>
            </a:r>
            <a:r>
              <a:rPr sz="1650" spc="-545" dirty="0">
                <a:latin typeface="kiloji"/>
                <a:cs typeface="kiloji"/>
              </a:rPr>
              <a:t>。</a:t>
            </a:r>
            <a:endParaRPr sz="1650" dirty="0">
              <a:latin typeface="kiloji"/>
              <a:cs typeface="kiloji"/>
            </a:endParaRPr>
          </a:p>
          <a:p>
            <a:pPr marL="12700" marR="9525" indent="139700">
              <a:lnSpc>
                <a:spcPct val="98600"/>
              </a:lnSpc>
              <a:spcBef>
                <a:spcPts val="130"/>
              </a:spcBef>
            </a:pPr>
            <a:r>
              <a:rPr sz="1650" spc="-80" dirty="0">
                <a:latin typeface="kiloji"/>
                <a:cs typeface="kiloji"/>
              </a:rPr>
              <a:t>い</a:t>
            </a:r>
            <a:r>
              <a:rPr sz="1650" spc="15" dirty="0">
                <a:latin typeface="kiloji"/>
                <a:cs typeface="kiloji"/>
              </a:rPr>
              <a:t>わ</a:t>
            </a:r>
            <a:r>
              <a:rPr sz="1650" spc="-20" dirty="0">
                <a:latin typeface="kiloji"/>
                <a:cs typeface="kiloji"/>
              </a:rPr>
              <a:t>ゆ</a:t>
            </a:r>
            <a:r>
              <a:rPr sz="1650" spc="-210" dirty="0">
                <a:latin typeface="kiloji"/>
                <a:cs typeface="kiloji"/>
              </a:rPr>
              <a:t>る</a:t>
            </a:r>
            <a:r>
              <a:rPr sz="1650" spc="15" dirty="0">
                <a:latin typeface="kiloji"/>
                <a:cs typeface="kiloji"/>
              </a:rPr>
              <a:t>初診</a:t>
            </a:r>
            <a:r>
              <a:rPr sz="1650" spc="-80" dirty="0">
                <a:latin typeface="kiloji"/>
                <a:cs typeface="kiloji"/>
              </a:rPr>
              <a:t>におい</a:t>
            </a:r>
            <a:r>
              <a:rPr sz="1650" spc="-155" dirty="0">
                <a:latin typeface="kiloji"/>
                <a:cs typeface="kiloji"/>
              </a:rPr>
              <a:t>て</a:t>
            </a:r>
            <a:r>
              <a:rPr sz="1650" spc="15" dirty="0">
                <a:latin typeface="kiloji"/>
                <a:cs typeface="kiloji"/>
              </a:rPr>
              <a:t>は</a:t>
            </a:r>
            <a:r>
              <a:rPr sz="1650" spc="-550" dirty="0">
                <a:latin typeface="kiloji"/>
                <a:cs typeface="kiloji"/>
              </a:rPr>
              <a:t>、</a:t>
            </a:r>
            <a:r>
              <a:rPr sz="1650" dirty="0">
                <a:latin typeface="kiloji"/>
                <a:cs typeface="kiloji"/>
              </a:rPr>
              <a:t>通</a:t>
            </a:r>
            <a:r>
              <a:rPr sz="1650" spc="15" dirty="0">
                <a:latin typeface="kiloji"/>
                <a:cs typeface="kiloji"/>
              </a:rPr>
              <a:t>常</a:t>
            </a:r>
            <a:r>
              <a:rPr sz="1650" spc="-565" dirty="0">
                <a:latin typeface="kiloji"/>
                <a:cs typeface="kiloji"/>
              </a:rPr>
              <a:t>、</a:t>
            </a:r>
            <a:r>
              <a:rPr sz="1650" spc="15" dirty="0">
                <a:latin typeface="kiloji"/>
                <a:cs typeface="kiloji"/>
              </a:rPr>
              <a:t>症</a:t>
            </a:r>
            <a:r>
              <a:rPr sz="1650" dirty="0">
                <a:latin typeface="kiloji"/>
                <a:cs typeface="kiloji"/>
              </a:rPr>
              <a:t>状</a:t>
            </a:r>
            <a:r>
              <a:rPr sz="1650" spc="-830" dirty="0">
                <a:latin typeface="kiloji"/>
                <a:cs typeface="kiloji"/>
              </a:rPr>
              <a:t>・</a:t>
            </a:r>
            <a:r>
              <a:rPr sz="1650" spc="15" dirty="0">
                <a:latin typeface="kiloji"/>
                <a:cs typeface="kiloji"/>
              </a:rPr>
              <a:t>疾</a:t>
            </a:r>
            <a:r>
              <a:rPr sz="1650" dirty="0">
                <a:latin typeface="kiloji"/>
                <a:cs typeface="kiloji"/>
              </a:rPr>
              <a:t>患</a:t>
            </a:r>
            <a:r>
              <a:rPr sz="1650" spc="-80" dirty="0">
                <a:latin typeface="kiloji"/>
                <a:cs typeface="kiloji"/>
              </a:rPr>
              <a:t>に</a:t>
            </a:r>
            <a:r>
              <a:rPr sz="1650" dirty="0">
                <a:latin typeface="kiloji"/>
                <a:cs typeface="kiloji"/>
              </a:rPr>
              <a:t>対</a:t>
            </a:r>
            <a:r>
              <a:rPr sz="1650" spc="-60" dirty="0">
                <a:latin typeface="kiloji"/>
                <a:cs typeface="kiloji"/>
              </a:rPr>
              <a:t>す</a:t>
            </a:r>
            <a:r>
              <a:rPr sz="1650" spc="-210" dirty="0">
                <a:latin typeface="kiloji"/>
                <a:cs typeface="kiloji"/>
              </a:rPr>
              <a:t>る</a:t>
            </a:r>
            <a:r>
              <a:rPr sz="1650" spc="15" dirty="0">
                <a:latin typeface="kiloji"/>
                <a:cs typeface="kiloji"/>
              </a:rPr>
              <a:t>治</a:t>
            </a:r>
            <a:r>
              <a:rPr sz="1650" dirty="0">
                <a:latin typeface="kiloji"/>
                <a:cs typeface="kiloji"/>
              </a:rPr>
              <a:t>療</a:t>
            </a:r>
            <a:r>
              <a:rPr sz="1650" spc="-830" dirty="0">
                <a:latin typeface="kiloji"/>
                <a:cs typeface="kiloji"/>
              </a:rPr>
              <a:t>・</a:t>
            </a:r>
            <a:r>
              <a:rPr sz="1650" spc="15" dirty="0">
                <a:latin typeface="kiloji"/>
                <a:cs typeface="kiloji"/>
              </a:rPr>
              <a:t>処</a:t>
            </a:r>
            <a:r>
              <a:rPr sz="1650" dirty="0">
                <a:latin typeface="kiloji"/>
                <a:cs typeface="kiloji"/>
              </a:rPr>
              <a:t>方</a:t>
            </a:r>
            <a:r>
              <a:rPr sz="1650" spc="15" dirty="0">
                <a:latin typeface="kiloji"/>
                <a:cs typeface="kiloji"/>
              </a:rPr>
              <a:t>の</a:t>
            </a:r>
            <a:r>
              <a:rPr sz="1650" spc="-120" dirty="0">
                <a:latin typeface="kiloji"/>
                <a:cs typeface="kiloji"/>
              </a:rPr>
              <a:t>た</a:t>
            </a:r>
            <a:r>
              <a:rPr sz="1650" spc="-35" dirty="0">
                <a:latin typeface="kiloji"/>
                <a:cs typeface="kiloji"/>
              </a:rPr>
              <a:t>め</a:t>
            </a:r>
            <a:r>
              <a:rPr sz="1650" spc="-550" dirty="0">
                <a:latin typeface="kiloji"/>
                <a:cs typeface="kiloji"/>
              </a:rPr>
              <a:t>、</a:t>
            </a:r>
            <a:r>
              <a:rPr sz="1650" dirty="0">
                <a:latin typeface="kiloji"/>
                <a:cs typeface="kiloji"/>
              </a:rPr>
              <a:t>診</a:t>
            </a:r>
            <a:r>
              <a:rPr sz="1650" spc="15" dirty="0">
                <a:latin typeface="kiloji"/>
                <a:cs typeface="kiloji"/>
              </a:rPr>
              <a:t>察</a:t>
            </a:r>
            <a:r>
              <a:rPr sz="1650" spc="-225" dirty="0">
                <a:latin typeface="kiloji"/>
                <a:cs typeface="kiloji"/>
              </a:rPr>
              <a:t>を</a:t>
            </a:r>
            <a:r>
              <a:rPr sz="1650" dirty="0">
                <a:latin typeface="kiloji"/>
                <a:cs typeface="kiloji"/>
              </a:rPr>
              <a:t>通</a:t>
            </a:r>
            <a:r>
              <a:rPr sz="1650" spc="-385" dirty="0">
                <a:latin typeface="kiloji"/>
                <a:cs typeface="kiloji"/>
              </a:rPr>
              <a:t>し</a:t>
            </a:r>
            <a:r>
              <a:rPr sz="1650" spc="-155" dirty="0">
                <a:latin typeface="kiloji"/>
                <a:cs typeface="kiloji"/>
              </a:rPr>
              <a:t>て</a:t>
            </a:r>
            <a:r>
              <a:rPr sz="1650" spc="15" dirty="0">
                <a:latin typeface="kiloji"/>
                <a:cs typeface="kiloji"/>
              </a:rPr>
              <a:t>診断 等</a:t>
            </a:r>
            <a:r>
              <a:rPr sz="1650" spc="-225" dirty="0">
                <a:latin typeface="kiloji"/>
                <a:cs typeface="kiloji"/>
              </a:rPr>
              <a:t>を</a:t>
            </a:r>
            <a:r>
              <a:rPr sz="1650" spc="15" dirty="0">
                <a:latin typeface="kiloji"/>
                <a:cs typeface="kiloji"/>
              </a:rPr>
              <a:t>行</a:t>
            </a:r>
            <a:r>
              <a:rPr sz="1650" spc="-480" dirty="0">
                <a:latin typeface="kiloji"/>
                <a:cs typeface="kiloji"/>
              </a:rPr>
              <a:t>う</a:t>
            </a:r>
            <a:r>
              <a:rPr sz="1650" spc="-325" dirty="0">
                <a:latin typeface="kiloji"/>
                <a:cs typeface="kiloji"/>
              </a:rPr>
              <a:t>こ</a:t>
            </a:r>
            <a:r>
              <a:rPr sz="1650" spc="-385" dirty="0">
                <a:latin typeface="kiloji"/>
                <a:cs typeface="kiloji"/>
              </a:rPr>
              <a:t>と</a:t>
            </a:r>
            <a:r>
              <a:rPr sz="1650" spc="15" dirty="0">
                <a:latin typeface="kiloji"/>
                <a:cs typeface="kiloji"/>
              </a:rPr>
              <a:t>が想定</a:t>
            </a:r>
            <a:r>
              <a:rPr sz="1650" spc="-385" dirty="0">
                <a:latin typeface="kiloji"/>
                <a:cs typeface="kiloji"/>
              </a:rPr>
              <a:t>さ</a:t>
            </a:r>
            <a:r>
              <a:rPr sz="1650" spc="15" dirty="0">
                <a:latin typeface="kiloji"/>
                <a:cs typeface="kiloji"/>
              </a:rPr>
              <a:t>れ</a:t>
            </a:r>
            <a:r>
              <a:rPr sz="1650" spc="-210" dirty="0">
                <a:latin typeface="kiloji"/>
                <a:cs typeface="kiloji"/>
              </a:rPr>
              <a:t>る</a:t>
            </a:r>
            <a:r>
              <a:rPr sz="1650" spc="-335" dirty="0">
                <a:latin typeface="kiloji"/>
                <a:cs typeface="kiloji"/>
              </a:rPr>
              <a:t>こ</a:t>
            </a:r>
            <a:r>
              <a:rPr sz="1650" spc="-385" dirty="0">
                <a:latin typeface="kiloji"/>
                <a:cs typeface="kiloji"/>
              </a:rPr>
              <a:t>と</a:t>
            </a:r>
            <a:r>
              <a:rPr sz="1650" spc="-225" dirty="0">
                <a:latin typeface="kiloji"/>
                <a:cs typeface="kiloji"/>
              </a:rPr>
              <a:t>を</a:t>
            </a:r>
            <a:r>
              <a:rPr sz="1650" spc="15" dirty="0">
                <a:latin typeface="kiloji"/>
                <a:cs typeface="kiloji"/>
              </a:rPr>
              <a:t>踏</a:t>
            </a:r>
            <a:r>
              <a:rPr sz="1650" spc="-175" dirty="0">
                <a:latin typeface="kiloji"/>
                <a:cs typeface="kiloji"/>
              </a:rPr>
              <a:t>ま</a:t>
            </a:r>
            <a:r>
              <a:rPr sz="1650" spc="-155" dirty="0">
                <a:latin typeface="kiloji"/>
                <a:cs typeface="kiloji"/>
              </a:rPr>
              <a:t>え</a:t>
            </a:r>
            <a:r>
              <a:rPr sz="1650" spc="-225" dirty="0">
                <a:latin typeface="kiloji"/>
                <a:cs typeface="kiloji"/>
              </a:rPr>
              <a:t>る</a:t>
            </a:r>
            <a:r>
              <a:rPr sz="1650" spc="-385" dirty="0">
                <a:latin typeface="kiloji"/>
                <a:cs typeface="kiloji"/>
              </a:rPr>
              <a:t>と</a:t>
            </a:r>
            <a:r>
              <a:rPr sz="1650" spc="-550" dirty="0">
                <a:latin typeface="kiloji"/>
                <a:cs typeface="kiloji"/>
              </a:rPr>
              <a:t>、</a:t>
            </a:r>
            <a:r>
              <a:rPr sz="1650" u="heavy" spc="15" dirty="0">
                <a:uFill>
                  <a:solidFill>
                    <a:srgbClr val="000000"/>
                  </a:solidFill>
                </a:uFill>
                <a:latin typeface="kiloji"/>
                <a:cs typeface="kiloji"/>
              </a:rPr>
              <a:t>本</a:t>
            </a:r>
            <a:r>
              <a:rPr sz="1650" u="heavy" dirty="0">
                <a:uFill>
                  <a:solidFill>
                    <a:srgbClr val="000000"/>
                  </a:solidFill>
                </a:uFill>
                <a:latin typeface="kiloji"/>
                <a:cs typeface="kiloji"/>
              </a:rPr>
              <a:t>指</a:t>
            </a:r>
            <a:r>
              <a:rPr sz="1650" u="heavy" spc="15" dirty="0">
                <a:uFill>
                  <a:solidFill>
                    <a:srgbClr val="000000"/>
                  </a:solidFill>
                </a:uFill>
                <a:latin typeface="kiloji"/>
                <a:cs typeface="kiloji"/>
              </a:rPr>
              <a:t>針</a:t>
            </a:r>
            <a:r>
              <a:rPr sz="1650" u="heavy" spc="-95" dirty="0">
                <a:uFill>
                  <a:solidFill>
                    <a:srgbClr val="000000"/>
                  </a:solidFill>
                </a:uFill>
                <a:latin typeface="kiloji"/>
                <a:cs typeface="kiloji"/>
              </a:rPr>
              <a:t>に</a:t>
            </a:r>
            <a:r>
              <a:rPr sz="1650" u="heavy" spc="-80" dirty="0">
                <a:uFill>
                  <a:solidFill>
                    <a:srgbClr val="000000"/>
                  </a:solidFill>
                </a:uFill>
                <a:latin typeface="kiloji"/>
                <a:cs typeface="kiloji"/>
              </a:rPr>
              <a:t>おけ</a:t>
            </a:r>
            <a:r>
              <a:rPr sz="1650" u="heavy" spc="-210" dirty="0">
                <a:uFill>
                  <a:solidFill>
                    <a:srgbClr val="000000"/>
                  </a:solidFill>
                </a:uFill>
                <a:latin typeface="kiloji"/>
                <a:cs typeface="kiloji"/>
              </a:rPr>
              <a:t>る</a:t>
            </a:r>
            <a:r>
              <a:rPr sz="1650" u="heavy" spc="-830" dirty="0">
                <a:uFill>
                  <a:solidFill>
                    <a:srgbClr val="000000"/>
                  </a:solidFill>
                </a:uFill>
                <a:latin typeface="kiloji"/>
                <a:cs typeface="kiloji"/>
              </a:rPr>
              <a:t>「</a:t>
            </a:r>
            <a:r>
              <a:rPr sz="1650" u="heavy" spc="15" dirty="0">
                <a:uFill>
                  <a:solidFill>
                    <a:srgbClr val="000000"/>
                  </a:solidFill>
                </a:uFill>
                <a:latin typeface="kiloji"/>
                <a:cs typeface="kiloji"/>
              </a:rPr>
              <a:t>初</a:t>
            </a:r>
            <a:r>
              <a:rPr sz="1650" u="heavy" dirty="0">
                <a:uFill>
                  <a:solidFill>
                    <a:srgbClr val="000000"/>
                  </a:solidFill>
                </a:uFill>
                <a:latin typeface="kiloji"/>
                <a:cs typeface="kiloji"/>
              </a:rPr>
              <a:t>診</a:t>
            </a:r>
            <a:r>
              <a:rPr sz="1650" u="heavy" spc="-830" dirty="0">
                <a:uFill>
                  <a:solidFill>
                    <a:srgbClr val="000000"/>
                  </a:solidFill>
                </a:uFill>
                <a:latin typeface="kiloji"/>
                <a:cs typeface="kiloji"/>
              </a:rPr>
              <a:t>」</a:t>
            </a:r>
            <a:r>
              <a:rPr sz="1650" u="heavy" spc="-95" dirty="0">
                <a:uFill>
                  <a:solidFill>
                    <a:srgbClr val="000000"/>
                  </a:solidFill>
                </a:uFill>
                <a:latin typeface="kiloji"/>
                <a:cs typeface="kiloji"/>
              </a:rPr>
              <a:t>に</a:t>
            </a:r>
            <a:r>
              <a:rPr sz="1650" u="heavy" spc="-75" dirty="0">
                <a:uFill>
                  <a:solidFill>
                    <a:srgbClr val="000000"/>
                  </a:solidFill>
                </a:uFill>
                <a:latin typeface="kiloji"/>
                <a:cs typeface="kiloji"/>
              </a:rPr>
              <a:t>つ</a:t>
            </a:r>
            <a:r>
              <a:rPr sz="1650" u="heavy" spc="-80" dirty="0">
                <a:uFill>
                  <a:solidFill>
                    <a:srgbClr val="000000"/>
                  </a:solidFill>
                </a:uFill>
                <a:latin typeface="kiloji"/>
                <a:cs typeface="kiloji"/>
              </a:rPr>
              <a:t>い</a:t>
            </a:r>
            <a:r>
              <a:rPr sz="1650" u="heavy" spc="-155" dirty="0">
                <a:uFill>
                  <a:solidFill>
                    <a:srgbClr val="000000"/>
                  </a:solidFill>
                </a:uFill>
                <a:latin typeface="kiloji"/>
                <a:cs typeface="kiloji"/>
              </a:rPr>
              <a:t>て</a:t>
            </a:r>
            <a:r>
              <a:rPr sz="1650" u="heavy" spc="-310" dirty="0">
                <a:uFill>
                  <a:solidFill>
                    <a:srgbClr val="000000"/>
                  </a:solidFill>
                </a:uFill>
                <a:latin typeface="kiloji"/>
                <a:cs typeface="kiloji"/>
              </a:rPr>
              <a:t>も</a:t>
            </a:r>
            <a:r>
              <a:rPr sz="1650" u="heavy" spc="-550" dirty="0">
                <a:uFill>
                  <a:solidFill>
                    <a:srgbClr val="000000"/>
                  </a:solidFill>
                </a:uFill>
                <a:latin typeface="kiloji"/>
                <a:cs typeface="kiloji"/>
              </a:rPr>
              <a:t>、</a:t>
            </a:r>
            <a:r>
              <a:rPr sz="1650" u="heavy" dirty="0">
                <a:uFill>
                  <a:solidFill>
                    <a:srgbClr val="000000"/>
                  </a:solidFill>
                </a:uFill>
                <a:latin typeface="kiloji"/>
                <a:cs typeface="kiloji"/>
              </a:rPr>
              <a:t>診</a:t>
            </a:r>
            <a:r>
              <a:rPr sz="1650" u="heavy" spc="15" dirty="0">
                <a:uFill>
                  <a:solidFill>
                    <a:srgbClr val="000000"/>
                  </a:solidFill>
                </a:uFill>
                <a:latin typeface="kiloji"/>
                <a:cs typeface="kiloji"/>
              </a:rPr>
              <a:t>察</a:t>
            </a:r>
            <a:r>
              <a:rPr sz="1650" u="heavy" dirty="0">
                <a:uFill>
                  <a:solidFill>
                    <a:srgbClr val="000000"/>
                  </a:solidFill>
                </a:uFill>
                <a:latin typeface="kiloji"/>
                <a:cs typeface="kiloji"/>
              </a:rPr>
              <a:t>の</a:t>
            </a:r>
            <a:r>
              <a:rPr sz="1650" u="heavy" spc="15" dirty="0">
                <a:uFill>
                  <a:solidFill>
                    <a:srgbClr val="000000"/>
                  </a:solidFill>
                </a:uFill>
                <a:latin typeface="kiloji"/>
                <a:cs typeface="kiloji"/>
              </a:rPr>
              <a:t>中</a:t>
            </a:r>
            <a:r>
              <a:rPr sz="1650" u="heavy" spc="-140" dirty="0">
                <a:uFill>
                  <a:solidFill>
                    <a:srgbClr val="000000"/>
                  </a:solidFill>
                </a:uFill>
                <a:latin typeface="kiloji"/>
                <a:cs typeface="kiloji"/>
              </a:rPr>
              <a:t>で </a:t>
            </a:r>
            <a:r>
              <a:rPr sz="1650" u="heavy" spc="-310" dirty="0">
                <a:uFill>
                  <a:solidFill>
                    <a:srgbClr val="000000"/>
                  </a:solidFill>
                </a:uFill>
                <a:latin typeface="kiloji"/>
                <a:cs typeface="kiloji"/>
              </a:rPr>
              <a:t>も</a:t>
            </a:r>
            <a:r>
              <a:rPr sz="1650" u="heavy" spc="15" dirty="0">
                <a:uFill>
                  <a:solidFill>
                    <a:srgbClr val="000000"/>
                  </a:solidFill>
                </a:uFill>
                <a:latin typeface="kiloji"/>
                <a:cs typeface="kiloji"/>
              </a:rPr>
              <a:t>新</a:t>
            </a:r>
            <a:r>
              <a:rPr sz="1650" u="heavy" spc="-120" dirty="0">
                <a:uFill>
                  <a:solidFill>
                    <a:srgbClr val="000000"/>
                  </a:solidFill>
                </a:uFill>
                <a:latin typeface="kiloji"/>
                <a:cs typeface="kiloji"/>
              </a:rPr>
              <a:t>た</a:t>
            </a:r>
            <a:r>
              <a:rPr sz="1650" u="heavy" spc="-155" dirty="0">
                <a:uFill>
                  <a:solidFill>
                    <a:srgbClr val="000000"/>
                  </a:solidFill>
                </a:uFill>
                <a:latin typeface="kiloji"/>
                <a:cs typeface="kiloji"/>
              </a:rPr>
              <a:t>な</a:t>
            </a:r>
            <a:r>
              <a:rPr sz="1650" u="heavy" spc="15" dirty="0">
                <a:uFill>
                  <a:solidFill>
                    <a:srgbClr val="000000"/>
                  </a:solidFill>
                </a:uFill>
                <a:latin typeface="kiloji"/>
                <a:cs typeface="kiloji"/>
              </a:rPr>
              <a:t>症状等</a:t>
            </a:r>
            <a:r>
              <a:rPr sz="1650" u="heavy" spc="-830" dirty="0">
                <a:uFill>
                  <a:solidFill>
                    <a:srgbClr val="000000"/>
                  </a:solidFill>
                </a:uFill>
                <a:latin typeface="kiloji"/>
                <a:cs typeface="kiloji"/>
              </a:rPr>
              <a:t>（</a:t>
            </a:r>
            <a:r>
              <a:rPr sz="1650" u="heavy" spc="-120" dirty="0">
                <a:uFill>
                  <a:solidFill>
                    <a:srgbClr val="000000"/>
                  </a:solidFill>
                </a:uFill>
                <a:latin typeface="kiloji"/>
                <a:cs typeface="kiloji"/>
              </a:rPr>
              <a:t>ただ</a:t>
            </a:r>
            <a:r>
              <a:rPr sz="1650" u="heavy" spc="-385" dirty="0">
                <a:uFill>
                  <a:solidFill>
                    <a:srgbClr val="000000"/>
                  </a:solidFill>
                </a:uFill>
                <a:latin typeface="kiloji"/>
                <a:cs typeface="kiloji"/>
              </a:rPr>
              <a:t>し</a:t>
            </a:r>
            <a:r>
              <a:rPr sz="1650" u="heavy" spc="-550" dirty="0">
                <a:uFill>
                  <a:solidFill>
                    <a:srgbClr val="000000"/>
                  </a:solidFill>
                </a:uFill>
                <a:latin typeface="kiloji"/>
                <a:cs typeface="kiloji"/>
              </a:rPr>
              <a:t>、</a:t>
            </a:r>
            <a:r>
              <a:rPr sz="1650" u="heavy" spc="15" dirty="0">
                <a:uFill>
                  <a:solidFill>
                    <a:srgbClr val="000000"/>
                  </a:solidFill>
                </a:uFill>
                <a:latin typeface="kiloji"/>
                <a:cs typeface="kiloji"/>
              </a:rPr>
              <a:t>既</a:t>
            </a:r>
            <a:r>
              <a:rPr sz="1650" u="heavy" spc="-95" dirty="0">
                <a:uFill>
                  <a:solidFill>
                    <a:srgbClr val="000000"/>
                  </a:solidFill>
                </a:uFill>
                <a:latin typeface="kiloji"/>
                <a:cs typeface="kiloji"/>
              </a:rPr>
              <a:t>に</a:t>
            </a:r>
            <a:r>
              <a:rPr sz="1650" u="heavy" spc="15" dirty="0">
                <a:uFill>
                  <a:solidFill>
                    <a:srgbClr val="000000"/>
                  </a:solidFill>
                </a:uFill>
                <a:latin typeface="kiloji"/>
                <a:cs typeface="kiloji"/>
              </a:rPr>
              <a:t>診断</a:t>
            </a:r>
            <a:r>
              <a:rPr sz="1650" u="heavy" spc="-385" dirty="0">
                <a:uFill>
                  <a:solidFill>
                    <a:srgbClr val="000000"/>
                  </a:solidFill>
                </a:uFill>
                <a:latin typeface="kiloji"/>
                <a:cs typeface="kiloji"/>
              </a:rPr>
              <a:t>さ</a:t>
            </a:r>
            <a:r>
              <a:rPr sz="1650" u="heavy" dirty="0">
                <a:uFill>
                  <a:solidFill>
                    <a:srgbClr val="000000"/>
                  </a:solidFill>
                </a:uFill>
                <a:latin typeface="kiloji"/>
                <a:cs typeface="kiloji"/>
              </a:rPr>
              <a:t>れ</a:t>
            </a:r>
            <a:r>
              <a:rPr sz="1650" u="heavy" spc="-155" dirty="0">
                <a:uFill>
                  <a:solidFill>
                    <a:srgbClr val="000000"/>
                  </a:solidFill>
                </a:uFill>
                <a:latin typeface="kiloji"/>
                <a:cs typeface="kiloji"/>
              </a:rPr>
              <a:t>て</a:t>
            </a:r>
            <a:r>
              <a:rPr sz="1650" u="heavy" spc="-80" dirty="0">
                <a:uFill>
                  <a:solidFill>
                    <a:srgbClr val="000000"/>
                  </a:solidFill>
                </a:uFill>
                <a:latin typeface="kiloji"/>
                <a:cs typeface="kiloji"/>
              </a:rPr>
              <a:t>い</a:t>
            </a:r>
            <a:r>
              <a:rPr sz="1650" u="heavy" spc="-210" dirty="0">
                <a:uFill>
                  <a:solidFill>
                    <a:srgbClr val="000000"/>
                  </a:solidFill>
                </a:uFill>
                <a:latin typeface="kiloji"/>
                <a:cs typeface="kiloji"/>
              </a:rPr>
              <a:t>る</a:t>
            </a:r>
            <a:r>
              <a:rPr sz="1650" u="heavy" spc="15" dirty="0">
                <a:uFill>
                  <a:solidFill>
                    <a:srgbClr val="000000"/>
                  </a:solidFill>
                </a:uFill>
                <a:latin typeface="kiloji"/>
                <a:cs typeface="kiloji"/>
              </a:rPr>
              <a:t>疾</a:t>
            </a:r>
            <a:r>
              <a:rPr sz="1650" u="heavy" dirty="0">
                <a:uFill>
                  <a:solidFill>
                    <a:srgbClr val="000000"/>
                  </a:solidFill>
                </a:uFill>
                <a:latin typeface="kiloji"/>
                <a:cs typeface="kiloji"/>
              </a:rPr>
              <a:t>患</a:t>
            </a:r>
            <a:r>
              <a:rPr sz="1650" u="heavy" spc="15" dirty="0">
                <a:uFill>
                  <a:solidFill>
                    <a:srgbClr val="000000"/>
                  </a:solidFill>
                </a:uFill>
                <a:latin typeface="kiloji"/>
                <a:cs typeface="kiloji"/>
              </a:rPr>
              <a:t>か</a:t>
            </a:r>
            <a:r>
              <a:rPr sz="1650" u="heavy" spc="-325" dirty="0">
                <a:uFill>
                  <a:solidFill>
                    <a:srgbClr val="000000"/>
                  </a:solidFill>
                </a:uFill>
                <a:latin typeface="kiloji"/>
                <a:cs typeface="kiloji"/>
              </a:rPr>
              <a:t>ら</a:t>
            </a:r>
            <a:r>
              <a:rPr sz="1650" u="heavy" spc="15" dirty="0">
                <a:uFill>
                  <a:solidFill>
                    <a:srgbClr val="000000"/>
                  </a:solidFill>
                </a:uFill>
                <a:latin typeface="kiloji"/>
                <a:cs typeface="kiloji"/>
              </a:rPr>
              <a:t>予測</a:t>
            </a:r>
            <a:r>
              <a:rPr sz="1650" u="heavy" spc="-385" dirty="0">
                <a:uFill>
                  <a:solidFill>
                    <a:srgbClr val="000000"/>
                  </a:solidFill>
                </a:uFill>
                <a:latin typeface="kiloji"/>
                <a:cs typeface="kiloji"/>
              </a:rPr>
              <a:t>さ</a:t>
            </a:r>
            <a:r>
              <a:rPr sz="1650" u="heavy" dirty="0">
                <a:uFill>
                  <a:solidFill>
                    <a:srgbClr val="000000"/>
                  </a:solidFill>
                </a:uFill>
                <a:latin typeface="kiloji"/>
                <a:cs typeface="kiloji"/>
              </a:rPr>
              <a:t>れ</a:t>
            </a:r>
            <a:r>
              <a:rPr sz="1650" u="heavy" spc="-120" dirty="0">
                <a:uFill>
                  <a:solidFill>
                    <a:srgbClr val="000000"/>
                  </a:solidFill>
                </a:uFill>
                <a:latin typeface="kiloji"/>
                <a:cs typeface="kiloji"/>
              </a:rPr>
              <a:t>た</a:t>
            </a:r>
            <a:r>
              <a:rPr sz="1650" u="heavy" spc="15" dirty="0">
                <a:uFill>
                  <a:solidFill>
                    <a:srgbClr val="000000"/>
                  </a:solidFill>
                </a:uFill>
                <a:latin typeface="kiloji"/>
                <a:cs typeface="kiloji"/>
              </a:rPr>
              <a:t>症状</a:t>
            </a:r>
            <a:r>
              <a:rPr sz="1650" u="heavy" dirty="0">
                <a:uFill>
                  <a:solidFill>
                    <a:srgbClr val="000000"/>
                  </a:solidFill>
                </a:uFill>
                <a:latin typeface="kiloji"/>
                <a:cs typeface="kiloji"/>
              </a:rPr>
              <a:t>等</a:t>
            </a:r>
            <a:r>
              <a:rPr sz="1650" u="heavy" spc="-225" dirty="0">
                <a:uFill>
                  <a:solidFill>
                    <a:srgbClr val="000000"/>
                  </a:solidFill>
                </a:uFill>
                <a:latin typeface="kiloji"/>
                <a:cs typeface="kiloji"/>
              </a:rPr>
              <a:t>を</a:t>
            </a:r>
            <a:r>
              <a:rPr sz="1650" u="heavy" dirty="0">
                <a:uFill>
                  <a:solidFill>
                    <a:srgbClr val="000000"/>
                  </a:solidFill>
                </a:uFill>
                <a:latin typeface="kiloji"/>
                <a:cs typeface="kiloji"/>
              </a:rPr>
              <a:t>除</a:t>
            </a:r>
            <a:r>
              <a:rPr sz="1650" u="heavy" spc="-670" dirty="0">
                <a:uFill>
                  <a:solidFill>
                    <a:srgbClr val="000000"/>
                  </a:solidFill>
                </a:uFill>
                <a:latin typeface="kiloji"/>
                <a:cs typeface="kiloji"/>
              </a:rPr>
              <a:t>く</a:t>
            </a:r>
            <a:r>
              <a:rPr sz="1650" u="heavy" spc="-565" dirty="0">
                <a:uFill>
                  <a:solidFill>
                    <a:srgbClr val="000000"/>
                  </a:solidFill>
                </a:uFill>
                <a:latin typeface="kiloji"/>
                <a:cs typeface="kiloji"/>
              </a:rPr>
              <a:t>。</a:t>
            </a:r>
            <a:r>
              <a:rPr sz="1650" u="heavy" spc="-830" dirty="0">
                <a:uFill>
                  <a:solidFill>
                    <a:srgbClr val="000000"/>
                  </a:solidFill>
                </a:uFill>
                <a:latin typeface="kiloji"/>
                <a:cs typeface="kiloji"/>
              </a:rPr>
              <a:t>）</a:t>
            </a:r>
            <a:r>
              <a:rPr sz="1650" u="heavy" spc="-95" dirty="0">
                <a:uFill>
                  <a:solidFill>
                    <a:srgbClr val="000000"/>
                  </a:solidFill>
                </a:uFill>
                <a:latin typeface="kiloji"/>
                <a:cs typeface="kiloji"/>
              </a:rPr>
              <a:t>に</a:t>
            </a:r>
            <a:r>
              <a:rPr sz="1650" u="heavy" spc="15" dirty="0">
                <a:uFill>
                  <a:solidFill>
                    <a:srgbClr val="000000"/>
                  </a:solidFill>
                </a:uFill>
                <a:latin typeface="kiloji"/>
                <a:cs typeface="kiloji"/>
              </a:rPr>
              <a:t>対</a:t>
            </a:r>
            <a:r>
              <a:rPr sz="1650" u="heavy" spc="-60" dirty="0">
                <a:uFill>
                  <a:solidFill>
                    <a:srgbClr val="000000"/>
                  </a:solidFill>
                </a:uFill>
                <a:latin typeface="kiloji"/>
                <a:cs typeface="kiloji"/>
              </a:rPr>
              <a:t>す</a:t>
            </a:r>
            <a:r>
              <a:rPr sz="1650" u="heavy" spc="-210" dirty="0">
                <a:uFill>
                  <a:solidFill>
                    <a:srgbClr val="000000"/>
                  </a:solidFill>
                </a:uFill>
                <a:latin typeface="kiloji"/>
                <a:cs typeface="kiloji"/>
              </a:rPr>
              <a:t>る</a:t>
            </a:r>
            <a:r>
              <a:rPr sz="1650" u="heavy" spc="15" dirty="0">
                <a:uFill>
                  <a:solidFill>
                    <a:srgbClr val="000000"/>
                  </a:solidFill>
                </a:uFill>
                <a:latin typeface="kiloji"/>
                <a:cs typeface="kiloji"/>
              </a:rPr>
              <a:t>診</a:t>
            </a:r>
            <a:r>
              <a:rPr sz="1650" u="heavy" spc="-1605" dirty="0">
                <a:uFill>
                  <a:solidFill>
                    <a:srgbClr val="000000"/>
                  </a:solidFill>
                </a:uFill>
                <a:latin typeface="kiloji"/>
                <a:cs typeface="kiloji"/>
              </a:rPr>
              <a:t>察 </a:t>
            </a:r>
            <a:r>
              <a:rPr sz="1650" u="heavy" spc="-225" dirty="0">
                <a:uFill>
                  <a:solidFill>
                    <a:srgbClr val="000000"/>
                  </a:solidFill>
                </a:uFill>
                <a:latin typeface="kiloji"/>
                <a:cs typeface="kiloji"/>
              </a:rPr>
              <a:t>を</a:t>
            </a:r>
            <a:r>
              <a:rPr sz="1650" u="heavy" spc="15" dirty="0">
                <a:uFill>
                  <a:solidFill>
                    <a:srgbClr val="000000"/>
                  </a:solidFill>
                </a:uFill>
                <a:latin typeface="kiloji"/>
                <a:cs typeface="kiloji"/>
              </a:rPr>
              <a:t>行</a:t>
            </a:r>
            <a:r>
              <a:rPr sz="1650" u="heavy" spc="-480" dirty="0">
                <a:uFill>
                  <a:solidFill>
                    <a:srgbClr val="000000"/>
                  </a:solidFill>
                </a:uFill>
                <a:latin typeface="kiloji"/>
                <a:cs typeface="kiloji"/>
              </a:rPr>
              <a:t>う</a:t>
            </a:r>
            <a:r>
              <a:rPr sz="1650" u="heavy" spc="-325" dirty="0">
                <a:uFill>
                  <a:solidFill>
                    <a:srgbClr val="000000"/>
                  </a:solidFill>
                </a:uFill>
                <a:latin typeface="kiloji"/>
                <a:cs typeface="kiloji"/>
              </a:rPr>
              <a:t>こ</a:t>
            </a:r>
            <a:r>
              <a:rPr sz="1650" u="heavy" spc="-385" dirty="0">
                <a:uFill>
                  <a:solidFill>
                    <a:srgbClr val="000000"/>
                  </a:solidFill>
                </a:uFill>
                <a:latin typeface="kiloji"/>
                <a:cs typeface="kiloji"/>
              </a:rPr>
              <a:t>と</a:t>
            </a:r>
            <a:r>
              <a:rPr sz="1650" u="heavy" spc="-225" dirty="0">
                <a:uFill>
                  <a:solidFill>
                    <a:srgbClr val="000000"/>
                  </a:solidFill>
                </a:uFill>
                <a:latin typeface="kiloji"/>
                <a:cs typeface="kiloji"/>
              </a:rPr>
              <a:t>を</a:t>
            </a:r>
            <a:r>
              <a:rPr sz="1650" u="heavy" spc="-80" dirty="0">
                <a:uFill>
                  <a:solidFill>
                    <a:srgbClr val="000000"/>
                  </a:solidFill>
                </a:uFill>
                <a:latin typeface="kiloji"/>
                <a:cs typeface="kiloji"/>
              </a:rPr>
              <a:t>い</a:t>
            </a:r>
            <a:r>
              <a:rPr sz="1650" u="heavy" spc="-120" dirty="0">
                <a:uFill>
                  <a:solidFill>
                    <a:srgbClr val="000000"/>
                  </a:solidFill>
                </a:uFill>
                <a:latin typeface="kiloji"/>
                <a:cs typeface="kiloji"/>
              </a:rPr>
              <a:t>う</a:t>
            </a:r>
            <a:r>
              <a:rPr sz="1650" u="heavy" spc="-550" dirty="0">
                <a:uFill>
                  <a:solidFill>
                    <a:srgbClr val="000000"/>
                  </a:solidFill>
                </a:uFill>
                <a:latin typeface="kiloji"/>
                <a:cs typeface="kiloji"/>
              </a:rPr>
              <a:t>、</a:t>
            </a:r>
            <a:r>
              <a:rPr sz="1650" u="heavy" spc="-385" dirty="0">
                <a:uFill>
                  <a:solidFill>
                    <a:srgbClr val="000000"/>
                  </a:solidFill>
                </a:uFill>
                <a:latin typeface="kiloji"/>
                <a:cs typeface="kiloji"/>
              </a:rPr>
              <a:t>と</a:t>
            </a:r>
            <a:r>
              <a:rPr sz="1650" u="heavy" spc="15" dirty="0">
                <a:uFill>
                  <a:solidFill>
                    <a:srgbClr val="000000"/>
                  </a:solidFill>
                </a:uFill>
                <a:latin typeface="kiloji"/>
                <a:cs typeface="kiloji"/>
              </a:rPr>
              <a:t>解釈</a:t>
            </a:r>
            <a:r>
              <a:rPr sz="1650" spc="-385" dirty="0">
                <a:latin typeface="kiloji"/>
                <a:cs typeface="kiloji"/>
              </a:rPr>
              <a:t>さ</a:t>
            </a:r>
            <a:r>
              <a:rPr sz="1650" spc="15" dirty="0">
                <a:latin typeface="kiloji"/>
                <a:cs typeface="kiloji"/>
              </a:rPr>
              <a:t>れ</a:t>
            </a:r>
            <a:r>
              <a:rPr sz="1650" spc="-210" dirty="0">
                <a:latin typeface="kiloji"/>
                <a:cs typeface="kiloji"/>
              </a:rPr>
              <a:t>る</a:t>
            </a:r>
            <a:r>
              <a:rPr sz="1650" spc="-545" dirty="0">
                <a:latin typeface="kiloji"/>
                <a:cs typeface="kiloji"/>
              </a:rPr>
              <a:t>。</a:t>
            </a:r>
            <a:endParaRPr sz="1650" dirty="0">
              <a:latin typeface="kiloji"/>
              <a:cs typeface="kiloji"/>
            </a:endParaRPr>
          </a:p>
          <a:p>
            <a:pPr marL="12700" marR="5080" indent="139700">
              <a:lnSpc>
                <a:spcPts val="1860"/>
              </a:lnSpc>
              <a:spcBef>
                <a:spcPts val="305"/>
              </a:spcBef>
            </a:pPr>
            <a:r>
              <a:rPr sz="1650" spc="-95" dirty="0">
                <a:latin typeface="kiloji"/>
                <a:cs typeface="kiloji"/>
              </a:rPr>
              <a:t>オ</a:t>
            </a:r>
            <a:r>
              <a:rPr sz="1650" spc="-210" dirty="0">
                <a:latin typeface="kiloji"/>
                <a:cs typeface="kiloji"/>
              </a:rPr>
              <a:t>ン</a:t>
            </a:r>
            <a:r>
              <a:rPr sz="1650" spc="-310" dirty="0">
                <a:latin typeface="kiloji"/>
                <a:cs typeface="kiloji"/>
              </a:rPr>
              <a:t>ラ</a:t>
            </a:r>
            <a:r>
              <a:rPr sz="1650" spc="-275" dirty="0">
                <a:latin typeface="kiloji"/>
                <a:cs typeface="kiloji"/>
              </a:rPr>
              <a:t>イ</a:t>
            </a:r>
            <a:r>
              <a:rPr sz="1650" spc="-210" dirty="0">
                <a:latin typeface="kiloji"/>
                <a:cs typeface="kiloji"/>
              </a:rPr>
              <a:t>ン</a:t>
            </a:r>
            <a:r>
              <a:rPr sz="1650" spc="15" dirty="0">
                <a:latin typeface="kiloji"/>
                <a:cs typeface="kiloji"/>
              </a:rPr>
              <a:t>診療</a:t>
            </a:r>
            <a:r>
              <a:rPr sz="1650" spc="-80" dirty="0">
                <a:latin typeface="kiloji"/>
                <a:cs typeface="kiloji"/>
              </a:rPr>
              <a:t>におい</a:t>
            </a:r>
            <a:r>
              <a:rPr sz="1650" spc="-155" dirty="0">
                <a:latin typeface="kiloji"/>
                <a:cs typeface="kiloji"/>
              </a:rPr>
              <a:t>て</a:t>
            </a:r>
            <a:r>
              <a:rPr sz="1650" spc="15" dirty="0">
                <a:latin typeface="kiloji"/>
                <a:cs typeface="kiloji"/>
              </a:rPr>
              <a:t>は</a:t>
            </a:r>
            <a:r>
              <a:rPr sz="1650" spc="-550" dirty="0">
                <a:latin typeface="kiloji"/>
                <a:cs typeface="kiloji"/>
              </a:rPr>
              <a:t>、</a:t>
            </a:r>
            <a:r>
              <a:rPr sz="1650" dirty="0">
                <a:latin typeface="kiloji"/>
                <a:cs typeface="kiloji"/>
              </a:rPr>
              <a:t>患</a:t>
            </a:r>
            <a:r>
              <a:rPr sz="1650" spc="15" dirty="0">
                <a:latin typeface="kiloji"/>
                <a:cs typeface="kiloji"/>
              </a:rPr>
              <a:t>者</a:t>
            </a:r>
            <a:r>
              <a:rPr sz="1650" dirty="0">
                <a:latin typeface="kiloji"/>
                <a:cs typeface="kiloji"/>
              </a:rPr>
              <a:t>の</a:t>
            </a:r>
            <a:r>
              <a:rPr sz="1650" spc="15" dirty="0">
                <a:latin typeface="kiloji"/>
                <a:cs typeface="kiloji"/>
              </a:rPr>
              <a:t>状</a:t>
            </a:r>
            <a:r>
              <a:rPr sz="1650" dirty="0">
                <a:latin typeface="kiloji"/>
                <a:cs typeface="kiloji"/>
              </a:rPr>
              <a:t>態</a:t>
            </a:r>
            <a:r>
              <a:rPr sz="1650" spc="-95" dirty="0">
                <a:latin typeface="kiloji"/>
                <a:cs typeface="kiloji"/>
              </a:rPr>
              <a:t>に</a:t>
            </a:r>
            <a:r>
              <a:rPr sz="1650" spc="-75" dirty="0">
                <a:latin typeface="kiloji"/>
                <a:cs typeface="kiloji"/>
              </a:rPr>
              <a:t>つ</a:t>
            </a:r>
            <a:r>
              <a:rPr sz="1650" spc="-80" dirty="0">
                <a:latin typeface="kiloji"/>
                <a:cs typeface="kiloji"/>
              </a:rPr>
              <a:t>い</a:t>
            </a:r>
            <a:r>
              <a:rPr sz="1650" spc="-155" dirty="0">
                <a:latin typeface="kiloji"/>
                <a:cs typeface="kiloji"/>
              </a:rPr>
              <a:t>て</a:t>
            </a:r>
            <a:r>
              <a:rPr sz="1650" spc="15" dirty="0">
                <a:latin typeface="kiloji"/>
                <a:cs typeface="kiloji"/>
              </a:rPr>
              <a:t>医師が</a:t>
            </a:r>
            <a:r>
              <a:rPr sz="1650" dirty="0">
                <a:latin typeface="kiloji"/>
                <a:cs typeface="kiloji"/>
              </a:rPr>
              <a:t>得</a:t>
            </a:r>
            <a:r>
              <a:rPr sz="1650" spc="-310" dirty="0">
                <a:latin typeface="kiloji"/>
                <a:cs typeface="kiloji"/>
              </a:rPr>
              <a:t>ら</a:t>
            </a:r>
            <a:r>
              <a:rPr sz="1650" dirty="0">
                <a:latin typeface="kiloji"/>
                <a:cs typeface="kiloji"/>
              </a:rPr>
              <a:t>れ</a:t>
            </a:r>
            <a:r>
              <a:rPr sz="1650" spc="-210" dirty="0">
                <a:latin typeface="kiloji"/>
                <a:cs typeface="kiloji"/>
              </a:rPr>
              <a:t>る</a:t>
            </a:r>
            <a:r>
              <a:rPr sz="1650" dirty="0">
                <a:latin typeface="kiloji"/>
                <a:cs typeface="kiloji"/>
              </a:rPr>
              <a:t>情</a:t>
            </a:r>
            <a:r>
              <a:rPr sz="1650" spc="15" dirty="0">
                <a:latin typeface="kiloji"/>
                <a:cs typeface="kiloji"/>
              </a:rPr>
              <a:t>報が</a:t>
            </a:r>
            <a:r>
              <a:rPr sz="1650" dirty="0">
                <a:latin typeface="kiloji"/>
                <a:cs typeface="kiloji"/>
              </a:rPr>
              <a:t>対</a:t>
            </a:r>
            <a:r>
              <a:rPr sz="1650" spc="15" dirty="0">
                <a:latin typeface="kiloji"/>
                <a:cs typeface="kiloji"/>
              </a:rPr>
              <a:t>面</a:t>
            </a:r>
            <a:r>
              <a:rPr sz="1650" dirty="0">
                <a:latin typeface="kiloji"/>
                <a:cs typeface="kiloji"/>
              </a:rPr>
              <a:t>診</a:t>
            </a:r>
            <a:r>
              <a:rPr sz="1650" spc="15" dirty="0">
                <a:latin typeface="kiloji"/>
                <a:cs typeface="kiloji"/>
              </a:rPr>
              <a:t>療</a:t>
            </a:r>
            <a:r>
              <a:rPr sz="1650" spc="-95" dirty="0">
                <a:latin typeface="kiloji"/>
                <a:cs typeface="kiloji"/>
              </a:rPr>
              <a:t>に</a:t>
            </a:r>
            <a:r>
              <a:rPr sz="1650" dirty="0">
                <a:latin typeface="kiloji"/>
                <a:cs typeface="kiloji"/>
              </a:rPr>
              <a:t>比</a:t>
            </a:r>
            <a:r>
              <a:rPr sz="1650" spc="15" dirty="0">
                <a:latin typeface="kiloji"/>
                <a:cs typeface="kiloji"/>
              </a:rPr>
              <a:t>べ限 定的</a:t>
            </a:r>
            <a:r>
              <a:rPr sz="1650" spc="-155" dirty="0">
                <a:latin typeface="kiloji"/>
                <a:cs typeface="kiloji"/>
              </a:rPr>
              <a:t>で</a:t>
            </a:r>
            <a:r>
              <a:rPr sz="1650" spc="-80" dirty="0">
                <a:latin typeface="kiloji"/>
                <a:cs typeface="kiloji"/>
              </a:rPr>
              <a:t>あ</a:t>
            </a:r>
            <a:r>
              <a:rPr sz="1650" spc="-210" dirty="0">
                <a:latin typeface="kiloji"/>
                <a:cs typeface="kiloji"/>
              </a:rPr>
              <a:t>る</a:t>
            </a:r>
            <a:r>
              <a:rPr sz="1650" spc="-120" dirty="0">
                <a:latin typeface="kiloji"/>
                <a:cs typeface="kiloji"/>
              </a:rPr>
              <a:t>た</a:t>
            </a:r>
            <a:r>
              <a:rPr sz="1650" spc="-20" dirty="0">
                <a:latin typeface="kiloji"/>
                <a:cs typeface="kiloji"/>
              </a:rPr>
              <a:t>め</a:t>
            </a:r>
            <a:r>
              <a:rPr sz="1650" spc="-550" dirty="0">
                <a:latin typeface="kiloji"/>
                <a:cs typeface="kiloji"/>
              </a:rPr>
              <a:t>、</a:t>
            </a:r>
            <a:r>
              <a:rPr sz="1650" spc="-830" dirty="0">
                <a:latin typeface="kiloji"/>
                <a:cs typeface="kiloji"/>
              </a:rPr>
              <a:t>「</a:t>
            </a:r>
            <a:r>
              <a:rPr sz="1650" spc="15" dirty="0">
                <a:latin typeface="kiloji"/>
                <a:cs typeface="kiloji"/>
              </a:rPr>
              <a:t>初</a:t>
            </a:r>
            <a:r>
              <a:rPr sz="1650" dirty="0">
                <a:latin typeface="kiloji"/>
                <a:cs typeface="kiloji"/>
              </a:rPr>
              <a:t>診</a:t>
            </a:r>
            <a:r>
              <a:rPr sz="1650" spc="-830" dirty="0">
                <a:latin typeface="kiloji"/>
                <a:cs typeface="kiloji"/>
              </a:rPr>
              <a:t>」</a:t>
            </a:r>
            <a:r>
              <a:rPr sz="1650" dirty="0">
                <a:latin typeface="kiloji"/>
                <a:cs typeface="kiloji"/>
              </a:rPr>
              <a:t>は</a:t>
            </a:r>
            <a:r>
              <a:rPr sz="1650" spc="15" dirty="0">
                <a:latin typeface="kiloji"/>
                <a:cs typeface="kiloji"/>
              </a:rPr>
              <a:t>対面</a:t>
            </a:r>
            <a:r>
              <a:rPr sz="1650" dirty="0">
                <a:latin typeface="kiloji"/>
                <a:cs typeface="kiloji"/>
              </a:rPr>
              <a:t>診</a:t>
            </a:r>
            <a:r>
              <a:rPr sz="1650" spc="15" dirty="0">
                <a:latin typeface="kiloji"/>
                <a:cs typeface="kiloji"/>
              </a:rPr>
              <a:t>療</a:t>
            </a:r>
            <a:r>
              <a:rPr sz="1650" dirty="0">
                <a:latin typeface="kiloji"/>
                <a:cs typeface="kiloji"/>
              </a:rPr>
              <a:t>が</a:t>
            </a:r>
            <a:r>
              <a:rPr sz="1650" spc="15" dirty="0">
                <a:latin typeface="kiloji"/>
                <a:cs typeface="kiloji"/>
              </a:rPr>
              <a:t>原</a:t>
            </a:r>
            <a:r>
              <a:rPr sz="1650" dirty="0">
                <a:latin typeface="kiloji"/>
                <a:cs typeface="kiloji"/>
              </a:rPr>
              <a:t>則</a:t>
            </a:r>
            <a:r>
              <a:rPr sz="1650" spc="-155" dirty="0">
                <a:latin typeface="kiloji"/>
                <a:cs typeface="kiloji"/>
              </a:rPr>
              <a:t>で</a:t>
            </a:r>
            <a:r>
              <a:rPr sz="1650" spc="-95" dirty="0">
                <a:latin typeface="kiloji"/>
                <a:cs typeface="kiloji"/>
              </a:rPr>
              <a:t>あ</a:t>
            </a:r>
            <a:r>
              <a:rPr sz="1650" spc="-210" dirty="0">
                <a:latin typeface="kiloji"/>
                <a:cs typeface="kiloji"/>
              </a:rPr>
              <a:t>る</a:t>
            </a:r>
            <a:r>
              <a:rPr sz="1650" spc="-310" dirty="0">
                <a:latin typeface="kiloji"/>
                <a:cs typeface="kiloji"/>
              </a:rPr>
              <a:t>も</a:t>
            </a:r>
            <a:r>
              <a:rPr sz="1650" dirty="0">
                <a:latin typeface="kiloji"/>
                <a:cs typeface="kiloji"/>
              </a:rPr>
              <a:t>の</a:t>
            </a:r>
            <a:r>
              <a:rPr sz="1650" spc="-545" dirty="0">
                <a:latin typeface="kiloji"/>
                <a:cs typeface="kiloji"/>
              </a:rPr>
              <a:t>。</a:t>
            </a:r>
            <a:endParaRPr sz="1650" dirty="0">
              <a:latin typeface="kiloji"/>
              <a:cs typeface="kiloji"/>
            </a:endParaRPr>
          </a:p>
          <a:p>
            <a:pPr marL="12700">
              <a:lnSpc>
                <a:spcPct val="100000"/>
              </a:lnSpc>
              <a:spcBef>
                <a:spcPts val="605"/>
              </a:spcBef>
            </a:pPr>
            <a:r>
              <a:rPr sz="1100" dirty="0">
                <a:latin typeface="kiloji"/>
                <a:cs typeface="kiloji"/>
              </a:rPr>
              <a:t>※</a:t>
            </a:r>
            <a:r>
              <a:rPr sz="1100" spc="250" dirty="0">
                <a:latin typeface="kiloji"/>
                <a:cs typeface="kiloji"/>
              </a:rPr>
              <a:t> </a:t>
            </a:r>
            <a:r>
              <a:rPr sz="1100" spc="-550" dirty="0">
                <a:latin typeface="kiloji"/>
                <a:cs typeface="kiloji"/>
              </a:rPr>
              <a:t>「</a:t>
            </a:r>
            <a:r>
              <a:rPr sz="1100" dirty="0">
                <a:latin typeface="kiloji"/>
                <a:cs typeface="kiloji"/>
              </a:rPr>
              <a:t>情報通信機器</a:t>
            </a:r>
            <a:r>
              <a:rPr sz="1100" spc="-160" dirty="0">
                <a:latin typeface="kiloji"/>
                <a:cs typeface="kiloji"/>
              </a:rPr>
              <a:t>を</a:t>
            </a:r>
            <a:r>
              <a:rPr sz="1100" spc="10" dirty="0">
                <a:latin typeface="kiloji"/>
                <a:cs typeface="kiloji"/>
              </a:rPr>
              <a:t>用</a:t>
            </a:r>
            <a:r>
              <a:rPr sz="1100" spc="-60" dirty="0">
                <a:latin typeface="kiloji"/>
                <a:cs typeface="kiloji"/>
              </a:rPr>
              <a:t>い</a:t>
            </a:r>
            <a:r>
              <a:rPr sz="1100" spc="-75" dirty="0">
                <a:latin typeface="kiloji"/>
                <a:cs typeface="kiloji"/>
              </a:rPr>
              <a:t>た</a:t>
            </a:r>
            <a:r>
              <a:rPr sz="1100" dirty="0">
                <a:latin typeface="kiloji"/>
                <a:cs typeface="kiloji"/>
              </a:rPr>
              <a:t>診療</a:t>
            </a:r>
            <a:r>
              <a:rPr sz="1100" spc="-540" dirty="0">
                <a:latin typeface="kiloji"/>
                <a:cs typeface="kiloji"/>
              </a:rPr>
              <a:t>（</a:t>
            </a:r>
            <a:r>
              <a:rPr sz="1100" spc="-50" dirty="0">
                <a:latin typeface="kiloji"/>
                <a:cs typeface="kiloji"/>
              </a:rPr>
              <a:t>い</a:t>
            </a:r>
            <a:r>
              <a:rPr sz="1100" dirty="0">
                <a:latin typeface="kiloji"/>
                <a:cs typeface="kiloji"/>
              </a:rPr>
              <a:t>わ</a:t>
            </a:r>
            <a:r>
              <a:rPr sz="1100" spc="-15" dirty="0">
                <a:latin typeface="kiloji"/>
                <a:cs typeface="kiloji"/>
              </a:rPr>
              <a:t>ゆ</a:t>
            </a:r>
            <a:r>
              <a:rPr sz="1100" spc="-160" dirty="0">
                <a:latin typeface="kiloji"/>
                <a:cs typeface="kiloji"/>
              </a:rPr>
              <a:t>る</a:t>
            </a:r>
            <a:r>
              <a:rPr sz="1100" spc="-540" dirty="0">
                <a:latin typeface="kiloji"/>
                <a:cs typeface="kiloji"/>
              </a:rPr>
              <a:t>「</a:t>
            </a:r>
            <a:r>
              <a:rPr sz="1100" spc="10" dirty="0">
                <a:latin typeface="kiloji"/>
                <a:cs typeface="kiloji"/>
              </a:rPr>
              <a:t>遠</a:t>
            </a:r>
            <a:r>
              <a:rPr sz="1100" dirty="0">
                <a:latin typeface="kiloji"/>
                <a:cs typeface="kiloji"/>
              </a:rPr>
              <a:t>隔</a:t>
            </a:r>
            <a:r>
              <a:rPr sz="1100" spc="10" dirty="0">
                <a:latin typeface="kiloji"/>
                <a:cs typeface="kiloji"/>
              </a:rPr>
              <a:t>診</a:t>
            </a:r>
            <a:r>
              <a:rPr sz="1100" dirty="0">
                <a:latin typeface="kiloji"/>
                <a:cs typeface="kiloji"/>
              </a:rPr>
              <a:t>療</a:t>
            </a:r>
            <a:r>
              <a:rPr sz="1100" spc="-550" dirty="0">
                <a:latin typeface="kiloji"/>
                <a:cs typeface="kiloji"/>
              </a:rPr>
              <a:t>」）</a:t>
            </a:r>
            <a:r>
              <a:rPr sz="1100" spc="-65" dirty="0">
                <a:latin typeface="kiloji"/>
                <a:cs typeface="kiloji"/>
              </a:rPr>
              <a:t>に</a:t>
            </a:r>
            <a:r>
              <a:rPr sz="1100" spc="-50" dirty="0">
                <a:latin typeface="kiloji"/>
                <a:cs typeface="kiloji"/>
              </a:rPr>
              <a:t>つ</a:t>
            </a:r>
            <a:r>
              <a:rPr sz="1100" spc="-60" dirty="0">
                <a:latin typeface="kiloji"/>
                <a:cs typeface="kiloji"/>
              </a:rPr>
              <a:t>い</a:t>
            </a:r>
            <a:r>
              <a:rPr sz="1100" spc="-110" dirty="0">
                <a:latin typeface="kiloji"/>
                <a:cs typeface="kiloji"/>
              </a:rPr>
              <a:t>て</a:t>
            </a:r>
            <a:r>
              <a:rPr sz="1100" spc="-550" dirty="0">
                <a:latin typeface="kiloji"/>
                <a:cs typeface="kiloji"/>
              </a:rPr>
              <a:t>」（</a:t>
            </a:r>
            <a:r>
              <a:rPr sz="1100" spc="10" dirty="0">
                <a:latin typeface="kiloji"/>
                <a:cs typeface="kiloji"/>
              </a:rPr>
              <a:t>平</a:t>
            </a:r>
            <a:r>
              <a:rPr sz="1100" dirty="0">
                <a:latin typeface="kiloji"/>
                <a:cs typeface="kiloji"/>
              </a:rPr>
              <a:t>成</a:t>
            </a:r>
            <a:r>
              <a:rPr sz="1100" spc="-340" dirty="0">
                <a:latin typeface="kiloji"/>
                <a:cs typeface="kiloji"/>
              </a:rPr>
              <a:t>９</a:t>
            </a:r>
            <a:r>
              <a:rPr sz="1100" dirty="0">
                <a:latin typeface="kiloji"/>
                <a:cs typeface="kiloji"/>
              </a:rPr>
              <a:t>年12月</a:t>
            </a:r>
            <a:r>
              <a:rPr sz="1100" spc="5" dirty="0">
                <a:latin typeface="kiloji"/>
                <a:cs typeface="kiloji"/>
              </a:rPr>
              <a:t>24</a:t>
            </a:r>
            <a:r>
              <a:rPr sz="1100" dirty="0">
                <a:latin typeface="kiloji"/>
                <a:cs typeface="kiloji"/>
              </a:rPr>
              <a:t>日</a:t>
            </a:r>
            <a:r>
              <a:rPr sz="1100" spc="10" dirty="0">
                <a:latin typeface="kiloji"/>
                <a:cs typeface="kiloji"/>
              </a:rPr>
              <a:t>付健</a:t>
            </a:r>
            <a:r>
              <a:rPr sz="1100" dirty="0">
                <a:latin typeface="kiloji"/>
                <a:cs typeface="kiloji"/>
              </a:rPr>
              <a:t>政</a:t>
            </a:r>
            <a:r>
              <a:rPr sz="1100" spc="10" dirty="0">
                <a:latin typeface="kiloji"/>
                <a:cs typeface="kiloji"/>
              </a:rPr>
              <a:t>発</a:t>
            </a:r>
            <a:r>
              <a:rPr sz="1100" dirty="0">
                <a:latin typeface="kiloji"/>
                <a:cs typeface="kiloji"/>
              </a:rPr>
              <a:t>第1075</a:t>
            </a:r>
            <a:r>
              <a:rPr sz="1100" spc="10" dirty="0">
                <a:latin typeface="kiloji"/>
                <a:cs typeface="kiloji"/>
              </a:rPr>
              <a:t>号厚</a:t>
            </a:r>
            <a:r>
              <a:rPr sz="1100" dirty="0">
                <a:latin typeface="kiloji"/>
                <a:cs typeface="kiloji"/>
              </a:rPr>
              <a:t>生</a:t>
            </a:r>
            <a:r>
              <a:rPr sz="1100" spc="10" dirty="0">
                <a:latin typeface="kiloji"/>
                <a:cs typeface="kiloji"/>
              </a:rPr>
              <a:t>省健</a:t>
            </a:r>
            <a:r>
              <a:rPr sz="1100" dirty="0">
                <a:latin typeface="kiloji"/>
                <a:cs typeface="kiloji"/>
              </a:rPr>
              <a:t>康</a:t>
            </a:r>
            <a:r>
              <a:rPr sz="1100" spc="10" dirty="0">
                <a:latin typeface="kiloji"/>
                <a:cs typeface="kiloji"/>
              </a:rPr>
              <a:t>政策局</a:t>
            </a:r>
            <a:r>
              <a:rPr sz="1100" dirty="0">
                <a:latin typeface="kiloji"/>
                <a:cs typeface="kiloji"/>
              </a:rPr>
              <a:t>長</a:t>
            </a:r>
            <a:r>
              <a:rPr sz="1100" spc="10" dirty="0">
                <a:latin typeface="kiloji"/>
                <a:cs typeface="kiloji"/>
              </a:rPr>
              <a:t>通</a:t>
            </a:r>
            <a:r>
              <a:rPr sz="1100" dirty="0">
                <a:latin typeface="kiloji"/>
                <a:cs typeface="kiloji"/>
              </a:rPr>
              <a:t>知</a:t>
            </a:r>
            <a:r>
              <a:rPr sz="1100" spc="-550" dirty="0">
                <a:latin typeface="kiloji"/>
                <a:cs typeface="kiloji"/>
              </a:rPr>
              <a:t>）</a:t>
            </a:r>
            <a:r>
              <a:rPr sz="1100" spc="10" dirty="0">
                <a:latin typeface="kiloji"/>
                <a:cs typeface="kiloji"/>
              </a:rPr>
              <a:t>抜</a:t>
            </a:r>
            <a:r>
              <a:rPr sz="1100" dirty="0">
                <a:latin typeface="kiloji"/>
                <a:cs typeface="kiloji"/>
              </a:rPr>
              <a:t>粋</a:t>
            </a:r>
          </a:p>
        </p:txBody>
      </p:sp>
      <p:sp>
        <p:nvSpPr>
          <p:cNvPr id="11" name="object 11"/>
          <p:cNvSpPr/>
          <p:nvPr/>
        </p:nvSpPr>
        <p:spPr>
          <a:xfrm>
            <a:off x="1147572" y="1351788"/>
            <a:ext cx="2123440" cy="227329"/>
          </a:xfrm>
          <a:custGeom>
            <a:avLst/>
            <a:gdLst/>
            <a:ahLst/>
            <a:cxnLst/>
            <a:rect l="l" t="t" r="r" b="b"/>
            <a:pathLst>
              <a:path w="2123440" h="227330">
                <a:moveTo>
                  <a:pt x="2066544" y="0"/>
                </a:moveTo>
                <a:lnTo>
                  <a:pt x="57912" y="0"/>
                </a:lnTo>
                <a:lnTo>
                  <a:pt x="0" y="227075"/>
                </a:lnTo>
                <a:lnTo>
                  <a:pt x="2122931" y="227075"/>
                </a:lnTo>
                <a:lnTo>
                  <a:pt x="2066544" y="0"/>
                </a:lnTo>
                <a:close/>
              </a:path>
            </a:pathLst>
          </a:custGeom>
          <a:solidFill>
            <a:srgbClr val="10243F"/>
          </a:solidFill>
        </p:spPr>
        <p:txBody>
          <a:bodyPr wrap="square" lIns="0" tIns="0" rIns="0" bIns="0" rtlCol="0"/>
          <a:lstStyle/>
          <a:p>
            <a:endParaRPr/>
          </a:p>
        </p:txBody>
      </p:sp>
      <p:sp>
        <p:nvSpPr>
          <p:cNvPr id="12" name="object 12"/>
          <p:cNvSpPr/>
          <p:nvPr/>
        </p:nvSpPr>
        <p:spPr>
          <a:xfrm>
            <a:off x="4759452" y="397764"/>
            <a:ext cx="5029200" cy="288290"/>
          </a:xfrm>
          <a:custGeom>
            <a:avLst/>
            <a:gdLst/>
            <a:ahLst/>
            <a:cxnLst/>
            <a:rect l="l" t="t" r="r" b="b"/>
            <a:pathLst>
              <a:path w="5029200" h="288290">
                <a:moveTo>
                  <a:pt x="5027676" y="0"/>
                </a:moveTo>
                <a:lnTo>
                  <a:pt x="1524" y="0"/>
                </a:lnTo>
                <a:lnTo>
                  <a:pt x="0" y="1524"/>
                </a:lnTo>
                <a:lnTo>
                  <a:pt x="0" y="286512"/>
                </a:lnTo>
                <a:lnTo>
                  <a:pt x="1524" y="288036"/>
                </a:lnTo>
                <a:lnTo>
                  <a:pt x="5027676" y="288036"/>
                </a:lnTo>
                <a:lnTo>
                  <a:pt x="5029200" y="286512"/>
                </a:lnTo>
                <a:lnTo>
                  <a:pt x="5029200" y="283464"/>
                </a:lnTo>
                <a:lnTo>
                  <a:pt x="9144" y="283464"/>
                </a:lnTo>
                <a:lnTo>
                  <a:pt x="4572" y="278892"/>
                </a:lnTo>
                <a:lnTo>
                  <a:pt x="9144" y="278892"/>
                </a:lnTo>
                <a:lnTo>
                  <a:pt x="9144" y="9144"/>
                </a:lnTo>
                <a:lnTo>
                  <a:pt x="4572" y="9144"/>
                </a:lnTo>
                <a:lnTo>
                  <a:pt x="9144" y="4572"/>
                </a:lnTo>
                <a:lnTo>
                  <a:pt x="5029200" y="4572"/>
                </a:lnTo>
                <a:lnTo>
                  <a:pt x="5029200" y="1524"/>
                </a:lnTo>
                <a:lnTo>
                  <a:pt x="5027676" y="0"/>
                </a:lnTo>
                <a:close/>
              </a:path>
              <a:path w="5029200" h="288290">
                <a:moveTo>
                  <a:pt x="9144" y="278892"/>
                </a:moveTo>
                <a:lnTo>
                  <a:pt x="4572" y="278892"/>
                </a:lnTo>
                <a:lnTo>
                  <a:pt x="9144" y="283464"/>
                </a:lnTo>
                <a:lnTo>
                  <a:pt x="9144" y="278892"/>
                </a:lnTo>
                <a:close/>
              </a:path>
              <a:path w="5029200" h="288290">
                <a:moveTo>
                  <a:pt x="5020056" y="278892"/>
                </a:moveTo>
                <a:lnTo>
                  <a:pt x="9144" y="278892"/>
                </a:lnTo>
                <a:lnTo>
                  <a:pt x="9144" y="283464"/>
                </a:lnTo>
                <a:lnTo>
                  <a:pt x="5020056" y="283464"/>
                </a:lnTo>
                <a:lnTo>
                  <a:pt x="5020056" y="278892"/>
                </a:lnTo>
                <a:close/>
              </a:path>
              <a:path w="5029200" h="288290">
                <a:moveTo>
                  <a:pt x="5020056" y="4572"/>
                </a:moveTo>
                <a:lnTo>
                  <a:pt x="5020056" y="283464"/>
                </a:lnTo>
                <a:lnTo>
                  <a:pt x="5024628" y="278892"/>
                </a:lnTo>
                <a:lnTo>
                  <a:pt x="5029200" y="278892"/>
                </a:lnTo>
                <a:lnTo>
                  <a:pt x="5029200" y="9144"/>
                </a:lnTo>
                <a:lnTo>
                  <a:pt x="5024628" y="9144"/>
                </a:lnTo>
                <a:lnTo>
                  <a:pt x="5020056" y="4572"/>
                </a:lnTo>
                <a:close/>
              </a:path>
              <a:path w="5029200" h="288290">
                <a:moveTo>
                  <a:pt x="5029200" y="278892"/>
                </a:moveTo>
                <a:lnTo>
                  <a:pt x="5024628" y="278892"/>
                </a:lnTo>
                <a:lnTo>
                  <a:pt x="5020056" y="283464"/>
                </a:lnTo>
                <a:lnTo>
                  <a:pt x="5029200" y="283464"/>
                </a:lnTo>
                <a:lnTo>
                  <a:pt x="5029200" y="278892"/>
                </a:lnTo>
                <a:close/>
              </a:path>
              <a:path w="5029200" h="288290">
                <a:moveTo>
                  <a:pt x="9144" y="4572"/>
                </a:moveTo>
                <a:lnTo>
                  <a:pt x="4572" y="9144"/>
                </a:lnTo>
                <a:lnTo>
                  <a:pt x="9144" y="9144"/>
                </a:lnTo>
                <a:lnTo>
                  <a:pt x="9144" y="4572"/>
                </a:lnTo>
                <a:close/>
              </a:path>
              <a:path w="5029200" h="288290">
                <a:moveTo>
                  <a:pt x="5020056" y="4572"/>
                </a:moveTo>
                <a:lnTo>
                  <a:pt x="9144" y="4572"/>
                </a:lnTo>
                <a:lnTo>
                  <a:pt x="9144" y="9144"/>
                </a:lnTo>
                <a:lnTo>
                  <a:pt x="5020056" y="9144"/>
                </a:lnTo>
                <a:lnTo>
                  <a:pt x="5020056" y="4572"/>
                </a:lnTo>
                <a:close/>
              </a:path>
              <a:path w="5029200" h="288290">
                <a:moveTo>
                  <a:pt x="5029200" y="4572"/>
                </a:moveTo>
                <a:lnTo>
                  <a:pt x="5020056" y="4572"/>
                </a:lnTo>
                <a:lnTo>
                  <a:pt x="5024628" y="9144"/>
                </a:lnTo>
                <a:lnTo>
                  <a:pt x="5029200" y="9144"/>
                </a:lnTo>
                <a:lnTo>
                  <a:pt x="5029200" y="4572"/>
                </a:lnTo>
                <a:close/>
              </a:path>
            </a:pathLst>
          </a:custGeom>
          <a:solidFill>
            <a:srgbClr val="000000"/>
          </a:solidFill>
        </p:spPr>
        <p:txBody>
          <a:bodyPr wrap="square" lIns="0" tIns="0" rIns="0" bIns="0" rtlCol="0"/>
          <a:lstStyle/>
          <a:p>
            <a:endParaRPr/>
          </a:p>
        </p:txBody>
      </p:sp>
      <p:sp>
        <p:nvSpPr>
          <p:cNvPr id="13" name="object 13"/>
          <p:cNvSpPr txBox="1"/>
          <p:nvPr/>
        </p:nvSpPr>
        <p:spPr>
          <a:xfrm>
            <a:off x="5092700" y="441452"/>
            <a:ext cx="4611370" cy="186690"/>
          </a:xfrm>
          <a:prstGeom prst="rect">
            <a:avLst/>
          </a:prstGeom>
        </p:spPr>
        <p:txBody>
          <a:bodyPr vert="horz" wrap="square" lIns="0" tIns="13335" rIns="0" bIns="0" rtlCol="0">
            <a:spAutoFit/>
          </a:bodyPr>
          <a:lstStyle/>
          <a:p>
            <a:pPr marL="12700">
              <a:lnSpc>
                <a:spcPct val="100000"/>
              </a:lnSpc>
              <a:spcBef>
                <a:spcPts val="105"/>
              </a:spcBef>
            </a:pPr>
            <a:r>
              <a:rPr sz="1050" spc="-70" dirty="0">
                <a:latin typeface="kiloji"/>
                <a:cs typeface="kiloji"/>
              </a:rPr>
              <a:t>オ</a:t>
            </a:r>
            <a:r>
              <a:rPr sz="1050" spc="-140" dirty="0">
                <a:latin typeface="kiloji"/>
                <a:cs typeface="kiloji"/>
              </a:rPr>
              <a:t>ン</a:t>
            </a:r>
            <a:r>
              <a:rPr sz="1050" spc="-204" dirty="0">
                <a:latin typeface="kiloji"/>
                <a:cs typeface="kiloji"/>
              </a:rPr>
              <a:t>ラ</a:t>
            </a:r>
            <a:r>
              <a:rPr sz="1050" spc="-175" dirty="0">
                <a:latin typeface="kiloji"/>
                <a:cs typeface="kiloji"/>
              </a:rPr>
              <a:t>イ</a:t>
            </a:r>
            <a:r>
              <a:rPr sz="1050" spc="-140" dirty="0">
                <a:latin typeface="kiloji"/>
                <a:cs typeface="kiloji"/>
              </a:rPr>
              <a:t>ン</a:t>
            </a:r>
            <a:r>
              <a:rPr sz="1050" spc="5" dirty="0">
                <a:latin typeface="kiloji"/>
                <a:cs typeface="kiloji"/>
              </a:rPr>
              <a:t>診療の</a:t>
            </a:r>
            <a:r>
              <a:rPr sz="1050" spc="-10" dirty="0">
                <a:latin typeface="kiloji"/>
                <a:cs typeface="kiloji"/>
              </a:rPr>
              <a:t>適</a:t>
            </a:r>
            <a:r>
              <a:rPr sz="1050" spc="5" dirty="0">
                <a:latin typeface="kiloji"/>
                <a:cs typeface="kiloji"/>
              </a:rPr>
              <a:t>切</a:t>
            </a:r>
            <a:r>
              <a:rPr sz="1050" spc="-105" dirty="0">
                <a:latin typeface="kiloji"/>
                <a:cs typeface="kiloji"/>
              </a:rPr>
              <a:t>な</a:t>
            </a:r>
            <a:r>
              <a:rPr sz="1050" spc="-10" dirty="0">
                <a:latin typeface="kiloji"/>
                <a:cs typeface="kiloji"/>
              </a:rPr>
              <a:t>実</a:t>
            </a:r>
            <a:r>
              <a:rPr sz="1050" spc="5" dirty="0">
                <a:latin typeface="kiloji"/>
                <a:cs typeface="kiloji"/>
              </a:rPr>
              <a:t>施</a:t>
            </a:r>
            <a:r>
              <a:rPr sz="1050" spc="-75" dirty="0">
                <a:latin typeface="kiloji"/>
                <a:cs typeface="kiloji"/>
              </a:rPr>
              <a:t>に</a:t>
            </a:r>
            <a:r>
              <a:rPr sz="1050" spc="5" dirty="0">
                <a:latin typeface="kiloji"/>
                <a:cs typeface="kiloji"/>
              </a:rPr>
              <a:t>関</a:t>
            </a:r>
            <a:r>
              <a:rPr sz="1050" spc="-50" dirty="0">
                <a:latin typeface="kiloji"/>
                <a:cs typeface="kiloji"/>
              </a:rPr>
              <a:t>す</a:t>
            </a:r>
            <a:r>
              <a:rPr sz="1050" spc="-140" dirty="0">
                <a:latin typeface="kiloji"/>
                <a:cs typeface="kiloji"/>
              </a:rPr>
              <a:t>る</a:t>
            </a:r>
            <a:r>
              <a:rPr sz="1050" spc="-10" dirty="0">
                <a:latin typeface="kiloji"/>
                <a:cs typeface="kiloji"/>
              </a:rPr>
              <a:t>指</a:t>
            </a:r>
            <a:r>
              <a:rPr sz="1050" spc="5" dirty="0">
                <a:latin typeface="kiloji"/>
                <a:cs typeface="kiloji"/>
              </a:rPr>
              <a:t>針</a:t>
            </a:r>
            <a:r>
              <a:rPr sz="1050" spc="-10" dirty="0">
                <a:latin typeface="kiloji"/>
                <a:cs typeface="kiloji"/>
              </a:rPr>
              <a:t>の</a:t>
            </a:r>
            <a:r>
              <a:rPr sz="1050" spc="5" dirty="0">
                <a:latin typeface="kiloji"/>
                <a:cs typeface="kiloji"/>
              </a:rPr>
              <a:t>見</a:t>
            </a:r>
            <a:r>
              <a:rPr sz="1050" spc="-10" dirty="0">
                <a:latin typeface="kiloji"/>
                <a:cs typeface="kiloji"/>
              </a:rPr>
              <a:t>直</a:t>
            </a:r>
            <a:r>
              <a:rPr sz="1050" spc="-250" dirty="0">
                <a:latin typeface="kiloji"/>
                <a:cs typeface="kiloji"/>
              </a:rPr>
              <a:t>し</a:t>
            </a:r>
            <a:r>
              <a:rPr sz="1050" spc="-75" dirty="0">
                <a:latin typeface="kiloji"/>
                <a:cs typeface="kiloji"/>
              </a:rPr>
              <a:t>に</a:t>
            </a:r>
            <a:r>
              <a:rPr sz="1050" spc="5" dirty="0">
                <a:latin typeface="kiloji"/>
                <a:cs typeface="kiloji"/>
              </a:rPr>
              <a:t>関</a:t>
            </a:r>
            <a:r>
              <a:rPr sz="1050" spc="-50" dirty="0">
                <a:latin typeface="kiloji"/>
                <a:cs typeface="kiloji"/>
              </a:rPr>
              <a:t>す</a:t>
            </a:r>
            <a:r>
              <a:rPr sz="1050" spc="-140" dirty="0">
                <a:latin typeface="kiloji"/>
                <a:cs typeface="kiloji"/>
              </a:rPr>
              <a:t>る</a:t>
            </a:r>
            <a:r>
              <a:rPr sz="1050" spc="5" dirty="0">
                <a:latin typeface="kiloji"/>
                <a:cs typeface="kiloji"/>
              </a:rPr>
              <a:t>検</a:t>
            </a:r>
            <a:r>
              <a:rPr sz="1050" spc="-10" dirty="0">
                <a:latin typeface="kiloji"/>
                <a:cs typeface="kiloji"/>
              </a:rPr>
              <a:t>討</a:t>
            </a:r>
            <a:r>
              <a:rPr sz="1050" spc="5" dirty="0">
                <a:latin typeface="kiloji"/>
                <a:cs typeface="kiloji"/>
              </a:rPr>
              <a:t>会</a:t>
            </a:r>
            <a:r>
              <a:rPr sz="1050" spc="-10" dirty="0">
                <a:latin typeface="kiloji"/>
                <a:cs typeface="kiloji"/>
              </a:rPr>
              <a:t>第</a:t>
            </a:r>
            <a:r>
              <a:rPr sz="1050" dirty="0">
                <a:latin typeface="Carlito"/>
                <a:cs typeface="Carlito"/>
              </a:rPr>
              <a:t>3</a:t>
            </a:r>
            <a:r>
              <a:rPr sz="1050" spc="5" dirty="0">
                <a:latin typeface="kiloji"/>
                <a:cs typeface="kiloji"/>
              </a:rPr>
              <a:t>回</a:t>
            </a:r>
            <a:r>
              <a:rPr sz="1050" spc="100" dirty="0">
                <a:latin typeface="kiloji"/>
                <a:cs typeface="kiloji"/>
              </a:rPr>
              <a:t> </a:t>
            </a:r>
            <a:r>
              <a:rPr sz="1050" spc="5" dirty="0">
                <a:latin typeface="kiloji"/>
                <a:cs typeface="kiloji"/>
              </a:rPr>
              <a:t>資料</a:t>
            </a:r>
            <a:r>
              <a:rPr sz="1050" spc="-330" dirty="0">
                <a:latin typeface="kiloji"/>
                <a:cs typeface="kiloji"/>
              </a:rPr>
              <a:t>１</a:t>
            </a:r>
            <a:endParaRPr sz="1050">
              <a:latin typeface="kiloji"/>
              <a:cs typeface="kiloji"/>
            </a:endParaRPr>
          </a:p>
        </p:txBody>
      </p:sp>
      <p:grpSp>
        <p:nvGrpSpPr>
          <p:cNvPr id="14" name="object 14"/>
          <p:cNvGrpSpPr/>
          <p:nvPr/>
        </p:nvGrpSpPr>
        <p:grpSpPr>
          <a:xfrm>
            <a:off x="973836" y="513588"/>
            <a:ext cx="757555" cy="299085"/>
            <a:chOff x="973836" y="513588"/>
            <a:chExt cx="757555" cy="299085"/>
          </a:xfrm>
        </p:grpSpPr>
        <p:sp>
          <p:nvSpPr>
            <p:cNvPr id="15" name="object 15"/>
            <p:cNvSpPr/>
            <p:nvPr/>
          </p:nvSpPr>
          <p:spPr>
            <a:xfrm>
              <a:off x="984504" y="522732"/>
              <a:ext cx="736600" cy="279400"/>
            </a:xfrm>
            <a:custGeom>
              <a:avLst/>
              <a:gdLst/>
              <a:ahLst/>
              <a:cxnLst/>
              <a:rect l="l" t="t" r="r" b="b"/>
              <a:pathLst>
                <a:path w="736600" h="279400">
                  <a:moveTo>
                    <a:pt x="736091" y="0"/>
                  </a:moveTo>
                  <a:lnTo>
                    <a:pt x="0" y="0"/>
                  </a:lnTo>
                  <a:lnTo>
                    <a:pt x="0" y="278892"/>
                  </a:lnTo>
                  <a:lnTo>
                    <a:pt x="736091" y="278892"/>
                  </a:lnTo>
                  <a:lnTo>
                    <a:pt x="736091" y="0"/>
                  </a:lnTo>
                  <a:close/>
                </a:path>
              </a:pathLst>
            </a:custGeom>
            <a:solidFill>
              <a:srgbClr val="FFFFFF"/>
            </a:solidFill>
          </p:spPr>
          <p:txBody>
            <a:bodyPr wrap="square" lIns="0" tIns="0" rIns="0" bIns="0" rtlCol="0"/>
            <a:lstStyle/>
            <a:p>
              <a:endParaRPr/>
            </a:p>
          </p:txBody>
        </p:sp>
        <p:sp>
          <p:nvSpPr>
            <p:cNvPr id="16" name="object 16"/>
            <p:cNvSpPr/>
            <p:nvPr/>
          </p:nvSpPr>
          <p:spPr>
            <a:xfrm>
              <a:off x="973836" y="513588"/>
              <a:ext cx="757555" cy="299085"/>
            </a:xfrm>
            <a:custGeom>
              <a:avLst/>
              <a:gdLst/>
              <a:ahLst/>
              <a:cxnLst/>
              <a:rect l="l" t="t" r="r" b="b"/>
              <a:pathLst>
                <a:path w="757555" h="299084">
                  <a:moveTo>
                    <a:pt x="752856" y="0"/>
                  </a:moveTo>
                  <a:lnTo>
                    <a:pt x="4571" y="0"/>
                  </a:lnTo>
                  <a:lnTo>
                    <a:pt x="0" y="4572"/>
                  </a:lnTo>
                  <a:lnTo>
                    <a:pt x="0" y="294131"/>
                  </a:lnTo>
                  <a:lnTo>
                    <a:pt x="4571" y="298703"/>
                  </a:lnTo>
                  <a:lnTo>
                    <a:pt x="752856" y="298703"/>
                  </a:lnTo>
                  <a:lnTo>
                    <a:pt x="757427" y="294131"/>
                  </a:lnTo>
                  <a:lnTo>
                    <a:pt x="757427" y="288036"/>
                  </a:lnTo>
                  <a:lnTo>
                    <a:pt x="19811" y="288036"/>
                  </a:lnTo>
                  <a:lnTo>
                    <a:pt x="10667" y="278892"/>
                  </a:lnTo>
                  <a:lnTo>
                    <a:pt x="19811" y="278892"/>
                  </a:lnTo>
                  <a:lnTo>
                    <a:pt x="19811" y="18288"/>
                  </a:lnTo>
                  <a:lnTo>
                    <a:pt x="10667" y="18288"/>
                  </a:lnTo>
                  <a:lnTo>
                    <a:pt x="19811" y="9144"/>
                  </a:lnTo>
                  <a:lnTo>
                    <a:pt x="757427" y="9144"/>
                  </a:lnTo>
                  <a:lnTo>
                    <a:pt x="757427" y="4572"/>
                  </a:lnTo>
                  <a:lnTo>
                    <a:pt x="752856" y="0"/>
                  </a:lnTo>
                  <a:close/>
                </a:path>
                <a:path w="757555" h="299084">
                  <a:moveTo>
                    <a:pt x="19811" y="278892"/>
                  </a:moveTo>
                  <a:lnTo>
                    <a:pt x="10667" y="278892"/>
                  </a:lnTo>
                  <a:lnTo>
                    <a:pt x="19811" y="288036"/>
                  </a:lnTo>
                  <a:lnTo>
                    <a:pt x="19811" y="278892"/>
                  </a:lnTo>
                  <a:close/>
                </a:path>
                <a:path w="757555" h="299084">
                  <a:moveTo>
                    <a:pt x="737615" y="278892"/>
                  </a:moveTo>
                  <a:lnTo>
                    <a:pt x="19811" y="278892"/>
                  </a:lnTo>
                  <a:lnTo>
                    <a:pt x="19811" y="288036"/>
                  </a:lnTo>
                  <a:lnTo>
                    <a:pt x="737615" y="288036"/>
                  </a:lnTo>
                  <a:lnTo>
                    <a:pt x="737615" y="278892"/>
                  </a:lnTo>
                  <a:close/>
                </a:path>
                <a:path w="757555" h="299084">
                  <a:moveTo>
                    <a:pt x="737615" y="9144"/>
                  </a:moveTo>
                  <a:lnTo>
                    <a:pt x="737615" y="288036"/>
                  </a:lnTo>
                  <a:lnTo>
                    <a:pt x="746759" y="278892"/>
                  </a:lnTo>
                  <a:lnTo>
                    <a:pt x="757427" y="278892"/>
                  </a:lnTo>
                  <a:lnTo>
                    <a:pt x="757427" y="18288"/>
                  </a:lnTo>
                  <a:lnTo>
                    <a:pt x="746759" y="18288"/>
                  </a:lnTo>
                  <a:lnTo>
                    <a:pt x="737615" y="9144"/>
                  </a:lnTo>
                  <a:close/>
                </a:path>
                <a:path w="757555" h="299084">
                  <a:moveTo>
                    <a:pt x="757427" y="278892"/>
                  </a:moveTo>
                  <a:lnTo>
                    <a:pt x="746759" y="278892"/>
                  </a:lnTo>
                  <a:lnTo>
                    <a:pt x="737615" y="288036"/>
                  </a:lnTo>
                  <a:lnTo>
                    <a:pt x="757427" y="288036"/>
                  </a:lnTo>
                  <a:lnTo>
                    <a:pt x="757427" y="278892"/>
                  </a:lnTo>
                  <a:close/>
                </a:path>
                <a:path w="757555" h="299084">
                  <a:moveTo>
                    <a:pt x="19811" y="9144"/>
                  </a:moveTo>
                  <a:lnTo>
                    <a:pt x="10667" y="18288"/>
                  </a:lnTo>
                  <a:lnTo>
                    <a:pt x="19811" y="18288"/>
                  </a:lnTo>
                  <a:lnTo>
                    <a:pt x="19811" y="9144"/>
                  </a:lnTo>
                  <a:close/>
                </a:path>
                <a:path w="757555" h="299084">
                  <a:moveTo>
                    <a:pt x="737615" y="9144"/>
                  </a:moveTo>
                  <a:lnTo>
                    <a:pt x="19811" y="9144"/>
                  </a:lnTo>
                  <a:lnTo>
                    <a:pt x="19811" y="18288"/>
                  </a:lnTo>
                  <a:lnTo>
                    <a:pt x="737615" y="18288"/>
                  </a:lnTo>
                  <a:lnTo>
                    <a:pt x="737615" y="9144"/>
                  </a:lnTo>
                  <a:close/>
                </a:path>
                <a:path w="757555" h="299084">
                  <a:moveTo>
                    <a:pt x="757427" y="9144"/>
                  </a:moveTo>
                  <a:lnTo>
                    <a:pt x="737615" y="9144"/>
                  </a:lnTo>
                  <a:lnTo>
                    <a:pt x="746759" y="18288"/>
                  </a:lnTo>
                  <a:lnTo>
                    <a:pt x="757427" y="18288"/>
                  </a:lnTo>
                  <a:lnTo>
                    <a:pt x="757427" y="9144"/>
                  </a:lnTo>
                  <a:close/>
                </a:path>
              </a:pathLst>
            </a:custGeom>
            <a:solidFill>
              <a:srgbClr val="000000"/>
            </a:solidFill>
          </p:spPr>
          <p:txBody>
            <a:bodyPr wrap="square" lIns="0" tIns="0" rIns="0" bIns="0" rtlCol="0"/>
            <a:lstStyle/>
            <a:p>
              <a:endParaRPr/>
            </a:p>
          </p:txBody>
        </p:sp>
      </p:grpSp>
      <p:sp>
        <p:nvSpPr>
          <p:cNvPr id="17" name="object 17"/>
          <p:cNvSpPr txBox="1"/>
          <p:nvPr/>
        </p:nvSpPr>
        <p:spPr>
          <a:xfrm>
            <a:off x="1084580" y="484123"/>
            <a:ext cx="53467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kiloji"/>
                <a:cs typeface="kiloji"/>
              </a:rPr>
              <a:t>参考</a:t>
            </a:r>
            <a:endParaRPr sz="2000">
              <a:latin typeface="kiloji"/>
              <a:cs typeface="kiloji"/>
            </a:endParaRPr>
          </a:p>
        </p:txBody>
      </p:sp>
      <p:sp>
        <p:nvSpPr>
          <p:cNvPr id="18" name="object 18"/>
          <p:cNvSpPr txBox="1"/>
          <p:nvPr/>
        </p:nvSpPr>
        <p:spPr>
          <a:xfrm>
            <a:off x="9185147" y="6816343"/>
            <a:ext cx="219075" cy="165735"/>
          </a:xfrm>
          <a:prstGeom prst="rect">
            <a:avLst/>
          </a:prstGeom>
        </p:spPr>
        <p:txBody>
          <a:bodyPr vert="horz" wrap="square" lIns="0" tIns="0" rIns="0" bIns="0" rtlCol="0">
            <a:spAutoFit/>
          </a:bodyPr>
          <a:lstStyle/>
          <a:p>
            <a:pPr marL="38100">
              <a:lnSpc>
                <a:spcPts val="1150"/>
              </a:lnSpc>
            </a:pPr>
            <a:fld id="{81D60167-4931-47E6-BA6A-407CBD079E47}" type="slidenum">
              <a:rPr sz="1100" dirty="0">
                <a:solidFill>
                  <a:srgbClr val="898989"/>
                </a:solidFill>
                <a:latin typeface="Carlito"/>
                <a:cs typeface="Carlito"/>
              </a:rPr>
              <a:t>38</a:t>
            </a:fld>
            <a:endParaRPr sz="1100">
              <a:latin typeface="Carlito"/>
              <a:cs typeface="Carli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49096" y="748283"/>
            <a:ext cx="8510270" cy="533400"/>
          </a:xfrm>
          <a:custGeom>
            <a:avLst/>
            <a:gdLst/>
            <a:ahLst/>
            <a:cxnLst/>
            <a:rect l="l" t="t" r="r" b="b"/>
            <a:pathLst>
              <a:path w="8510270" h="533400">
                <a:moveTo>
                  <a:pt x="8510016" y="0"/>
                </a:moveTo>
                <a:lnTo>
                  <a:pt x="0" y="0"/>
                </a:lnTo>
                <a:lnTo>
                  <a:pt x="0" y="53340"/>
                </a:lnTo>
                <a:lnTo>
                  <a:pt x="0" y="533400"/>
                </a:lnTo>
                <a:lnTo>
                  <a:pt x="8510016" y="533400"/>
                </a:lnTo>
                <a:lnTo>
                  <a:pt x="8510016" y="53340"/>
                </a:lnTo>
                <a:lnTo>
                  <a:pt x="8510016" y="0"/>
                </a:lnTo>
                <a:close/>
              </a:path>
            </a:pathLst>
          </a:custGeom>
          <a:solidFill>
            <a:srgbClr val="10243F"/>
          </a:solidFill>
        </p:spPr>
        <p:txBody>
          <a:bodyPr wrap="square" lIns="0" tIns="0" rIns="0" bIns="0" rtlCol="0"/>
          <a:lstStyle/>
          <a:p>
            <a:endParaRPr/>
          </a:p>
        </p:txBody>
      </p:sp>
      <p:sp>
        <p:nvSpPr>
          <p:cNvPr id="3" name="object 3"/>
          <p:cNvSpPr txBox="1">
            <a:spLocks noGrp="1"/>
          </p:cNvSpPr>
          <p:nvPr>
            <p:ph type="title"/>
          </p:nvPr>
        </p:nvSpPr>
        <p:spPr>
          <a:xfrm>
            <a:off x="3457447" y="804164"/>
            <a:ext cx="4784853" cy="382156"/>
          </a:xfrm>
          <a:prstGeom prst="rect">
            <a:avLst/>
          </a:prstGeom>
        </p:spPr>
        <p:txBody>
          <a:bodyPr vert="horz" wrap="square" lIns="0" tIns="12700" rIns="0" bIns="0" rtlCol="0">
            <a:spAutoFit/>
          </a:bodyPr>
          <a:lstStyle/>
          <a:p>
            <a:pPr marL="12700">
              <a:lnSpc>
                <a:spcPct val="100000"/>
              </a:lnSpc>
              <a:spcBef>
                <a:spcPts val="100"/>
              </a:spcBef>
            </a:pPr>
            <a:r>
              <a:rPr lang="ja-JP" altLang="en-US"/>
              <a:t>本指針上の「初診</a:t>
            </a:r>
            <a:r>
              <a:rPr lang="ja-JP" altLang="en-US" spc="-1200"/>
              <a:t>」　　　　　</a:t>
            </a:r>
            <a:r>
              <a:rPr lang="ja-JP" altLang="en-US"/>
              <a:t>の定義（</a:t>
            </a:r>
            <a:r>
              <a:rPr lang="en-US" altLang="ja-JP" dirty="0"/>
              <a:t>2</a:t>
            </a:r>
            <a:r>
              <a:rPr lang="ja-JP" altLang="en-US"/>
              <a:t>）</a:t>
            </a:r>
            <a:r>
              <a:rPr lang="ja-JP" altLang="en-US" spc="-1055"/>
              <a:t>（</a:t>
            </a:r>
            <a:endParaRPr spc="-1200" dirty="0"/>
          </a:p>
        </p:txBody>
      </p:sp>
      <p:grpSp>
        <p:nvGrpSpPr>
          <p:cNvPr id="4" name="object 4"/>
          <p:cNvGrpSpPr/>
          <p:nvPr/>
        </p:nvGrpSpPr>
        <p:grpSpPr>
          <a:xfrm>
            <a:off x="1144524" y="1307591"/>
            <a:ext cx="8519160" cy="5585460"/>
            <a:chOff x="1144524" y="1307591"/>
            <a:chExt cx="8519160" cy="5585460"/>
          </a:xfrm>
        </p:grpSpPr>
        <p:sp>
          <p:nvSpPr>
            <p:cNvPr id="5" name="object 5"/>
            <p:cNvSpPr/>
            <p:nvPr/>
          </p:nvSpPr>
          <p:spPr>
            <a:xfrm>
              <a:off x="1144524" y="1552955"/>
              <a:ext cx="8519160" cy="5340350"/>
            </a:xfrm>
            <a:custGeom>
              <a:avLst/>
              <a:gdLst/>
              <a:ahLst/>
              <a:cxnLst/>
              <a:rect l="l" t="t" r="r" b="b"/>
              <a:pathLst>
                <a:path w="8519160" h="5340350">
                  <a:moveTo>
                    <a:pt x="8516112" y="0"/>
                  </a:moveTo>
                  <a:lnTo>
                    <a:pt x="1523" y="0"/>
                  </a:lnTo>
                  <a:lnTo>
                    <a:pt x="0" y="1524"/>
                  </a:lnTo>
                  <a:lnTo>
                    <a:pt x="0" y="5338577"/>
                  </a:lnTo>
                  <a:lnTo>
                    <a:pt x="1523" y="5340101"/>
                  </a:lnTo>
                  <a:lnTo>
                    <a:pt x="8516112" y="5340101"/>
                  </a:lnTo>
                  <a:lnTo>
                    <a:pt x="8519160" y="5338577"/>
                  </a:lnTo>
                  <a:lnTo>
                    <a:pt x="8519160" y="5335529"/>
                  </a:lnTo>
                  <a:lnTo>
                    <a:pt x="9143" y="5335529"/>
                  </a:lnTo>
                  <a:lnTo>
                    <a:pt x="4571" y="5330957"/>
                  </a:lnTo>
                  <a:lnTo>
                    <a:pt x="9143" y="5330957"/>
                  </a:lnTo>
                  <a:lnTo>
                    <a:pt x="9143" y="9144"/>
                  </a:lnTo>
                  <a:lnTo>
                    <a:pt x="4571" y="9144"/>
                  </a:lnTo>
                  <a:lnTo>
                    <a:pt x="9143" y="4571"/>
                  </a:lnTo>
                  <a:lnTo>
                    <a:pt x="8519160" y="4571"/>
                  </a:lnTo>
                  <a:lnTo>
                    <a:pt x="8519160" y="1524"/>
                  </a:lnTo>
                  <a:lnTo>
                    <a:pt x="8516112" y="0"/>
                  </a:lnTo>
                  <a:close/>
                </a:path>
                <a:path w="8519160" h="5340350">
                  <a:moveTo>
                    <a:pt x="9143" y="5330957"/>
                  </a:moveTo>
                  <a:lnTo>
                    <a:pt x="4571" y="5330957"/>
                  </a:lnTo>
                  <a:lnTo>
                    <a:pt x="9143" y="5335529"/>
                  </a:lnTo>
                  <a:lnTo>
                    <a:pt x="9143" y="5330957"/>
                  </a:lnTo>
                  <a:close/>
                </a:path>
                <a:path w="8519160" h="5340350">
                  <a:moveTo>
                    <a:pt x="8510016" y="5330957"/>
                  </a:moveTo>
                  <a:lnTo>
                    <a:pt x="9143" y="5330957"/>
                  </a:lnTo>
                  <a:lnTo>
                    <a:pt x="9143" y="5335529"/>
                  </a:lnTo>
                  <a:lnTo>
                    <a:pt x="8510016" y="5335529"/>
                  </a:lnTo>
                  <a:lnTo>
                    <a:pt x="8510016" y="5330957"/>
                  </a:lnTo>
                  <a:close/>
                </a:path>
                <a:path w="8519160" h="5340350">
                  <a:moveTo>
                    <a:pt x="8510016" y="4571"/>
                  </a:moveTo>
                  <a:lnTo>
                    <a:pt x="8510016" y="5335529"/>
                  </a:lnTo>
                  <a:lnTo>
                    <a:pt x="8514588" y="5330957"/>
                  </a:lnTo>
                  <a:lnTo>
                    <a:pt x="8519160" y="5330957"/>
                  </a:lnTo>
                  <a:lnTo>
                    <a:pt x="8519160" y="9144"/>
                  </a:lnTo>
                  <a:lnTo>
                    <a:pt x="8514588" y="9144"/>
                  </a:lnTo>
                  <a:lnTo>
                    <a:pt x="8510016" y="4571"/>
                  </a:lnTo>
                  <a:close/>
                </a:path>
                <a:path w="8519160" h="5340350">
                  <a:moveTo>
                    <a:pt x="8519160" y="5330957"/>
                  </a:moveTo>
                  <a:lnTo>
                    <a:pt x="8514588" y="5330957"/>
                  </a:lnTo>
                  <a:lnTo>
                    <a:pt x="8510016" y="5335529"/>
                  </a:lnTo>
                  <a:lnTo>
                    <a:pt x="8519160" y="5335529"/>
                  </a:lnTo>
                  <a:lnTo>
                    <a:pt x="8519160" y="5330957"/>
                  </a:lnTo>
                  <a:close/>
                </a:path>
                <a:path w="8519160" h="5340350">
                  <a:moveTo>
                    <a:pt x="9143" y="4571"/>
                  </a:moveTo>
                  <a:lnTo>
                    <a:pt x="4571" y="9144"/>
                  </a:lnTo>
                  <a:lnTo>
                    <a:pt x="9143" y="9144"/>
                  </a:lnTo>
                  <a:lnTo>
                    <a:pt x="9143" y="4571"/>
                  </a:lnTo>
                  <a:close/>
                </a:path>
                <a:path w="8519160" h="5340350">
                  <a:moveTo>
                    <a:pt x="8510016" y="4571"/>
                  </a:moveTo>
                  <a:lnTo>
                    <a:pt x="9143" y="4571"/>
                  </a:lnTo>
                  <a:lnTo>
                    <a:pt x="9143" y="9144"/>
                  </a:lnTo>
                  <a:lnTo>
                    <a:pt x="8510016" y="9144"/>
                  </a:lnTo>
                  <a:lnTo>
                    <a:pt x="8510016" y="4571"/>
                  </a:lnTo>
                  <a:close/>
                </a:path>
                <a:path w="8519160" h="5340350">
                  <a:moveTo>
                    <a:pt x="8519160" y="4571"/>
                  </a:moveTo>
                  <a:lnTo>
                    <a:pt x="8510016" y="4571"/>
                  </a:lnTo>
                  <a:lnTo>
                    <a:pt x="8514588" y="9144"/>
                  </a:lnTo>
                  <a:lnTo>
                    <a:pt x="8519160" y="9144"/>
                  </a:lnTo>
                  <a:lnTo>
                    <a:pt x="8519160" y="4571"/>
                  </a:lnTo>
                  <a:close/>
                </a:path>
              </a:pathLst>
            </a:custGeom>
            <a:solidFill>
              <a:srgbClr val="1F497C"/>
            </a:solidFill>
          </p:spPr>
          <p:txBody>
            <a:bodyPr wrap="square" lIns="0" tIns="0" rIns="0" bIns="0" rtlCol="0"/>
            <a:lstStyle/>
            <a:p>
              <a:endParaRPr/>
            </a:p>
          </p:txBody>
        </p:sp>
        <p:sp>
          <p:nvSpPr>
            <p:cNvPr id="6" name="object 6"/>
            <p:cNvSpPr/>
            <p:nvPr/>
          </p:nvSpPr>
          <p:spPr>
            <a:xfrm>
              <a:off x="1149096" y="1307591"/>
              <a:ext cx="5791200" cy="265430"/>
            </a:xfrm>
            <a:custGeom>
              <a:avLst/>
              <a:gdLst/>
              <a:ahLst/>
              <a:cxnLst/>
              <a:rect l="l" t="t" r="r" b="b"/>
              <a:pathLst>
                <a:path w="5791200" h="265430">
                  <a:moveTo>
                    <a:pt x="5747004" y="0"/>
                  </a:moveTo>
                  <a:lnTo>
                    <a:pt x="44195" y="0"/>
                  </a:lnTo>
                  <a:lnTo>
                    <a:pt x="27003" y="3476"/>
                  </a:lnTo>
                  <a:lnTo>
                    <a:pt x="12954" y="12953"/>
                  </a:lnTo>
                  <a:lnTo>
                    <a:pt x="3476" y="27003"/>
                  </a:lnTo>
                  <a:lnTo>
                    <a:pt x="0" y="44195"/>
                  </a:lnTo>
                  <a:lnTo>
                    <a:pt x="0" y="220979"/>
                  </a:lnTo>
                  <a:lnTo>
                    <a:pt x="3476" y="238172"/>
                  </a:lnTo>
                  <a:lnTo>
                    <a:pt x="12953" y="252222"/>
                  </a:lnTo>
                  <a:lnTo>
                    <a:pt x="27003" y="261699"/>
                  </a:lnTo>
                  <a:lnTo>
                    <a:pt x="44195" y="265175"/>
                  </a:lnTo>
                  <a:lnTo>
                    <a:pt x="5747004" y="265175"/>
                  </a:lnTo>
                  <a:lnTo>
                    <a:pt x="5764196" y="261699"/>
                  </a:lnTo>
                  <a:lnTo>
                    <a:pt x="5778245" y="252221"/>
                  </a:lnTo>
                  <a:lnTo>
                    <a:pt x="5787723" y="238172"/>
                  </a:lnTo>
                  <a:lnTo>
                    <a:pt x="5791200" y="220979"/>
                  </a:lnTo>
                  <a:lnTo>
                    <a:pt x="5791200" y="44195"/>
                  </a:lnTo>
                  <a:lnTo>
                    <a:pt x="5787723" y="27003"/>
                  </a:lnTo>
                  <a:lnTo>
                    <a:pt x="5778246" y="12953"/>
                  </a:lnTo>
                  <a:lnTo>
                    <a:pt x="5764196" y="3476"/>
                  </a:lnTo>
                  <a:lnTo>
                    <a:pt x="5747004" y="0"/>
                  </a:lnTo>
                  <a:close/>
                </a:path>
              </a:pathLst>
            </a:custGeom>
            <a:solidFill>
              <a:srgbClr val="10243F"/>
            </a:solidFill>
          </p:spPr>
          <p:txBody>
            <a:bodyPr wrap="square" lIns="0" tIns="0" rIns="0" bIns="0" rtlCol="0"/>
            <a:lstStyle/>
            <a:p>
              <a:endParaRPr/>
            </a:p>
          </p:txBody>
        </p:sp>
      </p:grpSp>
      <p:sp>
        <p:nvSpPr>
          <p:cNvPr id="7" name="object 7"/>
          <p:cNvSpPr txBox="1"/>
          <p:nvPr/>
        </p:nvSpPr>
        <p:spPr>
          <a:xfrm>
            <a:off x="1226311" y="1249904"/>
            <a:ext cx="8333740" cy="3915410"/>
          </a:xfrm>
          <a:prstGeom prst="rect">
            <a:avLst/>
          </a:prstGeom>
        </p:spPr>
        <p:txBody>
          <a:bodyPr vert="horz" wrap="square" lIns="0" tIns="73025" rIns="0" bIns="0" rtlCol="0">
            <a:spAutoFit/>
          </a:bodyPr>
          <a:lstStyle/>
          <a:p>
            <a:pPr marL="149860">
              <a:lnSpc>
                <a:spcPct val="100000"/>
              </a:lnSpc>
              <a:spcBef>
                <a:spcPts val="575"/>
              </a:spcBef>
            </a:pPr>
            <a:r>
              <a:rPr sz="1450" spc="25" dirty="0">
                <a:solidFill>
                  <a:srgbClr val="FFFFFF"/>
                </a:solidFill>
                <a:latin typeface="kiloji"/>
                <a:cs typeface="kiloji"/>
              </a:rPr>
              <a:t>◯具体的</a:t>
            </a:r>
            <a:r>
              <a:rPr sz="1450" spc="-120" dirty="0">
                <a:solidFill>
                  <a:srgbClr val="FFFFFF"/>
                </a:solidFill>
                <a:latin typeface="kiloji"/>
                <a:cs typeface="kiloji"/>
              </a:rPr>
              <a:t>な</a:t>
            </a:r>
            <a:r>
              <a:rPr sz="1450" spc="-85" dirty="0">
                <a:solidFill>
                  <a:srgbClr val="FFFFFF"/>
                </a:solidFill>
                <a:latin typeface="kiloji"/>
                <a:cs typeface="kiloji"/>
              </a:rPr>
              <a:t>ケ</a:t>
            </a:r>
            <a:r>
              <a:rPr sz="1450" spc="-40" dirty="0">
                <a:solidFill>
                  <a:srgbClr val="FFFFFF"/>
                </a:solidFill>
                <a:latin typeface="kiloji"/>
                <a:cs typeface="kiloji"/>
              </a:rPr>
              <a:t>ー</a:t>
            </a:r>
            <a:r>
              <a:rPr sz="1450" spc="-120" dirty="0">
                <a:solidFill>
                  <a:srgbClr val="FFFFFF"/>
                </a:solidFill>
                <a:latin typeface="kiloji"/>
                <a:cs typeface="kiloji"/>
              </a:rPr>
              <a:t>ス</a:t>
            </a:r>
            <a:r>
              <a:rPr sz="1450" spc="-135" dirty="0">
                <a:solidFill>
                  <a:srgbClr val="FFFFFF"/>
                </a:solidFill>
                <a:latin typeface="kiloji"/>
                <a:cs typeface="kiloji"/>
              </a:rPr>
              <a:t>ご</a:t>
            </a:r>
            <a:r>
              <a:rPr sz="1450" spc="-325" dirty="0">
                <a:solidFill>
                  <a:srgbClr val="FFFFFF"/>
                </a:solidFill>
                <a:latin typeface="kiloji"/>
                <a:cs typeface="kiloji"/>
              </a:rPr>
              <a:t>と</a:t>
            </a:r>
            <a:r>
              <a:rPr sz="1450" spc="25" dirty="0">
                <a:solidFill>
                  <a:srgbClr val="FFFFFF"/>
                </a:solidFill>
                <a:latin typeface="kiloji"/>
                <a:cs typeface="kiloji"/>
              </a:rPr>
              <a:t>の整理</a:t>
            </a:r>
            <a:endParaRPr sz="1450">
              <a:latin typeface="kiloji"/>
              <a:cs typeface="kiloji"/>
            </a:endParaRPr>
          </a:p>
          <a:p>
            <a:pPr marL="12700" marR="5080" indent="139700">
              <a:lnSpc>
                <a:spcPts val="1870"/>
              </a:lnSpc>
              <a:spcBef>
                <a:spcPts val="685"/>
              </a:spcBef>
            </a:pPr>
            <a:r>
              <a:rPr sz="1650" spc="15" dirty="0">
                <a:latin typeface="kiloji"/>
                <a:cs typeface="kiloji"/>
              </a:rPr>
              <a:t>初診の定義は</a:t>
            </a:r>
            <a:r>
              <a:rPr sz="1650" spc="-565" dirty="0">
                <a:latin typeface="kiloji"/>
                <a:cs typeface="kiloji"/>
              </a:rPr>
              <a:t>、</a:t>
            </a:r>
            <a:r>
              <a:rPr sz="1650" spc="-830" dirty="0">
                <a:latin typeface="kiloji"/>
                <a:cs typeface="kiloji"/>
              </a:rPr>
              <a:t>「</a:t>
            </a:r>
            <a:r>
              <a:rPr sz="1650" spc="15" dirty="0">
                <a:latin typeface="kiloji"/>
                <a:cs typeface="kiloji"/>
              </a:rPr>
              <a:t>初</a:t>
            </a:r>
            <a:r>
              <a:rPr sz="1650" dirty="0">
                <a:latin typeface="kiloji"/>
                <a:cs typeface="kiloji"/>
              </a:rPr>
              <a:t>診</a:t>
            </a:r>
            <a:r>
              <a:rPr sz="1650" spc="15" dirty="0">
                <a:latin typeface="kiloji"/>
                <a:cs typeface="kiloji"/>
              </a:rPr>
              <a:t>対面</a:t>
            </a:r>
            <a:r>
              <a:rPr sz="1650" dirty="0">
                <a:latin typeface="kiloji"/>
                <a:cs typeface="kiloji"/>
              </a:rPr>
              <a:t>診</a:t>
            </a:r>
            <a:r>
              <a:rPr sz="1650" spc="15" dirty="0">
                <a:latin typeface="kiloji"/>
                <a:cs typeface="kiloji"/>
              </a:rPr>
              <a:t>療</a:t>
            </a:r>
            <a:r>
              <a:rPr sz="1650" dirty="0">
                <a:latin typeface="kiloji"/>
                <a:cs typeface="kiloji"/>
              </a:rPr>
              <a:t>の</a:t>
            </a:r>
            <a:r>
              <a:rPr sz="1650" spc="15" dirty="0">
                <a:latin typeface="kiloji"/>
                <a:cs typeface="kiloji"/>
              </a:rPr>
              <a:t>原</a:t>
            </a:r>
            <a:r>
              <a:rPr sz="1650" dirty="0">
                <a:latin typeface="kiloji"/>
                <a:cs typeface="kiloji"/>
              </a:rPr>
              <a:t>則</a:t>
            </a:r>
            <a:r>
              <a:rPr sz="1650" spc="-830" dirty="0">
                <a:latin typeface="kiloji"/>
                <a:cs typeface="kiloji"/>
              </a:rPr>
              <a:t>」（</a:t>
            </a:r>
            <a:r>
              <a:rPr sz="1650" dirty="0">
                <a:latin typeface="kiloji"/>
                <a:cs typeface="kiloji"/>
              </a:rPr>
              <a:t>及</a:t>
            </a:r>
            <a:r>
              <a:rPr sz="1650" spc="-45" dirty="0">
                <a:latin typeface="kiloji"/>
                <a:cs typeface="kiloji"/>
              </a:rPr>
              <a:t>び</a:t>
            </a:r>
            <a:r>
              <a:rPr sz="1650" spc="-120" dirty="0">
                <a:latin typeface="kiloji"/>
                <a:cs typeface="kiloji"/>
              </a:rPr>
              <a:t>そ</a:t>
            </a:r>
            <a:r>
              <a:rPr sz="1650" dirty="0">
                <a:latin typeface="kiloji"/>
                <a:cs typeface="kiloji"/>
              </a:rPr>
              <a:t>の</a:t>
            </a:r>
            <a:r>
              <a:rPr sz="1650" spc="15" dirty="0">
                <a:latin typeface="kiloji"/>
                <a:cs typeface="kiloji"/>
              </a:rPr>
              <a:t>例</a:t>
            </a:r>
            <a:r>
              <a:rPr sz="1650" dirty="0">
                <a:latin typeface="kiloji"/>
                <a:cs typeface="kiloji"/>
              </a:rPr>
              <a:t>外</a:t>
            </a:r>
            <a:r>
              <a:rPr sz="1650" spc="-830" dirty="0">
                <a:latin typeface="kiloji"/>
                <a:cs typeface="kiloji"/>
              </a:rPr>
              <a:t>）</a:t>
            </a:r>
            <a:r>
              <a:rPr sz="1650" spc="-95" dirty="0">
                <a:latin typeface="kiloji"/>
                <a:cs typeface="kiloji"/>
              </a:rPr>
              <a:t>に</a:t>
            </a:r>
            <a:r>
              <a:rPr sz="1650" spc="-310" dirty="0">
                <a:latin typeface="kiloji"/>
                <a:cs typeface="kiloji"/>
              </a:rPr>
              <a:t>も</a:t>
            </a:r>
            <a:r>
              <a:rPr sz="1650" dirty="0">
                <a:latin typeface="kiloji"/>
                <a:cs typeface="kiloji"/>
              </a:rPr>
              <a:t>影</a:t>
            </a:r>
            <a:r>
              <a:rPr sz="1650" spc="15" dirty="0">
                <a:latin typeface="kiloji"/>
                <a:cs typeface="kiloji"/>
              </a:rPr>
              <a:t>響</a:t>
            </a:r>
            <a:r>
              <a:rPr sz="1650" spc="-385" dirty="0">
                <a:latin typeface="kiloji"/>
                <a:cs typeface="kiloji"/>
              </a:rPr>
              <a:t>し</a:t>
            </a:r>
            <a:r>
              <a:rPr sz="1650" spc="-155" dirty="0">
                <a:latin typeface="kiloji"/>
                <a:cs typeface="kiloji"/>
              </a:rPr>
              <a:t>て</a:t>
            </a:r>
            <a:r>
              <a:rPr sz="1650" spc="-685" dirty="0">
                <a:latin typeface="kiloji"/>
                <a:cs typeface="kiloji"/>
              </a:rPr>
              <a:t>く</a:t>
            </a:r>
            <a:r>
              <a:rPr sz="1650" spc="-210" dirty="0">
                <a:latin typeface="kiloji"/>
                <a:cs typeface="kiloji"/>
              </a:rPr>
              <a:t>る</a:t>
            </a:r>
            <a:r>
              <a:rPr sz="1650" spc="-120" dirty="0">
                <a:latin typeface="kiloji"/>
                <a:cs typeface="kiloji"/>
              </a:rPr>
              <a:t>た</a:t>
            </a:r>
            <a:r>
              <a:rPr sz="1650" spc="-20" dirty="0">
                <a:latin typeface="kiloji"/>
                <a:cs typeface="kiloji"/>
              </a:rPr>
              <a:t>め</a:t>
            </a:r>
            <a:r>
              <a:rPr sz="1650" spc="-565" dirty="0">
                <a:latin typeface="kiloji"/>
                <a:cs typeface="kiloji"/>
              </a:rPr>
              <a:t>、</a:t>
            </a:r>
            <a:r>
              <a:rPr sz="1650" spc="15" dirty="0">
                <a:latin typeface="kiloji"/>
                <a:cs typeface="kiloji"/>
              </a:rPr>
              <a:t>様</a:t>
            </a:r>
            <a:r>
              <a:rPr sz="1650" dirty="0">
                <a:latin typeface="kiloji"/>
                <a:cs typeface="kiloji"/>
              </a:rPr>
              <a:t>々</a:t>
            </a:r>
            <a:r>
              <a:rPr sz="1650" spc="-155" dirty="0">
                <a:latin typeface="kiloji"/>
                <a:cs typeface="kiloji"/>
              </a:rPr>
              <a:t>な</a:t>
            </a:r>
            <a:r>
              <a:rPr sz="1650" spc="-105" dirty="0">
                <a:latin typeface="kiloji"/>
                <a:cs typeface="kiloji"/>
              </a:rPr>
              <a:t>ケ</a:t>
            </a:r>
            <a:r>
              <a:rPr sz="1650" spc="-45" dirty="0">
                <a:latin typeface="kiloji"/>
                <a:cs typeface="kiloji"/>
              </a:rPr>
              <a:t>ー</a:t>
            </a:r>
            <a:r>
              <a:rPr sz="1650" spc="-145" dirty="0">
                <a:latin typeface="kiloji"/>
                <a:cs typeface="kiloji"/>
              </a:rPr>
              <a:t>ス </a:t>
            </a:r>
            <a:r>
              <a:rPr sz="1650" spc="-225" dirty="0">
                <a:latin typeface="kiloji"/>
                <a:cs typeface="kiloji"/>
              </a:rPr>
              <a:t>を</a:t>
            </a:r>
            <a:r>
              <a:rPr sz="1650" spc="15" dirty="0">
                <a:latin typeface="kiloji"/>
                <a:cs typeface="kiloji"/>
              </a:rPr>
              <a:t>想定</a:t>
            </a:r>
            <a:r>
              <a:rPr sz="1650" spc="-385" dirty="0">
                <a:latin typeface="kiloji"/>
                <a:cs typeface="kiloji"/>
              </a:rPr>
              <a:t>し</a:t>
            </a:r>
            <a:r>
              <a:rPr sz="1650" spc="-155" dirty="0">
                <a:latin typeface="kiloji"/>
                <a:cs typeface="kiloji"/>
              </a:rPr>
              <a:t>て</a:t>
            </a:r>
            <a:r>
              <a:rPr sz="1650" spc="15" dirty="0">
                <a:latin typeface="kiloji"/>
                <a:cs typeface="kiloji"/>
              </a:rPr>
              <a:t>個別具体的</a:t>
            </a:r>
            <a:r>
              <a:rPr sz="1650" spc="-95" dirty="0">
                <a:latin typeface="kiloji"/>
                <a:cs typeface="kiloji"/>
              </a:rPr>
              <a:t>に</a:t>
            </a:r>
            <a:r>
              <a:rPr sz="1650" spc="15" dirty="0">
                <a:latin typeface="kiloji"/>
                <a:cs typeface="kiloji"/>
              </a:rPr>
              <a:t>整</a:t>
            </a:r>
            <a:r>
              <a:rPr sz="1650" dirty="0">
                <a:latin typeface="kiloji"/>
                <a:cs typeface="kiloji"/>
              </a:rPr>
              <a:t>理</a:t>
            </a:r>
            <a:r>
              <a:rPr sz="1650" spc="-385" dirty="0">
                <a:latin typeface="kiloji"/>
                <a:cs typeface="kiloji"/>
              </a:rPr>
              <a:t>し</a:t>
            </a:r>
            <a:r>
              <a:rPr sz="1650" spc="-120" dirty="0">
                <a:latin typeface="kiloji"/>
                <a:cs typeface="kiloji"/>
              </a:rPr>
              <a:t>た</a:t>
            </a:r>
            <a:r>
              <a:rPr sz="1650" spc="-545" dirty="0">
                <a:latin typeface="kiloji"/>
                <a:cs typeface="kiloji"/>
              </a:rPr>
              <a:t>。</a:t>
            </a:r>
            <a:endParaRPr sz="1650">
              <a:latin typeface="kiloji"/>
              <a:cs typeface="kiloji"/>
            </a:endParaRPr>
          </a:p>
          <a:p>
            <a:pPr marL="12700">
              <a:lnSpc>
                <a:spcPct val="100000"/>
              </a:lnSpc>
              <a:spcBef>
                <a:spcPts val="590"/>
              </a:spcBef>
            </a:pPr>
            <a:r>
              <a:rPr sz="1450" spc="25" dirty="0">
                <a:latin typeface="kiloji"/>
                <a:cs typeface="kiloji"/>
              </a:rPr>
              <a:t>＜同一医療機関への継続的</a:t>
            </a:r>
            <a:r>
              <a:rPr sz="1450" spc="-120" dirty="0">
                <a:latin typeface="kiloji"/>
                <a:cs typeface="kiloji"/>
              </a:rPr>
              <a:t>な</a:t>
            </a:r>
            <a:r>
              <a:rPr sz="1450" spc="25" dirty="0">
                <a:latin typeface="kiloji"/>
                <a:cs typeface="kiloji"/>
              </a:rPr>
              <a:t>受診の</a:t>
            </a:r>
            <a:r>
              <a:rPr sz="1450" spc="-85" dirty="0">
                <a:latin typeface="kiloji"/>
                <a:cs typeface="kiloji"/>
              </a:rPr>
              <a:t>ケ</a:t>
            </a:r>
            <a:r>
              <a:rPr sz="1450" spc="-40" dirty="0">
                <a:latin typeface="kiloji"/>
                <a:cs typeface="kiloji"/>
              </a:rPr>
              <a:t>ー</a:t>
            </a:r>
            <a:r>
              <a:rPr sz="1450" spc="-120" dirty="0">
                <a:latin typeface="kiloji"/>
                <a:cs typeface="kiloji"/>
              </a:rPr>
              <a:t>ス</a:t>
            </a:r>
            <a:r>
              <a:rPr sz="1450" spc="25" dirty="0">
                <a:latin typeface="kiloji"/>
                <a:cs typeface="kiloji"/>
              </a:rPr>
              <a:t>＞</a:t>
            </a:r>
            <a:endParaRPr sz="1450">
              <a:latin typeface="kiloji"/>
              <a:cs typeface="kiloji"/>
            </a:endParaRPr>
          </a:p>
          <a:p>
            <a:pPr marL="135890">
              <a:lnSpc>
                <a:spcPct val="100000"/>
              </a:lnSpc>
              <a:spcBef>
                <a:spcPts val="35"/>
              </a:spcBef>
            </a:pPr>
            <a:r>
              <a:rPr sz="1450" spc="-710" dirty="0">
                <a:latin typeface="kiloji"/>
                <a:cs typeface="kiloji"/>
              </a:rPr>
              <a:t>・</a:t>
            </a:r>
            <a:r>
              <a:rPr sz="1450" spc="25" dirty="0">
                <a:latin typeface="kiloji"/>
                <a:cs typeface="kiloji"/>
              </a:rPr>
              <a:t>当該医療機関</a:t>
            </a:r>
            <a:r>
              <a:rPr sz="1450" spc="-65" dirty="0">
                <a:latin typeface="kiloji"/>
                <a:cs typeface="kiloji"/>
              </a:rPr>
              <a:t>に</a:t>
            </a:r>
            <a:r>
              <a:rPr sz="1450" spc="25" dirty="0">
                <a:latin typeface="kiloji"/>
                <a:cs typeface="kiloji"/>
              </a:rPr>
              <a:t>初</a:t>
            </a:r>
            <a:r>
              <a:rPr sz="1450" spc="-5" dirty="0">
                <a:latin typeface="kiloji"/>
                <a:cs typeface="kiloji"/>
              </a:rPr>
              <a:t>め</a:t>
            </a:r>
            <a:r>
              <a:rPr sz="1450" spc="-120" dirty="0">
                <a:latin typeface="kiloji"/>
                <a:cs typeface="kiloji"/>
              </a:rPr>
              <a:t>て</a:t>
            </a:r>
            <a:r>
              <a:rPr sz="1450" spc="25" dirty="0">
                <a:latin typeface="kiloji"/>
                <a:cs typeface="kiloji"/>
              </a:rPr>
              <a:t>受診</a:t>
            </a:r>
            <a:r>
              <a:rPr sz="1450" spc="-325" dirty="0">
                <a:latin typeface="kiloji"/>
                <a:cs typeface="kiloji"/>
              </a:rPr>
              <a:t>し</a:t>
            </a:r>
            <a:r>
              <a:rPr sz="1450" spc="-95" dirty="0">
                <a:latin typeface="kiloji"/>
                <a:cs typeface="kiloji"/>
              </a:rPr>
              <a:t>た</a:t>
            </a:r>
            <a:r>
              <a:rPr sz="1450" spc="25" dirty="0">
                <a:latin typeface="kiloji"/>
                <a:cs typeface="kiloji"/>
              </a:rPr>
              <a:t>場合は</a:t>
            </a:r>
            <a:r>
              <a:rPr sz="1450" spc="-710" dirty="0">
                <a:latin typeface="kiloji"/>
                <a:cs typeface="kiloji"/>
              </a:rPr>
              <a:t>「</a:t>
            </a:r>
            <a:r>
              <a:rPr sz="1450" spc="25" dirty="0">
                <a:latin typeface="kiloji"/>
                <a:cs typeface="kiloji"/>
              </a:rPr>
              <a:t>初診</a:t>
            </a:r>
            <a:r>
              <a:rPr sz="1450" spc="-715" dirty="0">
                <a:latin typeface="kiloji"/>
                <a:cs typeface="kiloji"/>
              </a:rPr>
              <a:t>」</a:t>
            </a:r>
            <a:endParaRPr sz="1450">
              <a:latin typeface="kiloji"/>
              <a:cs typeface="kiloji"/>
            </a:endParaRPr>
          </a:p>
          <a:p>
            <a:pPr marL="135890">
              <a:lnSpc>
                <a:spcPct val="100000"/>
              </a:lnSpc>
              <a:spcBef>
                <a:spcPts val="25"/>
              </a:spcBef>
            </a:pPr>
            <a:r>
              <a:rPr sz="1450" spc="-710" dirty="0">
                <a:latin typeface="kiloji"/>
                <a:cs typeface="kiloji"/>
              </a:rPr>
              <a:t>・</a:t>
            </a:r>
            <a:r>
              <a:rPr sz="1450" spc="25" dirty="0">
                <a:latin typeface="kiloji"/>
                <a:cs typeface="kiloji"/>
              </a:rPr>
              <a:t>二度目以降</a:t>
            </a:r>
            <a:r>
              <a:rPr sz="1450" spc="-120" dirty="0">
                <a:latin typeface="kiloji"/>
                <a:cs typeface="kiloji"/>
              </a:rPr>
              <a:t>で</a:t>
            </a:r>
            <a:r>
              <a:rPr sz="1450" spc="-65" dirty="0">
                <a:latin typeface="kiloji"/>
                <a:cs typeface="kiloji"/>
              </a:rPr>
              <a:t>あ</a:t>
            </a:r>
            <a:r>
              <a:rPr sz="1450" spc="-265" dirty="0">
                <a:latin typeface="kiloji"/>
                <a:cs typeface="kiloji"/>
              </a:rPr>
              <a:t>っ</a:t>
            </a:r>
            <a:r>
              <a:rPr sz="1450" spc="-120" dirty="0">
                <a:latin typeface="kiloji"/>
                <a:cs typeface="kiloji"/>
              </a:rPr>
              <a:t>て</a:t>
            </a:r>
            <a:r>
              <a:rPr sz="1450" spc="-265" dirty="0">
                <a:latin typeface="kiloji"/>
                <a:cs typeface="kiloji"/>
              </a:rPr>
              <a:t>も</a:t>
            </a:r>
            <a:r>
              <a:rPr sz="1450" spc="-470" dirty="0">
                <a:latin typeface="kiloji"/>
                <a:cs typeface="kiloji"/>
              </a:rPr>
              <a:t>、</a:t>
            </a:r>
            <a:r>
              <a:rPr sz="1450" spc="25" dirty="0">
                <a:latin typeface="kiloji"/>
                <a:cs typeface="kiloji"/>
              </a:rPr>
              <a:t>新</a:t>
            </a:r>
            <a:r>
              <a:rPr sz="1450" spc="-95" dirty="0">
                <a:latin typeface="kiloji"/>
                <a:cs typeface="kiloji"/>
              </a:rPr>
              <a:t>た</a:t>
            </a:r>
            <a:r>
              <a:rPr sz="1450" spc="-120" dirty="0">
                <a:latin typeface="kiloji"/>
                <a:cs typeface="kiloji"/>
              </a:rPr>
              <a:t>な</a:t>
            </a:r>
            <a:r>
              <a:rPr sz="1450" spc="25" dirty="0">
                <a:latin typeface="kiloji"/>
                <a:cs typeface="kiloji"/>
              </a:rPr>
              <a:t>症状等</a:t>
            </a:r>
            <a:r>
              <a:rPr sz="1450" spc="-459" dirty="0">
                <a:latin typeface="kiloji"/>
                <a:cs typeface="kiloji"/>
              </a:rPr>
              <a:t>（※１）</a:t>
            </a:r>
            <a:r>
              <a:rPr sz="1450" spc="-710" dirty="0">
                <a:latin typeface="kiloji"/>
                <a:cs typeface="kiloji"/>
              </a:rPr>
              <a:t>・</a:t>
            </a:r>
            <a:r>
              <a:rPr sz="1450" spc="25" dirty="0">
                <a:latin typeface="kiloji"/>
                <a:cs typeface="kiloji"/>
              </a:rPr>
              <a:t>疾患</a:t>
            </a:r>
            <a:r>
              <a:rPr sz="1450" spc="-65" dirty="0">
                <a:latin typeface="kiloji"/>
                <a:cs typeface="kiloji"/>
              </a:rPr>
              <a:t>に</a:t>
            </a:r>
            <a:r>
              <a:rPr sz="1450" spc="-50" dirty="0">
                <a:latin typeface="kiloji"/>
                <a:cs typeface="kiloji"/>
              </a:rPr>
              <a:t>つ</a:t>
            </a:r>
            <a:r>
              <a:rPr sz="1450" spc="-60" dirty="0">
                <a:latin typeface="kiloji"/>
                <a:cs typeface="kiloji"/>
              </a:rPr>
              <a:t>い</a:t>
            </a:r>
            <a:r>
              <a:rPr sz="1450" spc="-120" dirty="0">
                <a:latin typeface="kiloji"/>
                <a:cs typeface="kiloji"/>
              </a:rPr>
              <a:t>て</a:t>
            </a:r>
            <a:r>
              <a:rPr sz="1450" spc="25" dirty="0">
                <a:latin typeface="kiloji"/>
                <a:cs typeface="kiloji"/>
              </a:rPr>
              <a:t>受診</a:t>
            </a:r>
            <a:r>
              <a:rPr sz="1450" spc="-40" dirty="0">
                <a:latin typeface="kiloji"/>
                <a:cs typeface="kiloji"/>
              </a:rPr>
              <a:t>す</a:t>
            </a:r>
            <a:r>
              <a:rPr sz="1450" spc="-185" dirty="0">
                <a:latin typeface="kiloji"/>
                <a:cs typeface="kiloji"/>
              </a:rPr>
              <a:t>る</a:t>
            </a:r>
            <a:r>
              <a:rPr sz="1450" spc="25" dirty="0">
                <a:latin typeface="kiloji"/>
                <a:cs typeface="kiloji"/>
              </a:rPr>
              <a:t>場合は</a:t>
            </a:r>
            <a:r>
              <a:rPr sz="1450" spc="-710" dirty="0">
                <a:latin typeface="kiloji"/>
                <a:cs typeface="kiloji"/>
              </a:rPr>
              <a:t>「</a:t>
            </a:r>
            <a:r>
              <a:rPr sz="1450" spc="25" dirty="0">
                <a:latin typeface="kiloji"/>
                <a:cs typeface="kiloji"/>
              </a:rPr>
              <a:t>初診</a:t>
            </a:r>
            <a:r>
              <a:rPr sz="1450" spc="-715" dirty="0">
                <a:latin typeface="kiloji"/>
                <a:cs typeface="kiloji"/>
              </a:rPr>
              <a:t>」</a:t>
            </a:r>
            <a:endParaRPr sz="1450">
              <a:latin typeface="kiloji"/>
              <a:cs typeface="kiloji"/>
            </a:endParaRPr>
          </a:p>
          <a:p>
            <a:pPr marL="268605">
              <a:lnSpc>
                <a:spcPct val="100000"/>
              </a:lnSpc>
              <a:spcBef>
                <a:spcPts val="5"/>
              </a:spcBef>
            </a:pPr>
            <a:r>
              <a:rPr sz="1300" spc="-210" dirty="0">
                <a:latin typeface="kiloji"/>
                <a:cs typeface="kiloji"/>
              </a:rPr>
              <a:t>※１</a:t>
            </a:r>
            <a:r>
              <a:rPr sz="1300" spc="195" dirty="0">
                <a:latin typeface="kiloji"/>
                <a:cs typeface="kiloji"/>
              </a:rPr>
              <a:t> </a:t>
            </a:r>
            <a:r>
              <a:rPr sz="1300" spc="-105" dirty="0">
                <a:latin typeface="kiloji"/>
                <a:cs typeface="kiloji"/>
              </a:rPr>
              <a:t>ただ</a:t>
            </a:r>
            <a:r>
              <a:rPr sz="1300" spc="-310" dirty="0">
                <a:latin typeface="kiloji"/>
                <a:cs typeface="kiloji"/>
              </a:rPr>
              <a:t>し</a:t>
            </a:r>
            <a:r>
              <a:rPr sz="1300" spc="-440" dirty="0">
                <a:latin typeface="kiloji"/>
                <a:cs typeface="kiloji"/>
              </a:rPr>
              <a:t>、</a:t>
            </a:r>
            <a:r>
              <a:rPr sz="1300" spc="-20" dirty="0">
                <a:latin typeface="kiloji"/>
                <a:cs typeface="kiloji"/>
              </a:rPr>
              <a:t>既</a:t>
            </a:r>
            <a:r>
              <a:rPr sz="1300" spc="-90" dirty="0">
                <a:latin typeface="kiloji"/>
                <a:cs typeface="kiloji"/>
              </a:rPr>
              <a:t>に</a:t>
            </a:r>
            <a:r>
              <a:rPr sz="1300" spc="-5" dirty="0">
                <a:latin typeface="kiloji"/>
                <a:cs typeface="kiloji"/>
              </a:rPr>
              <a:t>診</a:t>
            </a:r>
            <a:r>
              <a:rPr sz="1300" spc="-20" dirty="0">
                <a:latin typeface="kiloji"/>
                <a:cs typeface="kiloji"/>
              </a:rPr>
              <a:t>断</a:t>
            </a:r>
            <a:r>
              <a:rPr sz="1300" spc="-320" dirty="0">
                <a:latin typeface="kiloji"/>
                <a:cs typeface="kiloji"/>
              </a:rPr>
              <a:t>さ</a:t>
            </a:r>
            <a:r>
              <a:rPr sz="1300" spc="-20" dirty="0">
                <a:latin typeface="kiloji"/>
                <a:cs typeface="kiloji"/>
              </a:rPr>
              <a:t>れ</a:t>
            </a:r>
            <a:r>
              <a:rPr sz="1300" spc="-145" dirty="0">
                <a:latin typeface="kiloji"/>
                <a:cs typeface="kiloji"/>
              </a:rPr>
              <a:t>て</a:t>
            </a:r>
            <a:r>
              <a:rPr sz="1300" spc="-80" dirty="0">
                <a:latin typeface="kiloji"/>
                <a:cs typeface="kiloji"/>
              </a:rPr>
              <a:t>い</a:t>
            </a:r>
            <a:r>
              <a:rPr sz="1300" spc="-190" dirty="0">
                <a:latin typeface="kiloji"/>
                <a:cs typeface="kiloji"/>
              </a:rPr>
              <a:t>る</a:t>
            </a:r>
            <a:r>
              <a:rPr sz="1300" spc="-20" dirty="0">
                <a:latin typeface="kiloji"/>
                <a:cs typeface="kiloji"/>
              </a:rPr>
              <a:t>疾</a:t>
            </a:r>
            <a:r>
              <a:rPr sz="1300" spc="-5" dirty="0">
                <a:latin typeface="kiloji"/>
                <a:cs typeface="kiloji"/>
              </a:rPr>
              <a:t>患</a:t>
            </a:r>
            <a:r>
              <a:rPr sz="1300" spc="-20" dirty="0">
                <a:latin typeface="kiloji"/>
                <a:cs typeface="kiloji"/>
              </a:rPr>
              <a:t>か</a:t>
            </a:r>
            <a:r>
              <a:rPr sz="1300" spc="-275" dirty="0">
                <a:latin typeface="kiloji"/>
                <a:cs typeface="kiloji"/>
              </a:rPr>
              <a:t>ら</a:t>
            </a:r>
            <a:r>
              <a:rPr sz="1300" spc="-5" dirty="0">
                <a:latin typeface="kiloji"/>
                <a:cs typeface="kiloji"/>
              </a:rPr>
              <a:t>予</a:t>
            </a:r>
            <a:r>
              <a:rPr sz="1300" spc="-20" dirty="0">
                <a:latin typeface="kiloji"/>
                <a:cs typeface="kiloji"/>
              </a:rPr>
              <a:t>測</a:t>
            </a:r>
            <a:r>
              <a:rPr sz="1300" spc="-320" dirty="0">
                <a:latin typeface="kiloji"/>
                <a:cs typeface="kiloji"/>
              </a:rPr>
              <a:t>さ</a:t>
            </a:r>
            <a:r>
              <a:rPr sz="1300" spc="-5" dirty="0">
                <a:latin typeface="kiloji"/>
                <a:cs typeface="kiloji"/>
              </a:rPr>
              <a:t>れ</a:t>
            </a:r>
            <a:r>
              <a:rPr sz="1300" spc="-120" dirty="0">
                <a:latin typeface="kiloji"/>
                <a:cs typeface="kiloji"/>
              </a:rPr>
              <a:t>た</a:t>
            </a:r>
            <a:r>
              <a:rPr sz="1300" spc="-20" dirty="0">
                <a:latin typeface="kiloji"/>
                <a:cs typeface="kiloji"/>
              </a:rPr>
              <a:t>症状等</a:t>
            </a:r>
            <a:r>
              <a:rPr sz="1300" spc="-200" dirty="0">
                <a:latin typeface="kiloji"/>
                <a:cs typeface="kiloji"/>
              </a:rPr>
              <a:t>を</a:t>
            </a:r>
            <a:r>
              <a:rPr sz="1300" spc="-20" dirty="0">
                <a:latin typeface="kiloji"/>
                <a:cs typeface="kiloji"/>
              </a:rPr>
              <a:t>除</a:t>
            </a:r>
            <a:r>
              <a:rPr sz="1300" spc="-540" dirty="0">
                <a:latin typeface="kiloji"/>
                <a:cs typeface="kiloji"/>
              </a:rPr>
              <a:t>く</a:t>
            </a:r>
            <a:r>
              <a:rPr sz="1300" spc="-440" dirty="0">
                <a:latin typeface="kiloji"/>
                <a:cs typeface="kiloji"/>
              </a:rPr>
              <a:t>。</a:t>
            </a:r>
            <a:endParaRPr sz="1300">
              <a:latin typeface="kiloji"/>
              <a:cs typeface="kiloji"/>
            </a:endParaRPr>
          </a:p>
          <a:p>
            <a:pPr marL="135890">
              <a:lnSpc>
                <a:spcPct val="100000"/>
              </a:lnSpc>
              <a:spcBef>
                <a:spcPts val="20"/>
              </a:spcBef>
            </a:pPr>
            <a:r>
              <a:rPr sz="1450" spc="-710" dirty="0">
                <a:latin typeface="kiloji"/>
                <a:cs typeface="kiloji"/>
              </a:rPr>
              <a:t>・</a:t>
            </a:r>
            <a:r>
              <a:rPr sz="1450" spc="25" dirty="0">
                <a:latin typeface="kiloji"/>
                <a:cs typeface="kiloji"/>
              </a:rPr>
              <a:t>二度目以降</a:t>
            </a:r>
            <a:r>
              <a:rPr sz="1450" spc="-65" dirty="0">
                <a:latin typeface="kiloji"/>
                <a:cs typeface="kiloji"/>
              </a:rPr>
              <a:t>に</a:t>
            </a:r>
            <a:r>
              <a:rPr sz="1450" spc="25" dirty="0">
                <a:latin typeface="kiloji"/>
                <a:cs typeface="kiloji"/>
              </a:rPr>
              <a:t>既</a:t>
            </a:r>
            <a:r>
              <a:rPr sz="1450" spc="-65" dirty="0">
                <a:latin typeface="kiloji"/>
                <a:cs typeface="kiloji"/>
              </a:rPr>
              <a:t>に</a:t>
            </a:r>
            <a:r>
              <a:rPr sz="1450" spc="25" dirty="0">
                <a:latin typeface="kiloji"/>
                <a:cs typeface="kiloji"/>
              </a:rPr>
              <a:t>診断</a:t>
            </a:r>
            <a:r>
              <a:rPr sz="1450" spc="-195" dirty="0">
                <a:latin typeface="kiloji"/>
                <a:cs typeface="kiloji"/>
              </a:rPr>
              <a:t>を</a:t>
            </a:r>
            <a:r>
              <a:rPr sz="1450" spc="25" dirty="0">
                <a:latin typeface="kiloji"/>
                <a:cs typeface="kiloji"/>
              </a:rPr>
              <a:t>受</a:t>
            </a:r>
            <a:r>
              <a:rPr sz="1450" spc="-60" dirty="0">
                <a:latin typeface="kiloji"/>
                <a:cs typeface="kiloji"/>
              </a:rPr>
              <a:t>け</a:t>
            </a:r>
            <a:r>
              <a:rPr sz="1450" spc="-95" dirty="0">
                <a:latin typeface="kiloji"/>
                <a:cs typeface="kiloji"/>
              </a:rPr>
              <a:t>た</a:t>
            </a:r>
            <a:r>
              <a:rPr sz="1450" spc="25" dirty="0">
                <a:latin typeface="kiloji"/>
                <a:cs typeface="kiloji"/>
              </a:rPr>
              <a:t>疾患</a:t>
            </a:r>
            <a:r>
              <a:rPr sz="1450" spc="-65" dirty="0">
                <a:latin typeface="kiloji"/>
                <a:cs typeface="kiloji"/>
              </a:rPr>
              <a:t>に</a:t>
            </a:r>
            <a:r>
              <a:rPr sz="1450" spc="-50" dirty="0">
                <a:latin typeface="kiloji"/>
                <a:cs typeface="kiloji"/>
              </a:rPr>
              <a:t>つ</a:t>
            </a:r>
            <a:r>
              <a:rPr sz="1450" spc="-60" dirty="0">
                <a:latin typeface="kiloji"/>
                <a:cs typeface="kiloji"/>
              </a:rPr>
              <a:t>い</a:t>
            </a:r>
            <a:r>
              <a:rPr sz="1450" spc="-120" dirty="0">
                <a:latin typeface="kiloji"/>
                <a:cs typeface="kiloji"/>
              </a:rPr>
              <a:t>て</a:t>
            </a:r>
            <a:r>
              <a:rPr sz="1450" spc="25" dirty="0">
                <a:latin typeface="kiloji"/>
                <a:cs typeface="kiloji"/>
              </a:rPr>
              <a:t>受診</a:t>
            </a:r>
            <a:r>
              <a:rPr sz="1450" spc="-40" dirty="0">
                <a:latin typeface="kiloji"/>
                <a:cs typeface="kiloji"/>
              </a:rPr>
              <a:t>す</a:t>
            </a:r>
            <a:r>
              <a:rPr sz="1450" spc="-185" dirty="0">
                <a:latin typeface="kiloji"/>
                <a:cs typeface="kiloji"/>
              </a:rPr>
              <a:t>る</a:t>
            </a:r>
            <a:r>
              <a:rPr sz="1450" spc="25" dirty="0">
                <a:latin typeface="kiloji"/>
                <a:cs typeface="kiloji"/>
              </a:rPr>
              <a:t>場合は</a:t>
            </a:r>
            <a:r>
              <a:rPr sz="1450" spc="-710" dirty="0">
                <a:latin typeface="kiloji"/>
                <a:cs typeface="kiloji"/>
              </a:rPr>
              <a:t>「</a:t>
            </a:r>
            <a:r>
              <a:rPr sz="1450" spc="25" dirty="0">
                <a:latin typeface="kiloji"/>
                <a:cs typeface="kiloji"/>
              </a:rPr>
              <a:t>初診</a:t>
            </a:r>
            <a:r>
              <a:rPr sz="1450" spc="-710" dirty="0">
                <a:latin typeface="kiloji"/>
                <a:cs typeface="kiloji"/>
              </a:rPr>
              <a:t>」</a:t>
            </a:r>
            <a:r>
              <a:rPr sz="1450" spc="-65" dirty="0">
                <a:latin typeface="kiloji"/>
                <a:cs typeface="kiloji"/>
              </a:rPr>
              <a:t>に</a:t>
            </a:r>
            <a:r>
              <a:rPr sz="1450" spc="25" dirty="0">
                <a:latin typeface="kiloji"/>
                <a:cs typeface="kiloji"/>
              </a:rPr>
              <a:t>該当</a:t>
            </a:r>
            <a:r>
              <a:rPr sz="1450" spc="-325" dirty="0">
                <a:latin typeface="kiloji"/>
                <a:cs typeface="kiloji"/>
              </a:rPr>
              <a:t>し</a:t>
            </a:r>
            <a:r>
              <a:rPr sz="1450" spc="-120" dirty="0">
                <a:latin typeface="kiloji"/>
                <a:cs typeface="kiloji"/>
              </a:rPr>
              <a:t>な</a:t>
            </a:r>
            <a:r>
              <a:rPr sz="1450" spc="-60" dirty="0">
                <a:latin typeface="kiloji"/>
                <a:cs typeface="kiloji"/>
              </a:rPr>
              <a:t>い</a:t>
            </a:r>
            <a:r>
              <a:rPr sz="1450" spc="-459" dirty="0">
                <a:latin typeface="kiloji"/>
                <a:cs typeface="kiloji"/>
              </a:rPr>
              <a:t>（※２）</a:t>
            </a:r>
            <a:endParaRPr sz="1450">
              <a:latin typeface="kiloji"/>
              <a:cs typeface="kiloji"/>
            </a:endParaRPr>
          </a:p>
          <a:p>
            <a:pPr marL="260985">
              <a:lnSpc>
                <a:spcPct val="100000"/>
              </a:lnSpc>
              <a:spcBef>
                <a:spcPts val="220"/>
              </a:spcBef>
            </a:pPr>
            <a:r>
              <a:rPr sz="1300" spc="-210" dirty="0">
                <a:latin typeface="kiloji"/>
                <a:cs typeface="kiloji"/>
              </a:rPr>
              <a:t>※２</a:t>
            </a:r>
            <a:r>
              <a:rPr sz="1300" spc="190" dirty="0">
                <a:latin typeface="kiloji"/>
                <a:cs typeface="kiloji"/>
              </a:rPr>
              <a:t> </a:t>
            </a:r>
            <a:r>
              <a:rPr sz="1300" spc="-105" dirty="0">
                <a:latin typeface="kiloji"/>
                <a:cs typeface="kiloji"/>
              </a:rPr>
              <a:t>ただ</a:t>
            </a:r>
            <a:r>
              <a:rPr sz="1300" spc="-310" dirty="0">
                <a:latin typeface="kiloji"/>
                <a:cs typeface="kiloji"/>
              </a:rPr>
              <a:t>し</a:t>
            </a:r>
            <a:r>
              <a:rPr sz="1300" spc="-440" dirty="0">
                <a:latin typeface="kiloji"/>
                <a:cs typeface="kiloji"/>
              </a:rPr>
              <a:t>、</a:t>
            </a:r>
            <a:r>
              <a:rPr sz="1300" spc="-20" dirty="0">
                <a:latin typeface="kiloji"/>
                <a:cs typeface="kiloji"/>
              </a:rPr>
              <a:t>疾患</a:t>
            </a:r>
            <a:r>
              <a:rPr sz="1300" spc="-5" dirty="0">
                <a:latin typeface="kiloji"/>
                <a:cs typeface="kiloji"/>
              </a:rPr>
              <a:t>が</a:t>
            </a:r>
            <a:r>
              <a:rPr sz="1300" spc="-20" dirty="0">
                <a:latin typeface="kiloji"/>
                <a:cs typeface="kiloji"/>
              </a:rPr>
              <a:t>治癒</a:t>
            </a:r>
            <a:r>
              <a:rPr sz="1300" spc="-145" dirty="0">
                <a:latin typeface="kiloji"/>
                <a:cs typeface="kiloji"/>
              </a:rPr>
              <a:t>な</a:t>
            </a:r>
            <a:r>
              <a:rPr sz="1300" spc="-80" dirty="0">
                <a:latin typeface="kiloji"/>
                <a:cs typeface="kiloji"/>
              </a:rPr>
              <a:t>い</a:t>
            </a:r>
            <a:r>
              <a:rPr sz="1300" spc="-320" dirty="0">
                <a:latin typeface="kiloji"/>
                <a:cs typeface="kiloji"/>
              </a:rPr>
              <a:t>し</a:t>
            </a:r>
            <a:r>
              <a:rPr sz="1300" spc="-5" dirty="0">
                <a:latin typeface="kiloji"/>
                <a:cs typeface="kiloji"/>
              </a:rPr>
              <a:t>治</a:t>
            </a:r>
            <a:r>
              <a:rPr sz="1300" spc="-20" dirty="0">
                <a:latin typeface="kiloji"/>
                <a:cs typeface="kiloji"/>
              </a:rPr>
              <a:t>療が</a:t>
            </a:r>
            <a:r>
              <a:rPr sz="1300" spc="-5" dirty="0">
                <a:latin typeface="kiloji"/>
                <a:cs typeface="kiloji"/>
              </a:rPr>
              <a:t>途</a:t>
            </a:r>
            <a:r>
              <a:rPr sz="1300" spc="-20" dirty="0">
                <a:latin typeface="kiloji"/>
                <a:cs typeface="kiloji"/>
              </a:rPr>
              <a:t>中</a:t>
            </a:r>
            <a:r>
              <a:rPr sz="1300" spc="-145" dirty="0">
                <a:latin typeface="kiloji"/>
                <a:cs typeface="kiloji"/>
              </a:rPr>
              <a:t>で</a:t>
            </a:r>
            <a:r>
              <a:rPr sz="1300" spc="-20" dirty="0">
                <a:latin typeface="kiloji"/>
                <a:cs typeface="kiloji"/>
              </a:rPr>
              <a:t>長期</a:t>
            </a:r>
            <a:r>
              <a:rPr sz="1300" spc="-5" dirty="0">
                <a:latin typeface="kiloji"/>
                <a:cs typeface="kiloji"/>
              </a:rPr>
              <a:t>間</a:t>
            </a:r>
            <a:r>
              <a:rPr sz="1300" spc="-20" dirty="0">
                <a:latin typeface="kiloji"/>
                <a:cs typeface="kiloji"/>
              </a:rPr>
              <a:t>中断</a:t>
            </a:r>
            <a:r>
              <a:rPr sz="1300" spc="-320" dirty="0">
                <a:latin typeface="kiloji"/>
                <a:cs typeface="kiloji"/>
              </a:rPr>
              <a:t>し</a:t>
            </a:r>
            <a:r>
              <a:rPr sz="1300" spc="-120" dirty="0">
                <a:latin typeface="kiloji"/>
                <a:cs typeface="kiloji"/>
              </a:rPr>
              <a:t>た</a:t>
            </a:r>
            <a:r>
              <a:rPr sz="1300" spc="-5" dirty="0">
                <a:latin typeface="kiloji"/>
                <a:cs typeface="kiloji"/>
              </a:rPr>
              <a:t>後</a:t>
            </a:r>
            <a:r>
              <a:rPr sz="1300" spc="-440" dirty="0">
                <a:latin typeface="kiloji"/>
                <a:cs typeface="kiloji"/>
              </a:rPr>
              <a:t>、</a:t>
            </a:r>
            <a:r>
              <a:rPr sz="1300" spc="-20" dirty="0">
                <a:latin typeface="kiloji"/>
                <a:cs typeface="kiloji"/>
              </a:rPr>
              <a:t>再度</a:t>
            </a:r>
            <a:r>
              <a:rPr sz="1300" spc="-5" dirty="0">
                <a:latin typeface="kiloji"/>
                <a:cs typeface="kiloji"/>
              </a:rPr>
              <a:t>同</a:t>
            </a:r>
            <a:r>
              <a:rPr sz="1300" spc="-20" dirty="0">
                <a:latin typeface="kiloji"/>
                <a:cs typeface="kiloji"/>
              </a:rPr>
              <a:t>一疾患</a:t>
            </a:r>
            <a:r>
              <a:rPr sz="1300" spc="-145" dirty="0">
                <a:latin typeface="kiloji"/>
                <a:cs typeface="kiloji"/>
              </a:rPr>
              <a:t>で</a:t>
            </a:r>
            <a:r>
              <a:rPr sz="1300" spc="-5" dirty="0">
                <a:latin typeface="kiloji"/>
                <a:cs typeface="kiloji"/>
              </a:rPr>
              <a:t>受</a:t>
            </a:r>
            <a:r>
              <a:rPr sz="1300" spc="-20" dirty="0">
                <a:latin typeface="kiloji"/>
                <a:cs typeface="kiloji"/>
              </a:rPr>
              <a:t>診</a:t>
            </a:r>
            <a:r>
              <a:rPr sz="1300" spc="-65" dirty="0">
                <a:latin typeface="kiloji"/>
                <a:cs typeface="kiloji"/>
              </a:rPr>
              <a:t>す</a:t>
            </a:r>
            <a:r>
              <a:rPr sz="1300" spc="-190" dirty="0">
                <a:latin typeface="kiloji"/>
                <a:cs typeface="kiloji"/>
              </a:rPr>
              <a:t>る</a:t>
            </a:r>
            <a:r>
              <a:rPr sz="1300" spc="-20" dirty="0">
                <a:latin typeface="kiloji"/>
                <a:cs typeface="kiloji"/>
              </a:rPr>
              <a:t>場合</a:t>
            </a:r>
            <a:r>
              <a:rPr sz="1300" spc="-5" dirty="0">
                <a:latin typeface="kiloji"/>
                <a:cs typeface="kiloji"/>
              </a:rPr>
              <a:t>は</a:t>
            </a:r>
            <a:r>
              <a:rPr sz="1300" spc="-450" dirty="0">
                <a:latin typeface="kiloji"/>
                <a:cs typeface="kiloji"/>
              </a:rPr>
              <a:t>、</a:t>
            </a:r>
            <a:r>
              <a:rPr sz="1300" spc="-655" dirty="0">
                <a:latin typeface="kiloji"/>
                <a:cs typeface="kiloji"/>
              </a:rPr>
              <a:t>「</a:t>
            </a:r>
            <a:r>
              <a:rPr sz="1300" spc="-5" dirty="0">
                <a:latin typeface="kiloji"/>
                <a:cs typeface="kiloji"/>
              </a:rPr>
              <a:t>初</a:t>
            </a:r>
            <a:r>
              <a:rPr sz="1300" spc="-20" dirty="0">
                <a:latin typeface="kiloji"/>
                <a:cs typeface="kiloji"/>
              </a:rPr>
              <a:t>診</a:t>
            </a:r>
            <a:r>
              <a:rPr sz="1300" spc="-655" dirty="0">
                <a:latin typeface="kiloji"/>
                <a:cs typeface="kiloji"/>
              </a:rPr>
              <a:t>」</a:t>
            </a:r>
            <a:r>
              <a:rPr sz="1300" spc="-90" dirty="0">
                <a:latin typeface="kiloji"/>
                <a:cs typeface="kiloji"/>
              </a:rPr>
              <a:t>に</a:t>
            </a:r>
            <a:r>
              <a:rPr sz="1300" spc="-5" dirty="0">
                <a:latin typeface="kiloji"/>
                <a:cs typeface="kiloji"/>
              </a:rPr>
              <a:t>該</a:t>
            </a:r>
            <a:r>
              <a:rPr sz="1300" spc="-20" dirty="0">
                <a:latin typeface="kiloji"/>
                <a:cs typeface="kiloji"/>
              </a:rPr>
              <a:t>当</a:t>
            </a:r>
            <a:r>
              <a:rPr sz="1300" spc="-440" dirty="0">
                <a:latin typeface="kiloji"/>
                <a:cs typeface="kiloji"/>
              </a:rPr>
              <a:t>。</a:t>
            </a:r>
            <a:endParaRPr sz="1300">
              <a:latin typeface="kiloji"/>
              <a:cs typeface="kiloji"/>
            </a:endParaRPr>
          </a:p>
          <a:p>
            <a:pPr>
              <a:lnSpc>
                <a:spcPct val="100000"/>
              </a:lnSpc>
            </a:pPr>
            <a:endParaRPr sz="1400">
              <a:latin typeface="kiloji"/>
              <a:cs typeface="kiloji"/>
            </a:endParaRPr>
          </a:p>
          <a:p>
            <a:pPr marL="12700">
              <a:lnSpc>
                <a:spcPct val="100000"/>
              </a:lnSpc>
            </a:pPr>
            <a:r>
              <a:rPr sz="1450" spc="25" dirty="0">
                <a:latin typeface="kiloji"/>
                <a:cs typeface="kiloji"/>
              </a:rPr>
              <a:t>＜他の医療機関</a:t>
            </a:r>
            <a:r>
              <a:rPr sz="1450" spc="-120" dirty="0">
                <a:latin typeface="kiloji"/>
                <a:cs typeface="kiloji"/>
              </a:rPr>
              <a:t>で</a:t>
            </a:r>
            <a:r>
              <a:rPr sz="1450" spc="25" dirty="0">
                <a:latin typeface="kiloji"/>
                <a:cs typeface="kiloji"/>
              </a:rPr>
              <a:t>既</a:t>
            </a:r>
            <a:r>
              <a:rPr sz="1450" spc="-65" dirty="0">
                <a:latin typeface="kiloji"/>
                <a:cs typeface="kiloji"/>
              </a:rPr>
              <a:t>に</a:t>
            </a:r>
            <a:r>
              <a:rPr sz="1450" spc="25" dirty="0">
                <a:latin typeface="kiloji"/>
                <a:cs typeface="kiloji"/>
              </a:rPr>
              <a:t>受診済みの</a:t>
            </a:r>
            <a:r>
              <a:rPr sz="1450" spc="-85" dirty="0">
                <a:latin typeface="kiloji"/>
                <a:cs typeface="kiloji"/>
              </a:rPr>
              <a:t>ケ</a:t>
            </a:r>
            <a:r>
              <a:rPr sz="1450" spc="-40" dirty="0">
                <a:latin typeface="kiloji"/>
                <a:cs typeface="kiloji"/>
              </a:rPr>
              <a:t>ー</a:t>
            </a:r>
            <a:r>
              <a:rPr sz="1450" spc="-120" dirty="0">
                <a:latin typeface="kiloji"/>
                <a:cs typeface="kiloji"/>
              </a:rPr>
              <a:t>ス</a:t>
            </a:r>
            <a:r>
              <a:rPr sz="1450" spc="25" dirty="0">
                <a:latin typeface="kiloji"/>
                <a:cs typeface="kiloji"/>
              </a:rPr>
              <a:t>＞</a:t>
            </a:r>
            <a:endParaRPr sz="1450">
              <a:latin typeface="kiloji"/>
              <a:cs typeface="kiloji"/>
            </a:endParaRPr>
          </a:p>
          <a:p>
            <a:pPr marL="259079" marR="104775" indent="-123825">
              <a:lnSpc>
                <a:spcPts val="1660"/>
              </a:lnSpc>
              <a:spcBef>
                <a:spcPts val="280"/>
              </a:spcBef>
            </a:pPr>
            <a:r>
              <a:rPr sz="1450" spc="-710" dirty="0">
                <a:latin typeface="kiloji"/>
                <a:cs typeface="kiloji"/>
              </a:rPr>
              <a:t>・</a:t>
            </a:r>
            <a:r>
              <a:rPr sz="1450" spc="25" dirty="0">
                <a:latin typeface="kiloji"/>
                <a:cs typeface="kiloji"/>
              </a:rPr>
              <a:t>他の医療機関</a:t>
            </a:r>
            <a:r>
              <a:rPr sz="1450" spc="-65" dirty="0">
                <a:latin typeface="kiloji"/>
                <a:cs typeface="kiloji"/>
              </a:rPr>
              <a:t>に</a:t>
            </a:r>
            <a:r>
              <a:rPr sz="1450" spc="25" dirty="0">
                <a:latin typeface="kiloji"/>
                <a:cs typeface="kiloji"/>
              </a:rPr>
              <a:t>受診</a:t>
            </a:r>
            <a:r>
              <a:rPr sz="1450" spc="-325" dirty="0">
                <a:latin typeface="kiloji"/>
                <a:cs typeface="kiloji"/>
              </a:rPr>
              <a:t>し</a:t>
            </a:r>
            <a:r>
              <a:rPr sz="1450" spc="25" dirty="0">
                <a:latin typeface="kiloji"/>
                <a:cs typeface="kiloji"/>
              </a:rPr>
              <a:t>診断</a:t>
            </a:r>
            <a:r>
              <a:rPr sz="1450" spc="-710" dirty="0">
                <a:latin typeface="kiloji"/>
                <a:cs typeface="kiloji"/>
              </a:rPr>
              <a:t>・</a:t>
            </a:r>
            <a:r>
              <a:rPr sz="1450" spc="25" dirty="0">
                <a:latin typeface="kiloji"/>
                <a:cs typeface="kiloji"/>
              </a:rPr>
              <a:t>処方</a:t>
            </a:r>
            <a:r>
              <a:rPr sz="1450" spc="-195" dirty="0">
                <a:latin typeface="kiloji"/>
                <a:cs typeface="kiloji"/>
              </a:rPr>
              <a:t>を</a:t>
            </a:r>
            <a:r>
              <a:rPr sz="1450" spc="25" dirty="0">
                <a:latin typeface="kiloji"/>
                <a:cs typeface="kiloji"/>
              </a:rPr>
              <a:t>受</a:t>
            </a:r>
            <a:r>
              <a:rPr sz="1450" spc="-60" dirty="0">
                <a:latin typeface="kiloji"/>
                <a:cs typeface="kiloji"/>
              </a:rPr>
              <a:t>け</a:t>
            </a:r>
            <a:r>
              <a:rPr sz="1450" spc="-120" dirty="0">
                <a:latin typeface="kiloji"/>
                <a:cs typeface="kiloji"/>
              </a:rPr>
              <a:t>て</a:t>
            </a:r>
            <a:r>
              <a:rPr sz="1450" spc="-60" dirty="0">
                <a:latin typeface="kiloji"/>
                <a:cs typeface="kiloji"/>
              </a:rPr>
              <a:t>い</a:t>
            </a:r>
            <a:r>
              <a:rPr sz="1450" spc="-185" dirty="0">
                <a:latin typeface="kiloji"/>
                <a:cs typeface="kiloji"/>
              </a:rPr>
              <a:t>る</a:t>
            </a:r>
            <a:r>
              <a:rPr sz="1450" spc="25" dirty="0">
                <a:latin typeface="kiloji"/>
                <a:cs typeface="kiloji"/>
              </a:rPr>
              <a:t>場合</a:t>
            </a:r>
            <a:r>
              <a:rPr sz="1450" spc="-120" dirty="0">
                <a:latin typeface="kiloji"/>
                <a:cs typeface="kiloji"/>
              </a:rPr>
              <a:t>で</a:t>
            </a:r>
            <a:r>
              <a:rPr sz="1450" spc="-65" dirty="0">
                <a:latin typeface="kiloji"/>
                <a:cs typeface="kiloji"/>
              </a:rPr>
              <a:t>あ</a:t>
            </a:r>
            <a:r>
              <a:rPr sz="1450" spc="-265" dirty="0">
                <a:latin typeface="kiloji"/>
                <a:cs typeface="kiloji"/>
              </a:rPr>
              <a:t>っ</a:t>
            </a:r>
            <a:r>
              <a:rPr sz="1450" spc="-120" dirty="0">
                <a:latin typeface="kiloji"/>
                <a:cs typeface="kiloji"/>
              </a:rPr>
              <a:t>て</a:t>
            </a:r>
            <a:r>
              <a:rPr sz="1450" spc="-265" dirty="0">
                <a:latin typeface="kiloji"/>
                <a:cs typeface="kiloji"/>
              </a:rPr>
              <a:t>も</a:t>
            </a:r>
            <a:r>
              <a:rPr sz="1450" spc="-470" dirty="0">
                <a:latin typeface="kiloji"/>
                <a:cs typeface="kiloji"/>
              </a:rPr>
              <a:t>、</a:t>
            </a:r>
            <a:r>
              <a:rPr sz="1450" spc="25" dirty="0">
                <a:latin typeface="kiloji"/>
                <a:cs typeface="kiloji"/>
              </a:rPr>
              <a:t>当該医療機関への受診が初</a:t>
            </a:r>
            <a:r>
              <a:rPr sz="1450" spc="-5" dirty="0">
                <a:latin typeface="kiloji"/>
                <a:cs typeface="kiloji"/>
              </a:rPr>
              <a:t>め</a:t>
            </a:r>
            <a:r>
              <a:rPr sz="1450" spc="-120" dirty="0">
                <a:latin typeface="kiloji"/>
                <a:cs typeface="kiloji"/>
              </a:rPr>
              <a:t>て</a:t>
            </a:r>
            <a:r>
              <a:rPr sz="1450" spc="20" dirty="0">
                <a:latin typeface="kiloji"/>
                <a:cs typeface="kiloji"/>
              </a:rPr>
              <a:t>の場 </a:t>
            </a:r>
            <a:r>
              <a:rPr sz="1450" spc="25" dirty="0">
                <a:latin typeface="kiloji"/>
                <a:cs typeface="kiloji"/>
              </a:rPr>
              <a:t>合は</a:t>
            </a:r>
            <a:r>
              <a:rPr sz="1450" spc="-470" dirty="0">
                <a:latin typeface="kiloji"/>
                <a:cs typeface="kiloji"/>
              </a:rPr>
              <a:t>、</a:t>
            </a:r>
            <a:r>
              <a:rPr sz="1450" spc="-710" dirty="0">
                <a:latin typeface="kiloji"/>
                <a:cs typeface="kiloji"/>
              </a:rPr>
              <a:t>「</a:t>
            </a:r>
            <a:r>
              <a:rPr sz="1450" spc="25" dirty="0">
                <a:latin typeface="kiloji"/>
                <a:cs typeface="kiloji"/>
              </a:rPr>
              <a:t>初診</a:t>
            </a:r>
            <a:r>
              <a:rPr sz="1450" spc="-715" dirty="0">
                <a:latin typeface="kiloji"/>
                <a:cs typeface="kiloji"/>
              </a:rPr>
              <a:t>」</a:t>
            </a:r>
            <a:endParaRPr sz="1450">
              <a:latin typeface="kiloji"/>
              <a:cs typeface="kiloji"/>
            </a:endParaRPr>
          </a:p>
          <a:p>
            <a:pPr marL="135890">
              <a:lnSpc>
                <a:spcPts val="1730"/>
              </a:lnSpc>
            </a:pPr>
            <a:r>
              <a:rPr sz="1450" spc="-710" dirty="0">
                <a:latin typeface="kiloji"/>
                <a:cs typeface="kiloji"/>
              </a:rPr>
              <a:t>・</a:t>
            </a:r>
            <a:r>
              <a:rPr sz="1450" spc="25" dirty="0">
                <a:latin typeface="kiloji"/>
                <a:cs typeface="kiloji"/>
              </a:rPr>
              <a:t>二度目以降</a:t>
            </a:r>
            <a:r>
              <a:rPr sz="1450" spc="-65" dirty="0">
                <a:latin typeface="kiloji"/>
                <a:cs typeface="kiloji"/>
              </a:rPr>
              <a:t>に</a:t>
            </a:r>
            <a:r>
              <a:rPr sz="1450" spc="-50" dirty="0">
                <a:latin typeface="kiloji"/>
                <a:cs typeface="kiloji"/>
              </a:rPr>
              <a:t>つ</a:t>
            </a:r>
            <a:r>
              <a:rPr sz="1450" spc="-60" dirty="0">
                <a:latin typeface="kiloji"/>
                <a:cs typeface="kiloji"/>
              </a:rPr>
              <a:t>い</a:t>
            </a:r>
            <a:r>
              <a:rPr sz="1450" spc="-120" dirty="0">
                <a:latin typeface="kiloji"/>
                <a:cs typeface="kiloji"/>
              </a:rPr>
              <a:t>て</a:t>
            </a:r>
            <a:r>
              <a:rPr sz="1450" spc="25" dirty="0">
                <a:latin typeface="kiloji"/>
                <a:cs typeface="kiloji"/>
              </a:rPr>
              <a:t>は</a:t>
            </a:r>
            <a:r>
              <a:rPr sz="1450" spc="-470" dirty="0">
                <a:latin typeface="kiloji"/>
                <a:cs typeface="kiloji"/>
              </a:rPr>
              <a:t>、</a:t>
            </a:r>
            <a:r>
              <a:rPr sz="1450" spc="25" dirty="0">
                <a:latin typeface="kiloji"/>
                <a:cs typeface="kiloji"/>
              </a:rPr>
              <a:t>同一医療機関の場合</a:t>
            </a:r>
            <a:r>
              <a:rPr sz="1450" spc="-325" dirty="0">
                <a:latin typeface="kiloji"/>
                <a:cs typeface="kiloji"/>
              </a:rPr>
              <a:t>と</a:t>
            </a:r>
            <a:r>
              <a:rPr sz="1450" spc="25" dirty="0">
                <a:latin typeface="kiloji"/>
                <a:cs typeface="kiloji"/>
              </a:rPr>
              <a:t>同様の整理</a:t>
            </a:r>
            <a:r>
              <a:rPr sz="1450" spc="-470" dirty="0">
                <a:latin typeface="kiloji"/>
                <a:cs typeface="kiloji"/>
              </a:rPr>
              <a:t>。</a:t>
            </a:r>
            <a:endParaRPr sz="1450">
              <a:latin typeface="kiloji"/>
              <a:cs typeface="kiloji"/>
            </a:endParaRPr>
          </a:p>
          <a:p>
            <a:pPr marL="429895" marR="52705" indent="-294640">
              <a:lnSpc>
                <a:spcPts val="1660"/>
              </a:lnSpc>
              <a:spcBef>
                <a:spcPts val="865"/>
              </a:spcBef>
            </a:pPr>
            <a:r>
              <a:rPr sz="1450" spc="-710" dirty="0">
                <a:latin typeface="kiloji"/>
                <a:cs typeface="kiloji"/>
              </a:rPr>
              <a:t>（</a:t>
            </a:r>
            <a:r>
              <a:rPr sz="1450" spc="25" dirty="0">
                <a:latin typeface="kiloji"/>
                <a:cs typeface="kiloji"/>
              </a:rPr>
              <a:t>注</a:t>
            </a:r>
            <a:r>
              <a:rPr sz="1450" spc="-715" dirty="0">
                <a:latin typeface="kiloji"/>
                <a:cs typeface="kiloji"/>
              </a:rPr>
              <a:t>）</a:t>
            </a:r>
            <a:r>
              <a:rPr sz="1450" spc="-710" dirty="0">
                <a:latin typeface="kiloji"/>
                <a:cs typeface="kiloji"/>
              </a:rPr>
              <a:t> </a:t>
            </a:r>
            <a:r>
              <a:rPr sz="1450" spc="-60" dirty="0">
                <a:latin typeface="kiloji"/>
                <a:cs typeface="kiloji"/>
              </a:rPr>
              <a:t>い</a:t>
            </a:r>
            <a:r>
              <a:rPr sz="1450" spc="-5" dirty="0">
                <a:latin typeface="kiloji"/>
                <a:cs typeface="kiloji"/>
              </a:rPr>
              <a:t>ず</a:t>
            </a:r>
            <a:r>
              <a:rPr sz="1450" spc="25" dirty="0">
                <a:latin typeface="kiloji"/>
                <a:cs typeface="kiloji"/>
              </a:rPr>
              <a:t>れの</a:t>
            </a:r>
            <a:r>
              <a:rPr sz="1450" spc="-85" dirty="0">
                <a:latin typeface="kiloji"/>
                <a:cs typeface="kiloji"/>
              </a:rPr>
              <a:t>ケ</a:t>
            </a:r>
            <a:r>
              <a:rPr sz="1450" spc="-40" dirty="0">
                <a:latin typeface="kiloji"/>
                <a:cs typeface="kiloji"/>
              </a:rPr>
              <a:t>ー</a:t>
            </a:r>
            <a:r>
              <a:rPr sz="1450" spc="-120" dirty="0">
                <a:latin typeface="kiloji"/>
                <a:cs typeface="kiloji"/>
              </a:rPr>
              <a:t>ス</a:t>
            </a:r>
            <a:r>
              <a:rPr sz="1450" spc="-65" dirty="0">
                <a:latin typeface="kiloji"/>
                <a:cs typeface="kiloji"/>
              </a:rPr>
              <a:t>に</a:t>
            </a:r>
            <a:r>
              <a:rPr sz="1450" spc="-60" dirty="0">
                <a:latin typeface="kiloji"/>
                <a:cs typeface="kiloji"/>
              </a:rPr>
              <a:t>おい</a:t>
            </a:r>
            <a:r>
              <a:rPr sz="1450" spc="-120" dirty="0">
                <a:latin typeface="kiloji"/>
                <a:cs typeface="kiloji"/>
              </a:rPr>
              <a:t>て</a:t>
            </a:r>
            <a:r>
              <a:rPr sz="1450" spc="-265" dirty="0">
                <a:latin typeface="kiloji"/>
                <a:cs typeface="kiloji"/>
              </a:rPr>
              <a:t>も</a:t>
            </a:r>
            <a:r>
              <a:rPr sz="1450" spc="-470" dirty="0">
                <a:latin typeface="kiloji"/>
                <a:cs typeface="kiloji"/>
              </a:rPr>
              <a:t>、</a:t>
            </a:r>
            <a:r>
              <a:rPr sz="1450" spc="-710" dirty="0">
                <a:latin typeface="kiloji"/>
                <a:cs typeface="kiloji"/>
              </a:rPr>
              <a:t>「</a:t>
            </a:r>
            <a:r>
              <a:rPr sz="1450" spc="25" dirty="0">
                <a:latin typeface="kiloji"/>
                <a:cs typeface="kiloji"/>
              </a:rPr>
              <a:t>初診</a:t>
            </a:r>
            <a:r>
              <a:rPr sz="1450" spc="-710" dirty="0">
                <a:latin typeface="kiloji"/>
                <a:cs typeface="kiloji"/>
              </a:rPr>
              <a:t>」</a:t>
            </a:r>
            <a:r>
              <a:rPr sz="1450" spc="-65" dirty="0">
                <a:latin typeface="kiloji"/>
                <a:cs typeface="kiloji"/>
              </a:rPr>
              <a:t>に</a:t>
            </a:r>
            <a:r>
              <a:rPr sz="1450" spc="25" dirty="0">
                <a:latin typeface="kiloji"/>
                <a:cs typeface="kiloji"/>
              </a:rPr>
              <a:t>該当</a:t>
            </a:r>
            <a:r>
              <a:rPr sz="1450" spc="-40" dirty="0">
                <a:latin typeface="kiloji"/>
                <a:cs typeface="kiloji"/>
              </a:rPr>
              <a:t>す</a:t>
            </a:r>
            <a:r>
              <a:rPr sz="1450" spc="-185" dirty="0">
                <a:latin typeface="kiloji"/>
                <a:cs typeface="kiloji"/>
              </a:rPr>
              <a:t>る</a:t>
            </a:r>
            <a:r>
              <a:rPr sz="1450" spc="25" dirty="0">
                <a:latin typeface="kiloji"/>
                <a:cs typeface="kiloji"/>
              </a:rPr>
              <a:t>か否かは</a:t>
            </a:r>
            <a:r>
              <a:rPr sz="1450" spc="-470" dirty="0">
                <a:latin typeface="kiloji"/>
                <a:cs typeface="kiloji"/>
              </a:rPr>
              <a:t>、</a:t>
            </a:r>
            <a:r>
              <a:rPr sz="1450" spc="25" dirty="0">
                <a:latin typeface="kiloji"/>
                <a:cs typeface="kiloji"/>
              </a:rPr>
              <a:t>医療機関の単位</a:t>
            </a:r>
            <a:r>
              <a:rPr sz="1450" spc="-120" dirty="0">
                <a:latin typeface="kiloji"/>
                <a:cs typeface="kiloji"/>
              </a:rPr>
              <a:t>で</a:t>
            </a:r>
            <a:r>
              <a:rPr sz="1450" spc="-470" dirty="0">
                <a:latin typeface="kiloji"/>
                <a:cs typeface="kiloji"/>
              </a:rPr>
              <a:t>、</a:t>
            </a:r>
            <a:r>
              <a:rPr sz="1450" spc="25" dirty="0">
                <a:latin typeface="kiloji"/>
                <a:cs typeface="kiloji"/>
              </a:rPr>
              <a:t>個々の医師が</a:t>
            </a:r>
            <a:r>
              <a:rPr sz="1450" spc="-240" dirty="0">
                <a:latin typeface="kiloji"/>
                <a:cs typeface="kiloji"/>
              </a:rPr>
              <a:t>カ</a:t>
            </a:r>
            <a:r>
              <a:rPr sz="1450" spc="25" dirty="0">
                <a:latin typeface="kiloji"/>
                <a:cs typeface="kiloji"/>
              </a:rPr>
              <a:t>ル </a:t>
            </a:r>
            <a:r>
              <a:rPr sz="1450" spc="-150" dirty="0">
                <a:latin typeface="kiloji"/>
                <a:cs typeface="kiloji"/>
              </a:rPr>
              <a:t>テ</a:t>
            </a:r>
            <a:r>
              <a:rPr sz="1450" spc="25" dirty="0">
                <a:latin typeface="kiloji"/>
                <a:cs typeface="kiloji"/>
              </a:rPr>
              <a:t>等の確認</a:t>
            </a:r>
            <a:r>
              <a:rPr sz="1450" spc="-65" dirty="0">
                <a:latin typeface="kiloji"/>
                <a:cs typeface="kiloji"/>
              </a:rPr>
              <a:t>に</a:t>
            </a:r>
            <a:r>
              <a:rPr sz="1450" spc="-185" dirty="0">
                <a:latin typeface="kiloji"/>
                <a:cs typeface="kiloji"/>
              </a:rPr>
              <a:t>よ</a:t>
            </a:r>
            <a:r>
              <a:rPr sz="1450" spc="-350" dirty="0">
                <a:latin typeface="kiloji"/>
                <a:cs typeface="kiloji"/>
              </a:rPr>
              <a:t>り</a:t>
            </a:r>
            <a:r>
              <a:rPr sz="1450" spc="25" dirty="0">
                <a:latin typeface="kiloji"/>
                <a:cs typeface="kiloji"/>
              </a:rPr>
              <a:t>判断</a:t>
            </a:r>
            <a:r>
              <a:rPr sz="1450" spc="-40" dirty="0">
                <a:latin typeface="kiloji"/>
                <a:cs typeface="kiloji"/>
              </a:rPr>
              <a:t>す</a:t>
            </a:r>
            <a:r>
              <a:rPr sz="1450" spc="-185" dirty="0">
                <a:latin typeface="kiloji"/>
                <a:cs typeface="kiloji"/>
              </a:rPr>
              <a:t>る</a:t>
            </a:r>
            <a:r>
              <a:rPr sz="1450" spc="-280" dirty="0">
                <a:latin typeface="kiloji"/>
                <a:cs typeface="kiloji"/>
              </a:rPr>
              <a:t>こ</a:t>
            </a:r>
            <a:r>
              <a:rPr sz="1450" spc="-325" dirty="0">
                <a:latin typeface="kiloji"/>
                <a:cs typeface="kiloji"/>
              </a:rPr>
              <a:t>と</a:t>
            </a:r>
            <a:r>
              <a:rPr sz="1450" spc="25" dirty="0">
                <a:latin typeface="kiloji"/>
                <a:cs typeface="kiloji"/>
              </a:rPr>
              <a:t>が想定</a:t>
            </a:r>
            <a:r>
              <a:rPr sz="1450" spc="-325" dirty="0">
                <a:latin typeface="kiloji"/>
                <a:cs typeface="kiloji"/>
              </a:rPr>
              <a:t>さ</a:t>
            </a:r>
            <a:r>
              <a:rPr sz="1450" spc="25" dirty="0">
                <a:latin typeface="kiloji"/>
                <a:cs typeface="kiloji"/>
              </a:rPr>
              <a:t>れ</a:t>
            </a:r>
            <a:r>
              <a:rPr sz="1450" spc="-185" dirty="0">
                <a:latin typeface="kiloji"/>
                <a:cs typeface="kiloji"/>
              </a:rPr>
              <a:t>る</a:t>
            </a:r>
            <a:r>
              <a:rPr sz="1450" spc="-470" dirty="0">
                <a:latin typeface="kiloji"/>
                <a:cs typeface="kiloji"/>
              </a:rPr>
              <a:t>。</a:t>
            </a:r>
            <a:endParaRPr sz="1450">
              <a:latin typeface="kiloji"/>
              <a:cs typeface="kiloji"/>
            </a:endParaRPr>
          </a:p>
        </p:txBody>
      </p:sp>
      <p:grpSp>
        <p:nvGrpSpPr>
          <p:cNvPr id="8" name="object 8"/>
          <p:cNvGrpSpPr/>
          <p:nvPr/>
        </p:nvGrpSpPr>
        <p:grpSpPr>
          <a:xfrm>
            <a:off x="973836" y="513588"/>
            <a:ext cx="5966460" cy="1059180"/>
            <a:chOff x="973836" y="513588"/>
            <a:chExt cx="5966460" cy="1059180"/>
          </a:xfrm>
        </p:grpSpPr>
        <p:sp>
          <p:nvSpPr>
            <p:cNvPr id="9" name="object 9"/>
            <p:cNvSpPr/>
            <p:nvPr/>
          </p:nvSpPr>
          <p:spPr>
            <a:xfrm>
              <a:off x="1149096" y="1307592"/>
              <a:ext cx="5791200" cy="265430"/>
            </a:xfrm>
            <a:custGeom>
              <a:avLst/>
              <a:gdLst/>
              <a:ahLst/>
              <a:cxnLst/>
              <a:rect l="l" t="t" r="r" b="b"/>
              <a:pathLst>
                <a:path w="5791200" h="265430">
                  <a:moveTo>
                    <a:pt x="5747004" y="0"/>
                  </a:moveTo>
                  <a:lnTo>
                    <a:pt x="44195" y="0"/>
                  </a:lnTo>
                  <a:lnTo>
                    <a:pt x="27003" y="3476"/>
                  </a:lnTo>
                  <a:lnTo>
                    <a:pt x="12954" y="12953"/>
                  </a:lnTo>
                  <a:lnTo>
                    <a:pt x="3476" y="27003"/>
                  </a:lnTo>
                  <a:lnTo>
                    <a:pt x="0" y="44195"/>
                  </a:lnTo>
                  <a:lnTo>
                    <a:pt x="0" y="220979"/>
                  </a:lnTo>
                  <a:lnTo>
                    <a:pt x="3476" y="238172"/>
                  </a:lnTo>
                  <a:lnTo>
                    <a:pt x="12953" y="252222"/>
                  </a:lnTo>
                  <a:lnTo>
                    <a:pt x="27003" y="261699"/>
                  </a:lnTo>
                  <a:lnTo>
                    <a:pt x="44195" y="265175"/>
                  </a:lnTo>
                  <a:lnTo>
                    <a:pt x="5747004" y="265175"/>
                  </a:lnTo>
                  <a:lnTo>
                    <a:pt x="5764196" y="261699"/>
                  </a:lnTo>
                  <a:lnTo>
                    <a:pt x="5778245" y="252221"/>
                  </a:lnTo>
                  <a:lnTo>
                    <a:pt x="5787723" y="238172"/>
                  </a:lnTo>
                  <a:lnTo>
                    <a:pt x="5791200" y="220979"/>
                  </a:lnTo>
                  <a:lnTo>
                    <a:pt x="5791200" y="44195"/>
                  </a:lnTo>
                  <a:lnTo>
                    <a:pt x="5787723" y="27003"/>
                  </a:lnTo>
                  <a:lnTo>
                    <a:pt x="5778246" y="12953"/>
                  </a:lnTo>
                  <a:lnTo>
                    <a:pt x="5764196" y="3476"/>
                  </a:lnTo>
                  <a:lnTo>
                    <a:pt x="5747004" y="0"/>
                  </a:lnTo>
                  <a:close/>
                </a:path>
              </a:pathLst>
            </a:custGeom>
            <a:solidFill>
              <a:srgbClr val="10243F"/>
            </a:solidFill>
          </p:spPr>
          <p:txBody>
            <a:bodyPr wrap="square" lIns="0" tIns="0" rIns="0" bIns="0" rtlCol="0"/>
            <a:lstStyle/>
            <a:p>
              <a:endParaRPr/>
            </a:p>
          </p:txBody>
        </p:sp>
        <p:sp>
          <p:nvSpPr>
            <p:cNvPr id="10" name="object 10"/>
            <p:cNvSpPr/>
            <p:nvPr/>
          </p:nvSpPr>
          <p:spPr>
            <a:xfrm>
              <a:off x="984504" y="522732"/>
              <a:ext cx="736600" cy="279400"/>
            </a:xfrm>
            <a:custGeom>
              <a:avLst/>
              <a:gdLst/>
              <a:ahLst/>
              <a:cxnLst/>
              <a:rect l="l" t="t" r="r" b="b"/>
              <a:pathLst>
                <a:path w="736600" h="279400">
                  <a:moveTo>
                    <a:pt x="736091" y="0"/>
                  </a:moveTo>
                  <a:lnTo>
                    <a:pt x="0" y="0"/>
                  </a:lnTo>
                  <a:lnTo>
                    <a:pt x="0" y="278892"/>
                  </a:lnTo>
                  <a:lnTo>
                    <a:pt x="736091" y="278892"/>
                  </a:lnTo>
                  <a:lnTo>
                    <a:pt x="736091" y="0"/>
                  </a:lnTo>
                  <a:close/>
                </a:path>
              </a:pathLst>
            </a:custGeom>
            <a:solidFill>
              <a:srgbClr val="FFFFFF"/>
            </a:solidFill>
          </p:spPr>
          <p:txBody>
            <a:bodyPr wrap="square" lIns="0" tIns="0" rIns="0" bIns="0" rtlCol="0"/>
            <a:lstStyle/>
            <a:p>
              <a:endParaRPr/>
            </a:p>
          </p:txBody>
        </p:sp>
        <p:sp>
          <p:nvSpPr>
            <p:cNvPr id="11" name="object 11"/>
            <p:cNvSpPr/>
            <p:nvPr/>
          </p:nvSpPr>
          <p:spPr>
            <a:xfrm>
              <a:off x="973836" y="513588"/>
              <a:ext cx="757555" cy="299085"/>
            </a:xfrm>
            <a:custGeom>
              <a:avLst/>
              <a:gdLst/>
              <a:ahLst/>
              <a:cxnLst/>
              <a:rect l="l" t="t" r="r" b="b"/>
              <a:pathLst>
                <a:path w="757555" h="299084">
                  <a:moveTo>
                    <a:pt x="752856" y="0"/>
                  </a:moveTo>
                  <a:lnTo>
                    <a:pt x="4571" y="0"/>
                  </a:lnTo>
                  <a:lnTo>
                    <a:pt x="0" y="4572"/>
                  </a:lnTo>
                  <a:lnTo>
                    <a:pt x="0" y="294131"/>
                  </a:lnTo>
                  <a:lnTo>
                    <a:pt x="4571" y="298703"/>
                  </a:lnTo>
                  <a:lnTo>
                    <a:pt x="752856" y="298703"/>
                  </a:lnTo>
                  <a:lnTo>
                    <a:pt x="757427" y="294131"/>
                  </a:lnTo>
                  <a:lnTo>
                    <a:pt x="757427" y="288036"/>
                  </a:lnTo>
                  <a:lnTo>
                    <a:pt x="19811" y="288036"/>
                  </a:lnTo>
                  <a:lnTo>
                    <a:pt x="10667" y="278892"/>
                  </a:lnTo>
                  <a:lnTo>
                    <a:pt x="19811" y="278892"/>
                  </a:lnTo>
                  <a:lnTo>
                    <a:pt x="19811" y="18288"/>
                  </a:lnTo>
                  <a:lnTo>
                    <a:pt x="10667" y="18288"/>
                  </a:lnTo>
                  <a:lnTo>
                    <a:pt x="19811" y="9144"/>
                  </a:lnTo>
                  <a:lnTo>
                    <a:pt x="757427" y="9144"/>
                  </a:lnTo>
                  <a:lnTo>
                    <a:pt x="757427" y="4572"/>
                  </a:lnTo>
                  <a:lnTo>
                    <a:pt x="752856" y="0"/>
                  </a:lnTo>
                  <a:close/>
                </a:path>
                <a:path w="757555" h="299084">
                  <a:moveTo>
                    <a:pt x="19811" y="278892"/>
                  </a:moveTo>
                  <a:lnTo>
                    <a:pt x="10667" y="278892"/>
                  </a:lnTo>
                  <a:lnTo>
                    <a:pt x="19811" y="288036"/>
                  </a:lnTo>
                  <a:lnTo>
                    <a:pt x="19811" y="278892"/>
                  </a:lnTo>
                  <a:close/>
                </a:path>
                <a:path w="757555" h="299084">
                  <a:moveTo>
                    <a:pt x="737615" y="278892"/>
                  </a:moveTo>
                  <a:lnTo>
                    <a:pt x="19811" y="278892"/>
                  </a:lnTo>
                  <a:lnTo>
                    <a:pt x="19811" y="288036"/>
                  </a:lnTo>
                  <a:lnTo>
                    <a:pt x="737615" y="288036"/>
                  </a:lnTo>
                  <a:lnTo>
                    <a:pt x="737615" y="278892"/>
                  </a:lnTo>
                  <a:close/>
                </a:path>
                <a:path w="757555" h="299084">
                  <a:moveTo>
                    <a:pt x="737615" y="9144"/>
                  </a:moveTo>
                  <a:lnTo>
                    <a:pt x="737615" y="288036"/>
                  </a:lnTo>
                  <a:lnTo>
                    <a:pt x="746759" y="278892"/>
                  </a:lnTo>
                  <a:lnTo>
                    <a:pt x="757427" y="278892"/>
                  </a:lnTo>
                  <a:lnTo>
                    <a:pt x="757427" y="18288"/>
                  </a:lnTo>
                  <a:lnTo>
                    <a:pt x="746759" y="18288"/>
                  </a:lnTo>
                  <a:lnTo>
                    <a:pt x="737615" y="9144"/>
                  </a:lnTo>
                  <a:close/>
                </a:path>
                <a:path w="757555" h="299084">
                  <a:moveTo>
                    <a:pt x="757427" y="278892"/>
                  </a:moveTo>
                  <a:lnTo>
                    <a:pt x="746759" y="278892"/>
                  </a:lnTo>
                  <a:lnTo>
                    <a:pt x="737615" y="288036"/>
                  </a:lnTo>
                  <a:lnTo>
                    <a:pt x="757427" y="288036"/>
                  </a:lnTo>
                  <a:lnTo>
                    <a:pt x="757427" y="278892"/>
                  </a:lnTo>
                  <a:close/>
                </a:path>
                <a:path w="757555" h="299084">
                  <a:moveTo>
                    <a:pt x="19811" y="9144"/>
                  </a:moveTo>
                  <a:lnTo>
                    <a:pt x="10667" y="18288"/>
                  </a:lnTo>
                  <a:lnTo>
                    <a:pt x="19811" y="18288"/>
                  </a:lnTo>
                  <a:lnTo>
                    <a:pt x="19811" y="9144"/>
                  </a:lnTo>
                  <a:close/>
                </a:path>
                <a:path w="757555" h="299084">
                  <a:moveTo>
                    <a:pt x="737615" y="9144"/>
                  </a:moveTo>
                  <a:lnTo>
                    <a:pt x="19811" y="9144"/>
                  </a:lnTo>
                  <a:lnTo>
                    <a:pt x="19811" y="18288"/>
                  </a:lnTo>
                  <a:lnTo>
                    <a:pt x="737615" y="18288"/>
                  </a:lnTo>
                  <a:lnTo>
                    <a:pt x="737615" y="9144"/>
                  </a:lnTo>
                  <a:close/>
                </a:path>
                <a:path w="757555" h="299084">
                  <a:moveTo>
                    <a:pt x="757427" y="9144"/>
                  </a:moveTo>
                  <a:lnTo>
                    <a:pt x="737615" y="9144"/>
                  </a:lnTo>
                  <a:lnTo>
                    <a:pt x="746759" y="18288"/>
                  </a:lnTo>
                  <a:lnTo>
                    <a:pt x="757427" y="18288"/>
                  </a:lnTo>
                  <a:lnTo>
                    <a:pt x="757427" y="9144"/>
                  </a:lnTo>
                  <a:close/>
                </a:path>
              </a:pathLst>
            </a:custGeom>
            <a:solidFill>
              <a:srgbClr val="000000"/>
            </a:solidFill>
          </p:spPr>
          <p:txBody>
            <a:bodyPr wrap="square" lIns="0" tIns="0" rIns="0" bIns="0" rtlCol="0"/>
            <a:lstStyle/>
            <a:p>
              <a:endParaRPr/>
            </a:p>
          </p:txBody>
        </p:sp>
      </p:grpSp>
      <p:graphicFrame>
        <p:nvGraphicFramePr>
          <p:cNvPr id="12" name="object 12"/>
          <p:cNvGraphicFramePr>
            <a:graphicFrameLocks noGrp="1"/>
          </p:cNvGraphicFramePr>
          <p:nvPr/>
        </p:nvGraphicFramePr>
        <p:xfrm>
          <a:off x="1351788" y="5167884"/>
          <a:ext cx="7974964" cy="1807972"/>
        </p:xfrm>
        <a:graphic>
          <a:graphicData uri="http://schemas.openxmlformats.org/drawingml/2006/table">
            <a:tbl>
              <a:tblPr firstRow="1" bandRow="1">
                <a:tableStyleId>{2D5ABB26-0587-4C30-8999-92F81FD0307C}</a:tableStyleId>
              </a:tblPr>
              <a:tblGrid>
                <a:gridCol w="877569">
                  <a:extLst>
                    <a:ext uri="{9D8B030D-6E8A-4147-A177-3AD203B41FA5}">
                      <a16:colId xmlns:a16="http://schemas.microsoft.com/office/drawing/2014/main" val="20000"/>
                    </a:ext>
                  </a:extLst>
                </a:gridCol>
                <a:gridCol w="3108960">
                  <a:extLst>
                    <a:ext uri="{9D8B030D-6E8A-4147-A177-3AD203B41FA5}">
                      <a16:colId xmlns:a16="http://schemas.microsoft.com/office/drawing/2014/main" val="20001"/>
                    </a:ext>
                  </a:extLst>
                </a:gridCol>
                <a:gridCol w="3988435">
                  <a:extLst>
                    <a:ext uri="{9D8B030D-6E8A-4147-A177-3AD203B41FA5}">
                      <a16:colId xmlns:a16="http://schemas.microsoft.com/office/drawing/2014/main" val="20002"/>
                    </a:ext>
                  </a:extLst>
                </a:gridCol>
              </a:tblGrid>
              <a:tr h="284988">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0BC"/>
                    </a:solidFill>
                  </a:tcPr>
                </a:tc>
                <a:tc>
                  <a:txBody>
                    <a:bodyPr/>
                    <a:lstStyle/>
                    <a:p>
                      <a:pPr marL="83185">
                        <a:lnSpc>
                          <a:spcPct val="100000"/>
                        </a:lnSpc>
                        <a:spcBef>
                          <a:spcPts val="284"/>
                        </a:spcBef>
                      </a:pPr>
                      <a:r>
                        <a:rPr sz="1300" b="0" spc="5" dirty="0">
                          <a:solidFill>
                            <a:srgbClr val="FFFFFF"/>
                          </a:solidFill>
                          <a:latin typeface="Noto Sans CJK JP Medium"/>
                          <a:cs typeface="Noto Sans CJK JP Medium"/>
                        </a:rPr>
                        <a:t>同一医療機</a:t>
                      </a:r>
                      <a:r>
                        <a:rPr sz="1300" b="0" spc="-5" dirty="0">
                          <a:solidFill>
                            <a:srgbClr val="FFFFFF"/>
                          </a:solidFill>
                          <a:latin typeface="Noto Sans CJK JP Medium"/>
                          <a:cs typeface="Noto Sans CJK JP Medium"/>
                        </a:rPr>
                        <a:t>関</a:t>
                      </a:r>
                      <a:endParaRPr sz="1300">
                        <a:latin typeface="Noto Sans CJK JP Medium"/>
                        <a:cs typeface="Noto Sans CJK JP Medium"/>
                      </a:endParaRPr>
                    </a:p>
                  </a:txBody>
                  <a:tcPr marL="0" marR="0" marT="3619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0BC"/>
                    </a:solidFill>
                  </a:tcPr>
                </a:tc>
                <a:tc>
                  <a:txBody>
                    <a:bodyPr/>
                    <a:lstStyle/>
                    <a:p>
                      <a:pPr marL="83820">
                        <a:lnSpc>
                          <a:spcPct val="100000"/>
                        </a:lnSpc>
                        <a:spcBef>
                          <a:spcPts val="284"/>
                        </a:spcBef>
                      </a:pPr>
                      <a:r>
                        <a:rPr sz="1300" b="0" spc="5" dirty="0">
                          <a:solidFill>
                            <a:srgbClr val="FFFFFF"/>
                          </a:solidFill>
                          <a:latin typeface="Noto Sans CJK JP Medium"/>
                          <a:cs typeface="Noto Sans CJK JP Medium"/>
                        </a:rPr>
                        <a:t>同一症状等</a:t>
                      </a:r>
                      <a:r>
                        <a:rPr sz="1300" b="0" spc="-130" dirty="0">
                          <a:solidFill>
                            <a:srgbClr val="FFFFFF"/>
                          </a:solidFill>
                          <a:latin typeface="Noto Sans CJK JP Medium"/>
                          <a:cs typeface="Noto Sans CJK JP Medium"/>
                        </a:rPr>
                        <a:t>で</a:t>
                      </a:r>
                      <a:r>
                        <a:rPr sz="1300" b="0" spc="-5" dirty="0">
                          <a:solidFill>
                            <a:srgbClr val="FFFFFF"/>
                          </a:solidFill>
                          <a:latin typeface="Noto Sans CJK JP Medium"/>
                          <a:cs typeface="Noto Sans CJK JP Medium"/>
                        </a:rPr>
                        <a:t>他の</a:t>
                      </a:r>
                      <a:r>
                        <a:rPr sz="1300" b="0" spc="5" dirty="0">
                          <a:solidFill>
                            <a:srgbClr val="FFFFFF"/>
                          </a:solidFill>
                          <a:latin typeface="Noto Sans CJK JP Medium"/>
                          <a:cs typeface="Noto Sans CJK JP Medium"/>
                        </a:rPr>
                        <a:t>医</a:t>
                      </a:r>
                      <a:r>
                        <a:rPr sz="1300" b="0" spc="-5" dirty="0">
                          <a:solidFill>
                            <a:srgbClr val="FFFFFF"/>
                          </a:solidFill>
                          <a:latin typeface="Noto Sans CJK JP Medium"/>
                          <a:cs typeface="Noto Sans CJK JP Medium"/>
                        </a:rPr>
                        <a:t>療機</a:t>
                      </a:r>
                      <a:r>
                        <a:rPr sz="1300" b="0" spc="5" dirty="0">
                          <a:solidFill>
                            <a:srgbClr val="FFFFFF"/>
                          </a:solidFill>
                          <a:latin typeface="Noto Sans CJK JP Medium"/>
                          <a:cs typeface="Noto Sans CJK JP Medium"/>
                        </a:rPr>
                        <a:t>関</a:t>
                      </a:r>
                      <a:r>
                        <a:rPr sz="1300" b="0" spc="-130" dirty="0">
                          <a:solidFill>
                            <a:srgbClr val="FFFFFF"/>
                          </a:solidFill>
                          <a:latin typeface="Noto Sans CJK JP Medium"/>
                          <a:cs typeface="Noto Sans CJK JP Medium"/>
                        </a:rPr>
                        <a:t>で</a:t>
                      </a:r>
                      <a:r>
                        <a:rPr sz="1300" b="0" spc="-5" dirty="0">
                          <a:solidFill>
                            <a:srgbClr val="FFFFFF"/>
                          </a:solidFill>
                          <a:latin typeface="Noto Sans CJK JP Medium"/>
                          <a:cs typeface="Noto Sans CJK JP Medium"/>
                        </a:rPr>
                        <a:t>受診</a:t>
                      </a:r>
                      <a:r>
                        <a:rPr sz="1300" b="0" spc="5" dirty="0">
                          <a:solidFill>
                            <a:srgbClr val="FFFFFF"/>
                          </a:solidFill>
                          <a:latin typeface="Noto Sans CJK JP Medium"/>
                          <a:cs typeface="Noto Sans CJK JP Medium"/>
                        </a:rPr>
                        <a:t>済</a:t>
                      </a:r>
                      <a:r>
                        <a:rPr sz="1300" b="0" spc="-5" dirty="0">
                          <a:solidFill>
                            <a:srgbClr val="FFFFFF"/>
                          </a:solidFill>
                          <a:latin typeface="Noto Sans CJK JP Medium"/>
                          <a:cs typeface="Noto Sans CJK JP Medium"/>
                        </a:rPr>
                        <a:t>み</a:t>
                      </a:r>
                      <a:endParaRPr sz="1300">
                        <a:latin typeface="Noto Sans CJK JP Medium"/>
                        <a:cs typeface="Noto Sans CJK JP Medium"/>
                      </a:endParaRPr>
                    </a:p>
                  </a:txBody>
                  <a:tcPr marL="0" marR="0" marT="3619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0BC"/>
                    </a:solidFill>
                  </a:tcPr>
                </a:tc>
                <a:extLst>
                  <a:ext uri="{0D108BD9-81ED-4DB2-BD59-A6C34878D82A}">
                    <a16:rowId xmlns:a16="http://schemas.microsoft.com/office/drawing/2014/main" val="10000"/>
                  </a:ext>
                </a:extLst>
              </a:tr>
              <a:tr h="481584">
                <a:tc>
                  <a:txBody>
                    <a:bodyPr/>
                    <a:lstStyle/>
                    <a:p>
                      <a:pPr marL="83185">
                        <a:lnSpc>
                          <a:spcPct val="100000"/>
                        </a:lnSpc>
                        <a:spcBef>
                          <a:spcPts val="270"/>
                        </a:spcBef>
                      </a:pPr>
                      <a:r>
                        <a:rPr sz="1300" spc="-5" dirty="0">
                          <a:latin typeface="kiloji"/>
                          <a:cs typeface="kiloji"/>
                        </a:rPr>
                        <a:t>初診</a:t>
                      </a:r>
                      <a:endParaRPr sz="1300">
                        <a:latin typeface="kiloji"/>
                        <a:cs typeface="kiloj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8E8"/>
                    </a:solidFill>
                  </a:tcPr>
                </a:tc>
                <a:tc>
                  <a:txBody>
                    <a:bodyPr/>
                    <a:lstStyle/>
                    <a:p>
                      <a:pPr marL="83185">
                        <a:lnSpc>
                          <a:spcPct val="100000"/>
                        </a:lnSpc>
                        <a:spcBef>
                          <a:spcPts val="270"/>
                        </a:spcBef>
                      </a:pPr>
                      <a:r>
                        <a:rPr sz="1300" spc="-655" dirty="0">
                          <a:latin typeface="kiloji"/>
                          <a:cs typeface="kiloji"/>
                        </a:rPr>
                        <a:t>・</a:t>
                      </a:r>
                      <a:r>
                        <a:rPr sz="1300" spc="-5" dirty="0">
                          <a:latin typeface="kiloji"/>
                          <a:cs typeface="kiloji"/>
                        </a:rPr>
                        <a:t>初</a:t>
                      </a:r>
                      <a:r>
                        <a:rPr sz="1300" spc="-30" dirty="0">
                          <a:latin typeface="kiloji"/>
                          <a:cs typeface="kiloji"/>
                        </a:rPr>
                        <a:t>め</a:t>
                      </a:r>
                      <a:r>
                        <a:rPr sz="1300" spc="-145" dirty="0">
                          <a:latin typeface="kiloji"/>
                          <a:cs typeface="kiloji"/>
                        </a:rPr>
                        <a:t>て</a:t>
                      </a:r>
                      <a:r>
                        <a:rPr sz="1300" spc="-5" dirty="0">
                          <a:latin typeface="kiloji"/>
                          <a:cs typeface="kiloji"/>
                        </a:rPr>
                        <a:t>の受診</a:t>
                      </a:r>
                      <a:endParaRPr sz="1300">
                        <a:latin typeface="kiloji"/>
                        <a:cs typeface="kiloji"/>
                      </a:endParaRPr>
                    </a:p>
                    <a:p>
                      <a:pPr marL="83820">
                        <a:lnSpc>
                          <a:spcPct val="100000"/>
                        </a:lnSpc>
                      </a:pPr>
                      <a:r>
                        <a:rPr sz="1300" spc="-655" dirty="0">
                          <a:latin typeface="kiloji"/>
                          <a:cs typeface="kiloji"/>
                        </a:rPr>
                        <a:t>・</a:t>
                      </a:r>
                      <a:r>
                        <a:rPr sz="1300" spc="-5" dirty="0">
                          <a:latin typeface="kiloji"/>
                          <a:cs typeface="kiloji"/>
                        </a:rPr>
                        <a:t>新</a:t>
                      </a:r>
                      <a:r>
                        <a:rPr sz="1300" spc="-105" dirty="0">
                          <a:latin typeface="kiloji"/>
                          <a:cs typeface="kiloji"/>
                        </a:rPr>
                        <a:t>た</a:t>
                      </a:r>
                      <a:r>
                        <a:rPr sz="1300" spc="-145" dirty="0">
                          <a:latin typeface="kiloji"/>
                          <a:cs typeface="kiloji"/>
                        </a:rPr>
                        <a:t>な</a:t>
                      </a:r>
                      <a:r>
                        <a:rPr sz="1300" spc="-5" dirty="0">
                          <a:latin typeface="kiloji"/>
                          <a:cs typeface="kiloji"/>
                        </a:rPr>
                        <a:t>症状等</a:t>
                      </a:r>
                      <a:r>
                        <a:rPr sz="1300" spc="-655" dirty="0">
                          <a:latin typeface="kiloji"/>
                          <a:cs typeface="kiloji"/>
                        </a:rPr>
                        <a:t>・</a:t>
                      </a:r>
                      <a:r>
                        <a:rPr sz="1300" spc="-5" dirty="0">
                          <a:latin typeface="kiloji"/>
                          <a:cs typeface="kiloji"/>
                        </a:rPr>
                        <a:t>疾患</a:t>
                      </a:r>
                      <a:r>
                        <a:rPr sz="1300" spc="-80" dirty="0">
                          <a:latin typeface="kiloji"/>
                          <a:cs typeface="kiloji"/>
                        </a:rPr>
                        <a:t>に</a:t>
                      </a:r>
                      <a:r>
                        <a:rPr sz="1300" spc="-65" dirty="0">
                          <a:latin typeface="kiloji"/>
                          <a:cs typeface="kiloji"/>
                        </a:rPr>
                        <a:t>つ</a:t>
                      </a:r>
                      <a:r>
                        <a:rPr sz="1300" spc="-80" dirty="0">
                          <a:latin typeface="kiloji"/>
                          <a:cs typeface="kiloji"/>
                        </a:rPr>
                        <a:t>い</a:t>
                      </a:r>
                      <a:r>
                        <a:rPr sz="1300" spc="-145" dirty="0">
                          <a:latin typeface="kiloji"/>
                          <a:cs typeface="kiloji"/>
                        </a:rPr>
                        <a:t>て</a:t>
                      </a:r>
                      <a:r>
                        <a:rPr sz="1300" spc="-5" dirty="0">
                          <a:latin typeface="kiloji"/>
                          <a:cs typeface="kiloji"/>
                        </a:rPr>
                        <a:t>受診</a:t>
                      </a:r>
                      <a:endParaRPr sz="1300">
                        <a:latin typeface="kiloji"/>
                        <a:cs typeface="kiloj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8E8"/>
                    </a:solidFill>
                  </a:tcPr>
                </a:tc>
                <a:tc>
                  <a:txBody>
                    <a:bodyPr/>
                    <a:lstStyle/>
                    <a:p>
                      <a:pPr marL="83820">
                        <a:lnSpc>
                          <a:spcPct val="100000"/>
                        </a:lnSpc>
                        <a:spcBef>
                          <a:spcPts val="270"/>
                        </a:spcBef>
                      </a:pPr>
                      <a:r>
                        <a:rPr sz="1300" spc="-655" dirty="0">
                          <a:latin typeface="kiloji"/>
                          <a:cs typeface="kiloji"/>
                        </a:rPr>
                        <a:t>・</a:t>
                      </a:r>
                      <a:r>
                        <a:rPr sz="1300" spc="-5" dirty="0">
                          <a:latin typeface="kiloji"/>
                          <a:cs typeface="kiloji"/>
                        </a:rPr>
                        <a:t>当該医療機関</a:t>
                      </a:r>
                      <a:r>
                        <a:rPr sz="1300" spc="-80" dirty="0">
                          <a:latin typeface="kiloji"/>
                          <a:cs typeface="kiloji"/>
                        </a:rPr>
                        <a:t>に</a:t>
                      </a:r>
                      <a:r>
                        <a:rPr sz="1300" spc="-5" dirty="0">
                          <a:latin typeface="kiloji"/>
                          <a:cs typeface="kiloji"/>
                        </a:rPr>
                        <a:t>初</a:t>
                      </a:r>
                      <a:r>
                        <a:rPr sz="1300" spc="-30" dirty="0">
                          <a:latin typeface="kiloji"/>
                          <a:cs typeface="kiloji"/>
                        </a:rPr>
                        <a:t>め</a:t>
                      </a:r>
                      <a:r>
                        <a:rPr sz="1300" spc="-145" dirty="0">
                          <a:latin typeface="kiloji"/>
                          <a:cs typeface="kiloji"/>
                        </a:rPr>
                        <a:t>て</a:t>
                      </a:r>
                      <a:r>
                        <a:rPr sz="1300" spc="-5" dirty="0">
                          <a:latin typeface="kiloji"/>
                          <a:cs typeface="kiloji"/>
                        </a:rPr>
                        <a:t>の受診</a:t>
                      </a:r>
                      <a:endParaRPr sz="1300">
                        <a:latin typeface="kiloji"/>
                        <a:cs typeface="kiloji"/>
                      </a:endParaRPr>
                    </a:p>
                    <a:p>
                      <a:pPr marL="83185">
                        <a:lnSpc>
                          <a:spcPct val="100000"/>
                        </a:lnSpc>
                      </a:pPr>
                      <a:r>
                        <a:rPr sz="1300" spc="-655" dirty="0">
                          <a:latin typeface="kiloji"/>
                          <a:cs typeface="kiloji"/>
                        </a:rPr>
                        <a:t>・</a:t>
                      </a:r>
                      <a:r>
                        <a:rPr sz="1300" spc="-5" dirty="0">
                          <a:latin typeface="kiloji"/>
                          <a:cs typeface="kiloji"/>
                        </a:rPr>
                        <a:t>当該医療機関</a:t>
                      </a:r>
                      <a:r>
                        <a:rPr sz="1300" spc="-80" dirty="0">
                          <a:latin typeface="kiloji"/>
                          <a:cs typeface="kiloji"/>
                        </a:rPr>
                        <a:t>に</a:t>
                      </a:r>
                      <a:r>
                        <a:rPr sz="1300" spc="-5" dirty="0">
                          <a:latin typeface="kiloji"/>
                          <a:cs typeface="kiloji"/>
                        </a:rPr>
                        <a:t>新</a:t>
                      </a:r>
                      <a:r>
                        <a:rPr sz="1300" spc="-105" dirty="0">
                          <a:latin typeface="kiloji"/>
                          <a:cs typeface="kiloji"/>
                        </a:rPr>
                        <a:t>た</a:t>
                      </a:r>
                      <a:r>
                        <a:rPr sz="1300" spc="-145" dirty="0">
                          <a:latin typeface="kiloji"/>
                          <a:cs typeface="kiloji"/>
                        </a:rPr>
                        <a:t>な</a:t>
                      </a:r>
                      <a:r>
                        <a:rPr sz="1300" spc="-5" dirty="0">
                          <a:latin typeface="kiloji"/>
                          <a:cs typeface="kiloji"/>
                        </a:rPr>
                        <a:t>症状等</a:t>
                      </a:r>
                      <a:r>
                        <a:rPr sz="1300" spc="-655" dirty="0">
                          <a:latin typeface="kiloji"/>
                          <a:cs typeface="kiloji"/>
                        </a:rPr>
                        <a:t>・</a:t>
                      </a:r>
                      <a:r>
                        <a:rPr sz="1300" spc="-5" dirty="0">
                          <a:latin typeface="kiloji"/>
                          <a:cs typeface="kiloji"/>
                        </a:rPr>
                        <a:t>疾患</a:t>
                      </a:r>
                      <a:r>
                        <a:rPr sz="1300" spc="-65" dirty="0">
                          <a:latin typeface="kiloji"/>
                          <a:cs typeface="kiloji"/>
                        </a:rPr>
                        <a:t>につい</a:t>
                      </a:r>
                      <a:r>
                        <a:rPr sz="1300" spc="-145" dirty="0">
                          <a:latin typeface="kiloji"/>
                          <a:cs typeface="kiloji"/>
                        </a:rPr>
                        <a:t>て</a:t>
                      </a:r>
                      <a:r>
                        <a:rPr sz="1300" spc="-5" dirty="0">
                          <a:latin typeface="kiloji"/>
                          <a:cs typeface="kiloji"/>
                        </a:rPr>
                        <a:t>受診</a:t>
                      </a:r>
                      <a:endParaRPr sz="1300">
                        <a:latin typeface="kiloji"/>
                        <a:cs typeface="kiloj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8E8"/>
                    </a:solidFill>
                  </a:tcPr>
                </a:tc>
                <a:extLst>
                  <a:ext uri="{0D108BD9-81ED-4DB2-BD59-A6C34878D82A}">
                    <a16:rowId xmlns:a16="http://schemas.microsoft.com/office/drawing/2014/main" val="10001"/>
                  </a:ext>
                </a:extLst>
              </a:tr>
              <a:tr h="876305">
                <a:tc>
                  <a:txBody>
                    <a:bodyPr/>
                    <a:lstStyle/>
                    <a:p>
                      <a:pPr marL="83820">
                        <a:lnSpc>
                          <a:spcPct val="100000"/>
                        </a:lnSpc>
                        <a:spcBef>
                          <a:spcPts val="270"/>
                        </a:spcBef>
                      </a:pPr>
                      <a:r>
                        <a:rPr sz="1300" spc="-5" dirty="0">
                          <a:latin typeface="kiloji"/>
                          <a:cs typeface="kiloji"/>
                        </a:rPr>
                        <a:t>初診以外</a:t>
                      </a:r>
                      <a:endParaRPr sz="1300">
                        <a:latin typeface="kiloji"/>
                        <a:cs typeface="kiloj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marL="83820">
                        <a:lnSpc>
                          <a:spcPct val="100000"/>
                        </a:lnSpc>
                        <a:spcBef>
                          <a:spcPts val="270"/>
                        </a:spcBef>
                      </a:pPr>
                      <a:r>
                        <a:rPr sz="1300" spc="-655" dirty="0">
                          <a:latin typeface="kiloji"/>
                          <a:cs typeface="kiloji"/>
                        </a:rPr>
                        <a:t>・</a:t>
                      </a:r>
                      <a:r>
                        <a:rPr sz="1300" spc="-5" dirty="0">
                          <a:latin typeface="kiloji"/>
                          <a:cs typeface="kiloji"/>
                        </a:rPr>
                        <a:t>同一疾患</a:t>
                      </a:r>
                      <a:r>
                        <a:rPr sz="1300" spc="-80" dirty="0">
                          <a:latin typeface="kiloji"/>
                          <a:cs typeface="kiloji"/>
                        </a:rPr>
                        <a:t>に</a:t>
                      </a:r>
                      <a:r>
                        <a:rPr sz="1300" spc="-65" dirty="0">
                          <a:latin typeface="kiloji"/>
                          <a:cs typeface="kiloji"/>
                        </a:rPr>
                        <a:t>つ</a:t>
                      </a:r>
                      <a:r>
                        <a:rPr sz="1300" spc="-80" dirty="0">
                          <a:latin typeface="kiloji"/>
                          <a:cs typeface="kiloji"/>
                        </a:rPr>
                        <a:t>い</a:t>
                      </a:r>
                      <a:r>
                        <a:rPr sz="1300" spc="-145" dirty="0">
                          <a:latin typeface="kiloji"/>
                          <a:cs typeface="kiloji"/>
                        </a:rPr>
                        <a:t>て</a:t>
                      </a:r>
                      <a:r>
                        <a:rPr sz="1300" spc="-5" dirty="0">
                          <a:latin typeface="kiloji"/>
                          <a:cs typeface="kiloji"/>
                        </a:rPr>
                        <a:t>二度目以降の受診</a:t>
                      </a:r>
                      <a:endParaRPr sz="1300">
                        <a:latin typeface="kiloji"/>
                        <a:cs typeface="kiloji"/>
                      </a:endParaRPr>
                    </a:p>
                    <a:p>
                      <a:pPr marL="264795" marR="198120" indent="-181610" algn="just">
                        <a:lnSpc>
                          <a:spcPct val="96900"/>
                        </a:lnSpc>
                        <a:spcBef>
                          <a:spcPts val="145"/>
                        </a:spcBef>
                      </a:pPr>
                      <a:r>
                        <a:rPr sz="1300" spc="-5" dirty="0">
                          <a:latin typeface="kiloji"/>
                          <a:cs typeface="kiloji"/>
                        </a:rPr>
                        <a:t>※</a:t>
                      </a:r>
                      <a:r>
                        <a:rPr sz="1300" spc="140" dirty="0">
                          <a:latin typeface="kiloji"/>
                          <a:cs typeface="kiloji"/>
                        </a:rPr>
                        <a:t> </a:t>
                      </a:r>
                      <a:r>
                        <a:rPr sz="1300" spc="-5" dirty="0">
                          <a:latin typeface="kiloji"/>
                          <a:cs typeface="kiloji"/>
                        </a:rPr>
                        <a:t>他の医師がみ</a:t>
                      </a:r>
                      <a:r>
                        <a:rPr sz="1300" spc="-190" dirty="0">
                          <a:latin typeface="kiloji"/>
                          <a:cs typeface="kiloji"/>
                        </a:rPr>
                        <a:t>る</a:t>
                      </a:r>
                      <a:r>
                        <a:rPr sz="1300" spc="-5" dirty="0">
                          <a:latin typeface="kiloji"/>
                          <a:cs typeface="kiloji"/>
                        </a:rPr>
                        <a:t>場合</a:t>
                      </a:r>
                      <a:r>
                        <a:rPr sz="1300" spc="-260" dirty="0">
                          <a:latin typeface="kiloji"/>
                          <a:cs typeface="kiloji"/>
                        </a:rPr>
                        <a:t>も</a:t>
                      </a:r>
                      <a:r>
                        <a:rPr sz="1300" spc="-5" dirty="0">
                          <a:latin typeface="kiloji"/>
                          <a:cs typeface="kiloji"/>
                        </a:rPr>
                        <a:t>初</a:t>
                      </a:r>
                      <a:r>
                        <a:rPr sz="1300" spc="5" dirty="0">
                          <a:latin typeface="kiloji"/>
                          <a:cs typeface="kiloji"/>
                        </a:rPr>
                        <a:t>診</a:t>
                      </a:r>
                      <a:r>
                        <a:rPr sz="1300" spc="-145" dirty="0">
                          <a:latin typeface="kiloji"/>
                          <a:cs typeface="kiloji"/>
                        </a:rPr>
                        <a:t>で</a:t>
                      </a:r>
                      <a:r>
                        <a:rPr sz="1300" spc="5" dirty="0">
                          <a:latin typeface="kiloji"/>
                          <a:cs typeface="kiloji"/>
                        </a:rPr>
                        <a:t>は</a:t>
                      </a:r>
                      <a:r>
                        <a:rPr sz="1300" spc="-145" dirty="0">
                          <a:latin typeface="kiloji"/>
                          <a:cs typeface="kiloji"/>
                        </a:rPr>
                        <a:t>な</a:t>
                      </a:r>
                      <a:r>
                        <a:rPr sz="1300" spc="-75" dirty="0">
                          <a:latin typeface="kiloji"/>
                          <a:cs typeface="kiloji"/>
                        </a:rPr>
                        <a:t>い </a:t>
                      </a:r>
                      <a:r>
                        <a:rPr sz="1300" dirty="0">
                          <a:latin typeface="kiloji"/>
                          <a:cs typeface="kiloji"/>
                        </a:rPr>
                        <a:t>が、オ</a:t>
                      </a:r>
                      <a:r>
                        <a:rPr sz="1300" spc="-5" dirty="0">
                          <a:latin typeface="kiloji"/>
                          <a:cs typeface="kiloji"/>
                        </a:rPr>
                        <a:t>ンライン</a:t>
                      </a:r>
                      <a:r>
                        <a:rPr sz="1300" dirty="0">
                          <a:latin typeface="kiloji"/>
                          <a:cs typeface="kiloji"/>
                        </a:rPr>
                        <a:t>診療に</a:t>
                      </a:r>
                      <a:r>
                        <a:rPr sz="1300" spc="-5" dirty="0">
                          <a:latin typeface="kiloji"/>
                          <a:cs typeface="kiloji"/>
                        </a:rPr>
                        <a:t>おい</a:t>
                      </a:r>
                      <a:r>
                        <a:rPr sz="1300" spc="-10" dirty="0">
                          <a:latin typeface="kiloji"/>
                          <a:cs typeface="kiloji"/>
                        </a:rPr>
                        <a:t>て</a:t>
                      </a:r>
                      <a:r>
                        <a:rPr sz="1300" dirty="0">
                          <a:latin typeface="kiloji"/>
                          <a:cs typeface="kiloji"/>
                        </a:rPr>
                        <a:t>は、</a:t>
                      </a:r>
                      <a:r>
                        <a:rPr sz="1300" spc="10" dirty="0">
                          <a:latin typeface="kiloji"/>
                          <a:cs typeface="kiloji"/>
                        </a:rPr>
                        <a:t>原</a:t>
                      </a:r>
                      <a:r>
                        <a:rPr sz="1300" dirty="0">
                          <a:latin typeface="kiloji"/>
                          <a:cs typeface="kiloji"/>
                        </a:rPr>
                        <a:t>則、 </a:t>
                      </a:r>
                      <a:r>
                        <a:rPr sz="1300" spc="-5" dirty="0">
                          <a:latin typeface="kiloji"/>
                          <a:cs typeface="kiloji"/>
                        </a:rPr>
                        <a:t>同一医師原則が適用</a:t>
                      </a:r>
                      <a:r>
                        <a:rPr sz="1300" spc="-310" dirty="0">
                          <a:latin typeface="kiloji"/>
                          <a:cs typeface="kiloji"/>
                        </a:rPr>
                        <a:t>と</a:t>
                      </a:r>
                      <a:r>
                        <a:rPr sz="1300" spc="-145" dirty="0">
                          <a:latin typeface="kiloji"/>
                          <a:cs typeface="kiloji"/>
                        </a:rPr>
                        <a:t>な</a:t>
                      </a:r>
                      <a:r>
                        <a:rPr sz="1300" spc="-190" dirty="0">
                          <a:latin typeface="kiloji"/>
                          <a:cs typeface="kiloji"/>
                        </a:rPr>
                        <a:t>る</a:t>
                      </a:r>
                      <a:r>
                        <a:rPr sz="1300" spc="-440" dirty="0">
                          <a:latin typeface="kiloji"/>
                          <a:cs typeface="kiloji"/>
                        </a:rPr>
                        <a:t>。</a:t>
                      </a:r>
                      <a:endParaRPr sz="1300">
                        <a:latin typeface="kiloji"/>
                        <a:cs typeface="kiloj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tc>
                  <a:txBody>
                    <a:bodyPr/>
                    <a:lstStyle/>
                    <a:p>
                      <a:pPr marL="168910" marR="241935" indent="-85725">
                        <a:lnSpc>
                          <a:spcPts val="1460"/>
                        </a:lnSpc>
                        <a:spcBef>
                          <a:spcPts val="500"/>
                        </a:spcBef>
                      </a:pPr>
                      <a:r>
                        <a:rPr sz="1300" dirty="0">
                          <a:latin typeface="kiloji"/>
                          <a:cs typeface="kiloji"/>
                        </a:rPr>
                        <a:t>・同一疾患につ</a:t>
                      </a:r>
                      <a:r>
                        <a:rPr sz="1300" spc="-5" dirty="0">
                          <a:latin typeface="kiloji"/>
                          <a:cs typeface="kiloji"/>
                        </a:rPr>
                        <a:t>い</a:t>
                      </a:r>
                      <a:r>
                        <a:rPr sz="1300" spc="-10" dirty="0">
                          <a:latin typeface="kiloji"/>
                          <a:cs typeface="kiloji"/>
                        </a:rPr>
                        <a:t>て</a:t>
                      </a:r>
                      <a:r>
                        <a:rPr sz="1300" dirty="0">
                          <a:latin typeface="kiloji"/>
                          <a:cs typeface="kiloji"/>
                        </a:rPr>
                        <a:t>当該医療機関に二</a:t>
                      </a:r>
                      <a:r>
                        <a:rPr sz="1300" spc="10" dirty="0">
                          <a:latin typeface="kiloji"/>
                          <a:cs typeface="kiloji"/>
                        </a:rPr>
                        <a:t>度</a:t>
                      </a:r>
                      <a:r>
                        <a:rPr sz="1300" dirty="0">
                          <a:latin typeface="kiloji"/>
                          <a:cs typeface="kiloji"/>
                        </a:rPr>
                        <a:t>目以</a:t>
                      </a:r>
                      <a:r>
                        <a:rPr sz="1300" spc="10" dirty="0">
                          <a:latin typeface="kiloji"/>
                          <a:cs typeface="kiloji"/>
                        </a:rPr>
                        <a:t>降</a:t>
                      </a:r>
                      <a:r>
                        <a:rPr sz="1300" dirty="0">
                          <a:latin typeface="kiloji"/>
                          <a:cs typeface="kiloji"/>
                        </a:rPr>
                        <a:t>の受 </a:t>
                      </a:r>
                      <a:r>
                        <a:rPr sz="1300" spc="-5" dirty="0">
                          <a:latin typeface="kiloji"/>
                          <a:cs typeface="kiloji"/>
                        </a:rPr>
                        <a:t>診</a:t>
                      </a:r>
                      <a:endParaRPr sz="1300">
                        <a:latin typeface="kiloji"/>
                        <a:cs typeface="kiloji"/>
                      </a:endParaRPr>
                    </a:p>
                    <a:p>
                      <a:pPr marL="264795" marR="41275" indent="-181610">
                        <a:lnSpc>
                          <a:spcPts val="1460"/>
                        </a:lnSpc>
                        <a:spcBef>
                          <a:spcPts val="200"/>
                        </a:spcBef>
                      </a:pPr>
                      <a:r>
                        <a:rPr sz="1300" spc="-5" dirty="0">
                          <a:latin typeface="kiloji"/>
                          <a:cs typeface="kiloji"/>
                        </a:rPr>
                        <a:t>※</a:t>
                      </a:r>
                      <a:r>
                        <a:rPr sz="1300" spc="175" dirty="0">
                          <a:latin typeface="kiloji"/>
                          <a:cs typeface="kiloji"/>
                        </a:rPr>
                        <a:t> </a:t>
                      </a:r>
                      <a:r>
                        <a:rPr sz="1300" spc="-5" dirty="0">
                          <a:latin typeface="kiloji"/>
                          <a:cs typeface="kiloji"/>
                        </a:rPr>
                        <a:t>他の医師がみ</a:t>
                      </a:r>
                      <a:r>
                        <a:rPr sz="1300" spc="-190" dirty="0">
                          <a:latin typeface="kiloji"/>
                          <a:cs typeface="kiloji"/>
                        </a:rPr>
                        <a:t>る</a:t>
                      </a:r>
                      <a:r>
                        <a:rPr sz="1300" spc="-5" dirty="0">
                          <a:latin typeface="kiloji"/>
                          <a:cs typeface="kiloji"/>
                        </a:rPr>
                        <a:t>場合</a:t>
                      </a:r>
                      <a:r>
                        <a:rPr sz="1300" spc="-260" dirty="0">
                          <a:latin typeface="kiloji"/>
                          <a:cs typeface="kiloji"/>
                        </a:rPr>
                        <a:t>も</a:t>
                      </a:r>
                      <a:r>
                        <a:rPr sz="1300" spc="-5" dirty="0">
                          <a:latin typeface="kiloji"/>
                          <a:cs typeface="kiloji"/>
                        </a:rPr>
                        <a:t>初</a:t>
                      </a:r>
                      <a:r>
                        <a:rPr sz="1300" spc="5" dirty="0">
                          <a:latin typeface="kiloji"/>
                          <a:cs typeface="kiloji"/>
                        </a:rPr>
                        <a:t>診</a:t>
                      </a:r>
                      <a:r>
                        <a:rPr sz="1300" spc="-145" dirty="0">
                          <a:latin typeface="kiloji"/>
                          <a:cs typeface="kiloji"/>
                        </a:rPr>
                        <a:t>で</a:t>
                      </a:r>
                      <a:r>
                        <a:rPr sz="1300" spc="5" dirty="0">
                          <a:latin typeface="kiloji"/>
                          <a:cs typeface="kiloji"/>
                        </a:rPr>
                        <a:t>は</a:t>
                      </a:r>
                      <a:r>
                        <a:rPr sz="1300" spc="-145" dirty="0">
                          <a:latin typeface="kiloji"/>
                          <a:cs typeface="kiloji"/>
                        </a:rPr>
                        <a:t>な</a:t>
                      </a:r>
                      <a:r>
                        <a:rPr sz="1300" spc="-80" dirty="0">
                          <a:latin typeface="kiloji"/>
                          <a:cs typeface="kiloji"/>
                        </a:rPr>
                        <a:t>い</a:t>
                      </a:r>
                      <a:r>
                        <a:rPr sz="1300" spc="-5" dirty="0">
                          <a:latin typeface="kiloji"/>
                          <a:cs typeface="kiloji"/>
                        </a:rPr>
                        <a:t>が</a:t>
                      </a:r>
                      <a:r>
                        <a:rPr sz="1300" spc="-440" dirty="0">
                          <a:latin typeface="kiloji"/>
                          <a:cs typeface="kiloji"/>
                        </a:rPr>
                        <a:t>、</a:t>
                      </a:r>
                      <a:r>
                        <a:rPr sz="1300" spc="-85" dirty="0">
                          <a:latin typeface="kiloji"/>
                          <a:cs typeface="kiloji"/>
                        </a:rPr>
                        <a:t>オ</a:t>
                      </a:r>
                      <a:r>
                        <a:rPr sz="1300" spc="-180" dirty="0">
                          <a:latin typeface="kiloji"/>
                          <a:cs typeface="kiloji"/>
                        </a:rPr>
                        <a:t>ン</a:t>
                      </a:r>
                      <a:r>
                        <a:rPr sz="1300" spc="-260" dirty="0">
                          <a:latin typeface="kiloji"/>
                          <a:cs typeface="kiloji"/>
                        </a:rPr>
                        <a:t>ラ</a:t>
                      </a:r>
                      <a:r>
                        <a:rPr sz="1300" spc="-225" dirty="0">
                          <a:latin typeface="kiloji"/>
                          <a:cs typeface="kiloji"/>
                        </a:rPr>
                        <a:t>イ</a:t>
                      </a:r>
                      <a:r>
                        <a:rPr sz="1300" spc="-185" dirty="0">
                          <a:latin typeface="kiloji"/>
                          <a:cs typeface="kiloji"/>
                        </a:rPr>
                        <a:t>ン </a:t>
                      </a:r>
                      <a:r>
                        <a:rPr sz="1300" dirty="0">
                          <a:latin typeface="kiloji"/>
                          <a:cs typeface="kiloji"/>
                        </a:rPr>
                        <a:t>診療に</a:t>
                      </a:r>
                      <a:r>
                        <a:rPr sz="1300" spc="-5" dirty="0">
                          <a:latin typeface="kiloji"/>
                          <a:cs typeface="kiloji"/>
                        </a:rPr>
                        <a:t>お</a:t>
                      </a:r>
                      <a:r>
                        <a:rPr sz="1300" spc="10" dirty="0">
                          <a:latin typeface="kiloji"/>
                          <a:cs typeface="kiloji"/>
                        </a:rPr>
                        <a:t>い</a:t>
                      </a:r>
                      <a:r>
                        <a:rPr sz="1300" spc="-10" dirty="0">
                          <a:latin typeface="kiloji"/>
                          <a:cs typeface="kiloji"/>
                        </a:rPr>
                        <a:t>て</a:t>
                      </a:r>
                      <a:r>
                        <a:rPr sz="1300" dirty="0">
                          <a:latin typeface="kiloji"/>
                          <a:cs typeface="kiloji"/>
                        </a:rPr>
                        <a:t>は、</a:t>
                      </a:r>
                      <a:r>
                        <a:rPr sz="1300" spc="10" dirty="0">
                          <a:latin typeface="kiloji"/>
                          <a:cs typeface="kiloji"/>
                        </a:rPr>
                        <a:t>原則</a:t>
                      </a:r>
                      <a:r>
                        <a:rPr sz="1300" dirty="0">
                          <a:latin typeface="kiloji"/>
                          <a:cs typeface="kiloji"/>
                        </a:rPr>
                        <a:t>、同一医</a:t>
                      </a:r>
                      <a:r>
                        <a:rPr sz="1300" spc="10" dirty="0">
                          <a:latin typeface="kiloji"/>
                          <a:cs typeface="kiloji"/>
                        </a:rPr>
                        <a:t>師</a:t>
                      </a:r>
                      <a:r>
                        <a:rPr sz="1300" dirty="0">
                          <a:latin typeface="kiloji"/>
                          <a:cs typeface="kiloji"/>
                        </a:rPr>
                        <a:t>原則</a:t>
                      </a:r>
                      <a:r>
                        <a:rPr sz="1300" spc="10" dirty="0">
                          <a:latin typeface="kiloji"/>
                          <a:cs typeface="kiloji"/>
                        </a:rPr>
                        <a:t>が適</a:t>
                      </a:r>
                      <a:r>
                        <a:rPr sz="1300" dirty="0">
                          <a:latin typeface="kiloji"/>
                          <a:cs typeface="kiloji"/>
                        </a:rPr>
                        <a:t>用</a:t>
                      </a:r>
                      <a:r>
                        <a:rPr sz="1300" spc="15" dirty="0">
                          <a:latin typeface="kiloji"/>
                          <a:cs typeface="kiloji"/>
                        </a:rPr>
                        <a:t>と</a:t>
                      </a:r>
                      <a:r>
                        <a:rPr sz="1300" spc="-10" dirty="0">
                          <a:latin typeface="kiloji"/>
                          <a:cs typeface="kiloji"/>
                        </a:rPr>
                        <a:t>な</a:t>
                      </a:r>
                      <a:r>
                        <a:rPr sz="1300" spc="-5" dirty="0">
                          <a:latin typeface="kiloji"/>
                          <a:cs typeface="kiloji"/>
                        </a:rPr>
                        <a:t>る</a:t>
                      </a:r>
                      <a:r>
                        <a:rPr sz="1300" dirty="0">
                          <a:latin typeface="kiloji"/>
                          <a:cs typeface="kiloji"/>
                        </a:rPr>
                        <a:t>。</a:t>
                      </a:r>
                      <a:endParaRPr sz="1300">
                        <a:latin typeface="kiloji"/>
                        <a:cs typeface="kiloji"/>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DF4"/>
                    </a:solidFill>
                  </a:tcPr>
                </a:tc>
                <a:extLst>
                  <a:ext uri="{0D108BD9-81ED-4DB2-BD59-A6C34878D82A}">
                    <a16:rowId xmlns:a16="http://schemas.microsoft.com/office/drawing/2014/main" val="10002"/>
                  </a:ext>
                </a:extLst>
              </a:tr>
            </a:tbl>
          </a:graphicData>
        </a:graphic>
      </p:graphicFrame>
      <p:sp>
        <p:nvSpPr>
          <p:cNvPr id="13" name="object 13"/>
          <p:cNvSpPr/>
          <p:nvPr/>
        </p:nvSpPr>
        <p:spPr>
          <a:xfrm>
            <a:off x="4343400" y="397764"/>
            <a:ext cx="5445760" cy="288290"/>
          </a:xfrm>
          <a:custGeom>
            <a:avLst/>
            <a:gdLst/>
            <a:ahLst/>
            <a:cxnLst/>
            <a:rect l="l" t="t" r="r" b="b"/>
            <a:pathLst>
              <a:path w="5445759" h="288290">
                <a:moveTo>
                  <a:pt x="5443728" y="0"/>
                </a:moveTo>
                <a:lnTo>
                  <a:pt x="1524" y="0"/>
                </a:lnTo>
                <a:lnTo>
                  <a:pt x="0" y="1524"/>
                </a:lnTo>
                <a:lnTo>
                  <a:pt x="0" y="286512"/>
                </a:lnTo>
                <a:lnTo>
                  <a:pt x="1524" y="288036"/>
                </a:lnTo>
                <a:lnTo>
                  <a:pt x="5443728" y="288036"/>
                </a:lnTo>
                <a:lnTo>
                  <a:pt x="5445252" y="286512"/>
                </a:lnTo>
                <a:lnTo>
                  <a:pt x="5445252" y="283464"/>
                </a:lnTo>
                <a:lnTo>
                  <a:pt x="9144" y="283464"/>
                </a:lnTo>
                <a:lnTo>
                  <a:pt x="4572" y="278892"/>
                </a:lnTo>
                <a:lnTo>
                  <a:pt x="9144" y="278892"/>
                </a:lnTo>
                <a:lnTo>
                  <a:pt x="9144" y="9144"/>
                </a:lnTo>
                <a:lnTo>
                  <a:pt x="4572" y="9144"/>
                </a:lnTo>
                <a:lnTo>
                  <a:pt x="9144" y="4572"/>
                </a:lnTo>
                <a:lnTo>
                  <a:pt x="5445252" y="4572"/>
                </a:lnTo>
                <a:lnTo>
                  <a:pt x="5445252" y="1524"/>
                </a:lnTo>
                <a:lnTo>
                  <a:pt x="5443728" y="0"/>
                </a:lnTo>
                <a:close/>
              </a:path>
              <a:path w="5445759" h="288290">
                <a:moveTo>
                  <a:pt x="9144" y="278892"/>
                </a:moveTo>
                <a:lnTo>
                  <a:pt x="4572" y="278892"/>
                </a:lnTo>
                <a:lnTo>
                  <a:pt x="9144" y="283464"/>
                </a:lnTo>
                <a:lnTo>
                  <a:pt x="9144" y="278892"/>
                </a:lnTo>
                <a:close/>
              </a:path>
              <a:path w="5445759" h="288290">
                <a:moveTo>
                  <a:pt x="5436108" y="278892"/>
                </a:moveTo>
                <a:lnTo>
                  <a:pt x="9144" y="278892"/>
                </a:lnTo>
                <a:lnTo>
                  <a:pt x="9144" y="283464"/>
                </a:lnTo>
                <a:lnTo>
                  <a:pt x="5436108" y="283464"/>
                </a:lnTo>
                <a:lnTo>
                  <a:pt x="5436108" y="278892"/>
                </a:lnTo>
                <a:close/>
              </a:path>
              <a:path w="5445759" h="288290">
                <a:moveTo>
                  <a:pt x="5436108" y="4572"/>
                </a:moveTo>
                <a:lnTo>
                  <a:pt x="5436108" y="283464"/>
                </a:lnTo>
                <a:lnTo>
                  <a:pt x="5440680" y="278892"/>
                </a:lnTo>
                <a:lnTo>
                  <a:pt x="5445252" y="278892"/>
                </a:lnTo>
                <a:lnTo>
                  <a:pt x="5445252" y="9144"/>
                </a:lnTo>
                <a:lnTo>
                  <a:pt x="5440680" y="9144"/>
                </a:lnTo>
                <a:lnTo>
                  <a:pt x="5436108" y="4572"/>
                </a:lnTo>
                <a:close/>
              </a:path>
              <a:path w="5445759" h="288290">
                <a:moveTo>
                  <a:pt x="5445252" y="278892"/>
                </a:moveTo>
                <a:lnTo>
                  <a:pt x="5440680" y="278892"/>
                </a:lnTo>
                <a:lnTo>
                  <a:pt x="5436108" y="283464"/>
                </a:lnTo>
                <a:lnTo>
                  <a:pt x="5445252" y="283464"/>
                </a:lnTo>
                <a:lnTo>
                  <a:pt x="5445252" y="278892"/>
                </a:lnTo>
                <a:close/>
              </a:path>
              <a:path w="5445759" h="288290">
                <a:moveTo>
                  <a:pt x="9144" y="4572"/>
                </a:moveTo>
                <a:lnTo>
                  <a:pt x="4572" y="9144"/>
                </a:lnTo>
                <a:lnTo>
                  <a:pt x="9144" y="9144"/>
                </a:lnTo>
                <a:lnTo>
                  <a:pt x="9144" y="4572"/>
                </a:lnTo>
                <a:close/>
              </a:path>
              <a:path w="5445759" h="288290">
                <a:moveTo>
                  <a:pt x="5436108" y="4572"/>
                </a:moveTo>
                <a:lnTo>
                  <a:pt x="9144" y="4572"/>
                </a:lnTo>
                <a:lnTo>
                  <a:pt x="9144" y="9144"/>
                </a:lnTo>
                <a:lnTo>
                  <a:pt x="5436108" y="9144"/>
                </a:lnTo>
                <a:lnTo>
                  <a:pt x="5436108" y="4572"/>
                </a:lnTo>
                <a:close/>
              </a:path>
              <a:path w="5445759" h="288290">
                <a:moveTo>
                  <a:pt x="5445252" y="4572"/>
                </a:moveTo>
                <a:lnTo>
                  <a:pt x="5436108" y="4572"/>
                </a:lnTo>
                <a:lnTo>
                  <a:pt x="5440680" y="9144"/>
                </a:lnTo>
                <a:lnTo>
                  <a:pt x="5445252" y="9144"/>
                </a:lnTo>
                <a:lnTo>
                  <a:pt x="5445252" y="4572"/>
                </a:lnTo>
                <a:close/>
              </a:path>
            </a:pathLst>
          </a:custGeom>
          <a:solidFill>
            <a:srgbClr val="000000"/>
          </a:solidFill>
        </p:spPr>
        <p:txBody>
          <a:bodyPr wrap="square" lIns="0" tIns="0" rIns="0" bIns="0" rtlCol="0"/>
          <a:lstStyle/>
          <a:p>
            <a:endParaRPr/>
          </a:p>
        </p:txBody>
      </p:sp>
      <p:sp>
        <p:nvSpPr>
          <p:cNvPr id="14" name="object 14"/>
          <p:cNvSpPr txBox="1"/>
          <p:nvPr/>
        </p:nvSpPr>
        <p:spPr>
          <a:xfrm>
            <a:off x="4469384" y="441452"/>
            <a:ext cx="5234940" cy="186690"/>
          </a:xfrm>
          <a:prstGeom prst="rect">
            <a:avLst/>
          </a:prstGeom>
        </p:spPr>
        <p:txBody>
          <a:bodyPr vert="horz" wrap="square" lIns="0" tIns="13335" rIns="0" bIns="0" rtlCol="0">
            <a:spAutoFit/>
          </a:bodyPr>
          <a:lstStyle/>
          <a:p>
            <a:pPr marL="12700">
              <a:lnSpc>
                <a:spcPct val="100000"/>
              </a:lnSpc>
              <a:spcBef>
                <a:spcPts val="105"/>
              </a:spcBef>
            </a:pPr>
            <a:r>
              <a:rPr sz="1050" spc="-70" dirty="0">
                <a:latin typeface="kiloji"/>
                <a:cs typeface="kiloji"/>
              </a:rPr>
              <a:t>オ</a:t>
            </a:r>
            <a:r>
              <a:rPr sz="1050" spc="-140" dirty="0">
                <a:latin typeface="kiloji"/>
                <a:cs typeface="kiloji"/>
              </a:rPr>
              <a:t>ン</a:t>
            </a:r>
            <a:r>
              <a:rPr sz="1050" spc="-204" dirty="0">
                <a:latin typeface="kiloji"/>
                <a:cs typeface="kiloji"/>
              </a:rPr>
              <a:t>ラ</a:t>
            </a:r>
            <a:r>
              <a:rPr sz="1050" spc="-175" dirty="0">
                <a:latin typeface="kiloji"/>
                <a:cs typeface="kiloji"/>
              </a:rPr>
              <a:t>イ</a:t>
            </a:r>
            <a:r>
              <a:rPr sz="1050" spc="-140" dirty="0">
                <a:latin typeface="kiloji"/>
                <a:cs typeface="kiloji"/>
              </a:rPr>
              <a:t>ン</a:t>
            </a:r>
            <a:r>
              <a:rPr sz="1050" spc="5" dirty="0">
                <a:latin typeface="kiloji"/>
                <a:cs typeface="kiloji"/>
              </a:rPr>
              <a:t>診療の</a:t>
            </a:r>
            <a:r>
              <a:rPr sz="1050" spc="-10" dirty="0">
                <a:latin typeface="kiloji"/>
                <a:cs typeface="kiloji"/>
              </a:rPr>
              <a:t>適</a:t>
            </a:r>
            <a:r>
              <a:rPr sz="1050" spc="5" dirty="0">
                <a:latin typeface="kiloji"/>
                <a:cs typeface="kiloji"/>
              </a:rPr>
              <a:t>切</a:t>
            </a:r>
            <a:r>
              <a:rPr sz="1050" spc="-105" dirty="0">
                <a:latin typeface="kiloji"/>
                <a:cs typeface="kiloji"/>
              </a:rPr>
              <a:t>な</a:t>
            </a:r>
            <a:r>
              <a:rPr sz="1050" spc="-10" dirty="0">
                <a:latin typeface="kiloji"/>
                <a:cs typeface="kiloji"/>
              </a:rPr>
              <a:t>実</a:t>
            </a:r>
            <a:r>
              <a:rPr sz="1050" spc="5" dirty="0">
                <a:latin typeface="kiloji"/>
                <a:cs typeface="kiloji"/>
              </a:rPr>
              <a:t>施</a:t>
            </a:r>
            <a:r>
              <a:rPr sz="1050" spc="-75" dirty="0">
                <a:latin typeface="kiloji"/>
                <a:cs typeface="kiloji"/>
              </a:rPr>
              <a:t>に</a:t>
            </a:r>
            <a:r>
              <a:rPr sz="1050" spc="5" dirty="0">
                <a:latin typeface="kiloji"/>
                <a:cs typeface="kiloji"/>
              </a:rPr>
              <a:t>関</a:t>
            </a:r>
            <a:r>
              <a:rPr sz="1050" spc="-50" dirty="0">
                <a:latin typeface="kiloji"/>
                <a:cs typeface="kiloji"/>
              </a:rPr>
              <a:t>す</a:t>
            </a:r>
            <a:r>
              <a:rPr sz="1050" spc="-140" dirty="0">
                <a:latin typeface="kiloji"/>
                <a:cs typeface="kiloji"/>
              </a:rPr>
              <a:t>る</a:t>
            </a:r>
            <a:r>
              <a:rPr sz="1050" spc="-10" dirty="0">
                <a:latin typeface="kiloji"/>
                <a:cs typeface="kiloji"/>
              </a:rPr>
              <a:t>指</a:t>
            </a:r>
            <a:r>
              <a:rPr sz="1050" spc="5" dirty="0">
                <a:latin typeface="kiloji"/>
                <a:cs typeface="kiloji"/>
              </a:rPr>
              <a:t>針</a:t>
            </a:r>
            <a:r>
              <a:rPr sz="1050" spc="-10" dirty="0">
                <a:latin typeface="kiloji"/>
                <a:cs typeface="kiloji"/>
              </a:rPr>
              <a:t>の</a:t>
            </a:r>
            <a:r>
              <a:rPr sz="1050" spc="5" dirty="0">
                <a:latin typeface="kiloji"/>
                <a:cs typeface="kiloji"/>
              </a:rPr>
              <a:t>見</a:t>
            </a:r>
            <a:r>
              <a:rPr sz="1050" spc="-10" dirty="0">
                <a:latin typeface="kiloji"/>
                <a:cs typeface="kiloji"/>
              </a:rPr>
              <a:t>直</a:t>
            </a:r>
            <a:r>
              <a:rPr sz="1050" spc="-250" dirty="0">
                <a:latin typeface="kiloji"/>
                <a:cs typeface="kiloji"/>
              </a:rPr>
              <a:t>し</a:t>
            </a:r>
            <a:r>
              <a:rPr sz="1050" spc="-75" dirty="0">
                <a:latin typeface="kiloji"/>
                <a:cs typeface="kiloji"/>
              </a:rPr>
              <a:t>に</a:t>
            </a:r>
            <a:r>
              <a:rPr sz="1050" spc="5" dirty="0">
                <a:latin typeface="kiloji"/>
                <a:cs typeface="kiloji"/>
              </a:rPr>
              <a:t>関</a:t>
            </a:r>
            <a:r>
              <a:rPr sz="1050" spc="-50" dirty="0">
                <a:latin typeface="kiloji"/>
                <a:cs typeface="kiloji"/>
              </a:rPr>
              <a:t>す</a:t>
            </a:r>
            <a:r>
              <a:rPr sz="1050" spc="-140" dirty="0">
                <a:latin typeface="kiloji"/>
                <a:cs typeface="kiloji"/>
              </a:rPr>
              <a:t>る</a:t>
            </a:r>
            <a:r>
              <a:rPr sz="1050" spc="5" dirty="0">
                <a:latin typeface="kiloji"/>
                <a:cs typeface="kiloji"/>
              </a:rPr>
              <a:t>検</a:t>
            </a:r>
            <a:r>
              <a:rPr sz="1050" spc="-10" dirty="0">
                <a:latin typeface="kiloji"/>
                <a:cs typeface="kiloji"/>
              </a:rPr>
              <a:t>討</a:t>
            </a:r>
            <a:r>
              <a:rPr sz="1050" spc="5" dirty="0">
                <a:latin typeface="kiloji"/>
                <a:cs typeface="kiloji"/>
              </a:rPr>
              <a:t>会</a:t>
            </a:r>
            <a:r>
              <a:rPr sz="1050" spc="-10" dirty="0">
                <a:latin typeface="kiloji"/>
                <a:cs typeface="kiloji"/>
              </a:rPr>
              <a:t>第</a:t>
            </a:r>
            <a:r>
              <a:rPr sz="1050" dirty="0">
                <a:latin typeface="Carlito"/>
                <a:cs typeface="Carlito"/>
              </a:rPr>
              <a:t>3</a:t>
            </a:r>
            <a:r>
              <a:rPr sz="1050" spc="5" dirty="0">
                <a:latin typeface="kiloji"/>
                <a:cs typeface="kiloji"/>
              </a:rPr>
              <a:t>回</a:t>
            </a:r>
            <a:r>
              <a:rPr sz="1050" spc="114" dirty="0">
                <a:latin typeface="kiloji"/>
                <a:cs typeface="kiloji"/>
              </a:rPr>
              <a:t> </a:t>
            </a:r>
            <a:r>
              <a:rPr sz="1050" spc="5" dirty="0">
                <a:latin typeface="kiloji"/>
                <a:cs typeface="kiloji"/>
              </a:rPr>
              <a:t>資料</a:t>
            </a:r>
            <a:r>
              <a:rPr sz="1050" spc="-330" dirty="0">
                <a:latin typeface="kiloji"/>
                <a:cs typeface="kiloji"/>
              </a:rPr>
              <a:t>１</a:t>
            </a:r>
            <a:r>
              <a:rPr sz="1050" spc="-250" dirty="0">
                <a:latin typeface="kiloji"/>
                <a:cs typeface="kiloji"/>
              </a:rPr>
              <a:t> </a:t>
            </a:r>
            <a:r>
              <a:rPr sz="1050" spc="5" dirty="0">
                <a:latin typeface="kiloji"/>
                <a:cs typeface="kiloji"/>
              </a:rPr>
              <a:t>一部改変</a:t>
            </a:r>
            <a:endParaRPr sz="1050">
              <a:latin typeface="kiloji"/>
              <a:cs typeface="kiloji"/>
            </a:endParaRPr>
          </a:p>
        </p:txBody>
      </p:sp>
      <p:sp>
        <p:nvSpPr>
          <p:cNvPr id="15" name="object 15"/>
          <p:cNvSpPr txBox="1"/>
          <p:nvPr/>
        </p:nvSpPr>
        <p:spPr>
          <a:xfrm>
            <a:off x="1084580" y="484123"/>
            <a:ext cx="534670" cy="330835"/>
          </a:xfrm>
          <a:prstGeom prst="rect">
            <a:avLst/>
          </a:prstGeom>
        </p:spPr>
        <p:txBody>
          <a:bodyPr vert="horz" wrap="square" lIns="0" tIns="12700" rIns="0" bIns="0" rtlCol="0">
            <a:spAutoFit/>
          </a:bodyPr>
          <a:lstStyle/>
          <a:p>
            <a:pPr marL="12700">
              <a:lnSpc>
                <a:spcPct val="100000"/>
              </a:lnSpc>
              <a:spcBef>
                <a:spcPts val="100"/>
              </a:spcBef>
            </a:pPr>
            <a:r>
              <a:rPr sz="2000" dirty="0">
                <a:latin typeface="kiloji"/>
                <a:cs typeface="kiloji"/>
              </a:rPr>
              <a:t>参考</a:t>
            </a:r>
            <a:endParaRPr sz="2000">
              <a:latin typeface="kiloji"/>
              <a:cs typeface="kiloji"/>
            </a:endParaRPr>
          </a:p>
        </p:txBody>
      </p:sp>
      <p:sp>
        <p:nvSpPr>
          <p:cNvPr id="16" name="object 16"/>
          <p:cNvSpPr/>
          <p:nvPr/>
        </p:nvSpPr>
        <p:spPr>
          <a:xfrm>
            <a:off x="9147047" y="6746753"/>
            <a:ext cx="326390" cy="281940"/>
          </a:xfrm>
          <a:custGeom>
            <a:avLst/>
            <a:gdLst/>
            <a:ahLst/>
            <a:cxnLst/>
            <a:rect l="l" t="t" r="r" b="b"/>
            <a:pathLst>
              <a:path w="326390" h="281940">
                <a:moveTo>
                  <a:pt x="161544" y="0"/>
                </a:moveTo>
                <a:lnTo>
                  <a:pt x="114300" y="6096"/>
                </a:lnTo>
                <a:lnTo>
                  <a:pt x="71627" y="24384"/>
                </a:lnTo>
                <a:lnTo>
                  <a:pt x="36575" y="51816"/>
                </a:lnTo>
                <a:lnTo>
                  <a:pt x="12192" y="86868"/>
                </a:lnTo>
                <a:lnTo>
                  <a:pt x="0" y="128016"/>
                </a:lnTo>
                <a:lnTo>
                  <a:pt x="0" y="156972"/>
                </a:lnTo>
                <a:lnTo>
                  <a:pt x="12192" y="198120"/>
                </a:lnTo>
                <a:lnTo>
                  <a:pt x="38100" y="233172"/>
                </a:lnTo>
                <a:lnTo>
                  <a:pt x="73151" y="259080"/>
                </a:lnTo>
                <a:lnTo>
                  <a:pt x="85344" y="266700"/>
                </a:lnTo>
                <a:lnTo>
                  <a:pt x="100583" y="271272"/>
                </a:lnTo>
                <a:lnTo>
                  <a:pt x="114300" y="275844"/>
                </a:lnTo>
                <a:lnTo>
                  <a:pt x="131063" y="280416"/>
                </a:lnTo>
                <a:lnTo>
                  <a:pt x="146303" y="281940"/>
                </a:lnTo>
                <a:lnTo>
                  <a:pt x="179831" y="281940"/>
                </a:lnTo>
                <a:lnTo>
                  <a:pt x="225551" y="271272"/>
                </a:lnTo>
                <a:lnTo>
                  <a:pt x="255270" y="257556"/>
                </a:lnTo>
                <a:lnTo>
                  <a:pt x="161544" y="257556"/>
                </a:lnTo>
                <a:lnTo>
                  <a:pt x="134111" y="254508"/>
                </a:lnTo>
                <a:lnTo>
                  <a:pt x="83820" y="236220"/>
                </a:lnTo>
                <a:lnTo>
                  <a:pt x="47244" y="204216"/>
                </a:lnTo>
                <a:lnTo>
                  <a:pt x="27431" y="163068"/>
                </a:lnTo>
                <a:lnTo>
                  <a:pt x="24383" y="140208"/>
                </a:lnTo>
                <a:lnTo>
                  <a:pt x="25907" y="129540"/>
                </a:lnTo>
                <a:lnTo>
                  <a:pt x="27431" y="117348"/>
                </a:lnTo>
                <a:lnTo>
                  <a:pt x="64007" y="59436"/>
                </a:lnTo>
                <a:lnTo>
                  <a:pt x="108203" y="35052"/>
                </a:lnTo>
                <a:lnTo>
                  <a:pt x="149351" y="25908"/>
                </a:lnTo>
                <a:lnTo>
                  <a:pt x="255422" y="25908"/>
                </a:lnTo>
                <a:lnTo>
                  <a:pt x="252983" y="24384"/>
                </a:lnTo>
                <a:lnTo>
                  <a:pt x="239268" y="16764"/>
                </a:lnTo>
                <a:lnTo>
                  <a:pt x="225551" y="10668"/>
                </a:lnTo>
                <a:lnTo>
                  <a:pt x="210311" y="6096"/>
                </a:lnTo>
                <a:lnTo>
                  <a:pt x="195072" y="3048"/>
                </a:lnTo>
                <a:lnTo>
                  <a:pt x="161544" y="0"/>
                </a:lnTo>
                <a:close/>
              </a:path>
              <a:path w="326390" h="281940">
                <a:moveTo>
                  <a:pt x="255422" y="25908"/>
                </a:moveTo>
                <a:lnTo>
                  <a:pt x="176783" y="25908"/>
                </a:lnTo>
                <a:lnTo>
                  <a:pt x="192024" y="27432"/>
                </a:lnTo>
                <a:lnTo>
                  <a:pt x="204216" y="30480"/>
                </a:lnTo>
                <a:lnTo>
                  <a:pt x="240792" y="45720"/>
                </a:lnTo>
                <a:lnTo>
                  <a:pt x="284987" y="86868"/>
                </a:lnTo>
                <a:lnTo>
                  <a:pt x="300227" y="131064"/>
                </a:lnTo>
                <a:lnTo>
                  <a:pt x="300227" y="153924"/>
                </a:lnTo>
                <a:lnTo>
                  <a:pt x="283463" y="196596"/>
                </a:lnTo>
                <a:lnTo>
                  <a:pt x="239268" y="237744"/>
                </a:lnTo>
                <a:lnTo>
                  <a:pt x="190500" y="254508"/>
                </a:lnTo>
                <a:lnTo>
                  <a:pt x="161544" y="257556"/>
                </a:lnTo>
                <a:lnTo>
                  <a:pt x="255270" y="257556"/>
                </a:lnTo>
                <a:lnTo>
                  <a:pt x="288035" y="231648"/>
                </a:lnTo>
                <a:lnTo>
                  <a:pt x="312420" y="196596"/>
                </a:lnTo>
                <a:lnTo>
                  <a:pt x="324611" y="155448"/>
                </a:lnTo>
                <a:lnTo>
                  <a:pt x="326135" y="140208"/>
                </a:lnTo>
                <a:lnTo>
                  <a:pt x="324611" y="126492"/>
                </a:lnTo>
                <a:lnTo>
                  <a:pt x="312420" y="85344"/>
                </a:lnTo>
                <a:lnTo>
                  <a:pt x="288035" y="50292"/>
                </a:lnTo>
                <a:lnTo>
                  <a:pt x="265175" y="32004"/>
                </a:lnTo>
                <a:lnTo>
                  <a:pt x="255422" y="25908"/>
                </a:lnTo>
                <a:close/>
              </a:path>
            </a:pathLst>
          </a:custGeom>
          <a:solidFill>
            <a:srgbClr val="000000"/>
          </a:solidFill>
        </p:spPr>
        <p:txBody>
          <a:bodyPr wrap="square" lIns="0" tIns="0" rIns="0" bIns="0" rtlCol="0"/>
          <a:lstStyle/>
          <a:p>
            <a:endParaRPr/>
          </a:p>
        </p:txBody>
      </p:sp>
      <p:sp>
        <p:nvSpPr>
          <p:cNvPr id="17" name="object 17"/>
          <p:cNvSpPr txBox="1"/>
          <p:nvPr/>
        </p:nvSpPr>
        <p:spPr>
          <a:xfrm>
            <a:off x="9185147" y="6816343"/>
            <a:ext cx="219075" cy="165735"/>
          </a:xfrm>
          <a:prstGeom prst="rect">
            <a:avLst/>
          </a:prstGeom>
        </p:spPr>
        <p:txBody>
          <a:bodyPr vert="horz" wrap="square" lIns="0" tIns="0" rIns="0" bIns="0" rtlCol="0">
            <a:spAutoFit/>
          </a:bodyPr>
          <a:lstStyle/>
          <a:p>
            <a:pPr marL="38100">
              <a:lnSpc>
                <a:spcPts val="1150"/>
              </a:lnSpc>
            </a:pPr>
            <a:fld id="{81D60167-4931-47E6-BA6A-407CBD079E47}" type="slidenum">
              <a:rPr sz="1100" dirty="0">
                <a:solidFill>
                  <a:srgbClr val="898989"/>
                </a:solidFill>
                <a:latin typeface="Carlito"/>
                <a:cs typeface="Carlito"/>
              </a:rPr>
              <a:t>39</a:t>
            </a:fld>
            <a:endParaRPr sz="1100">
              <a:latin typeface="Carlito"/>
              <a:cs typeface="Carl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71444" y="367270"/>
            <a:ext cx="4343400" cy="342900"/>
          </a:xfrm>
          <a:prstGeom prst="rect">
            <a:avLst/>
          </a:prstGeom>
        </p:spPr>
        <p:txBody>
          <a:bodyPr vert="horz" wrap="square" lIns="0" tIns="13335" rIns="0" bIns="0" rtlCol="0">
            <a:spAutoFit/>
          </a:bodyPr>
          <a:lstStyle/>
          <a:p>
            <a:pPr>
              <a:lnSpc>
                <a:spcPct val="100000"/>
              </a:lnSpc>
              <a:spcBef>
                <a:spcPts val="105"/>
              </a:spcBef>
            </a:pPr>
            <a:r>
              <a:rPr sz="1800" dirty="0">
                <a:solidFill>
                  <a:srgbClr val="FFFFFF"/>
                </a:solidFill>
                <a:latin typeface="Noto Sans CJK JP Black"/>
                <a:cs typeface="Noto Sans CJK JP Black"/>
              </a:rPr>
              <a:t>初診からの電話及びオンライン診療の件数</a:t>
            </a:r>
            <a:endParaRPr sz="1800">
              <a:latin typeface="Noto Sans CJK JP Black"/>
              <a:cs typeface="Noto Sans CJK JP Black"/>
            </a:endParaRPr>
          </a:p>
        </p:txBody>
      </p:sp>
      <p:sp>
        <p:nvSpPr>
          <p:cNvPr id="3" name="object 3"/>
          <p:cNvSpPr/>
          <p:nvPr/>
        </p:nvSpPr>
        <p:spPr>
          <a:xfrm>
            <a:off x="772668" y="365760"/>
            <a:ext cx="9144000" cy="376427"/>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158744" y="368300"/>
            <a:ext cx="43688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Noto Sans CJK JP Black"/>
                <a:cs typeface="Noto Sans CJK JP Black"/>
              </a:rPr>
              <a:t>初診からの電話及びオンライン診療の件数</a:t>
            </a:r>
            <a:endParaRPr sz="1800">
              <a:latin typeface="Noto Sans CJK JP Black"/>
              <a:cs typeface="Noto Sans CJK JP Black"/>
            </a:endParaRPr>
          </a:p>
        </p:txBody>
      </p:sp>
      <p:sp>
        <p:nvSpPr>
          <p:cNvPr id="5" name="object 5"/>
          <p:cNvSpPr txBox="1"/>
          <p:nvPr/>
        </p:nvSpPr>
        <p:spPr>
          <a:xfrm>
            <a:off x="9105392" y="6642607"/>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rlito"/>
                <a:cs typeface="Carlito"/>
              </a:rPr>
              <a:t>4</a:t>
            </a:r>
            <a:endParaRPr sz="1200">
              <a:latin typeface="Carlito"/>
              <a:cs typeface="Carlito"/>
            </a:endParaRPr>
          </a:p>
        </p:txBody>
      </p:sp>
      <p:sp>
        <p:nvSpPr>
          <p:cNvPr id="6" name="object 6"/>
          <p:cNvSpPr txBox="1"/>
          <p:nvPr/>
        </p:nvSpPr>
        <p:spPr>
          <a:xfrm>
            <a:off x="1291844" y="1078484"/>
            <a:ext cx="20828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Noto Sans CJK JP Regular"/>
                <a:cs typeface="Noto Sans CJK JP Regular"/>
              </a:rPr>
              <a:t>電話・オンライン別</a:t>
            </a:r>
            <a:endParaRPr sz="1800">
              <a:latin typeface="Noto Sans CJK JP Regular"/>
              <a:cs typeface="Noto Sans CJK JP Regular"/>
            </a:endParaRPr>
          </a:p>
        </p:txBody>
      </p:sp>
      <p:sp>
        <p:nvSpPr>
          <p:cNvPr id="7" name="object 7"/>
          <p:cNvSpPr txBox="1"/>
          <p:nvPr/>
        </p:nvSpPr>
        <p:spPr>
          <a:xfrm>
            <a:off x="3577844" y="1078484"/>
            <a:ext cx="11684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Noto Sans CJK JP Regular"/>
                <a:cs typeface="Noto Sans CJK JP Regular"/>
              </a:rPr>
              <a:t>初診の件数</a:t>
            </a:r>
            <a:endParaRPr sz="1800">
              <a:latin typeface="Noto Sans CJK JP Regular"/>
              <a:cs typeface="Noto Sans CJK JP Regular"/>
            </a:endParaRPr>
          </a:p>
        </p:txBody>
      </p:sp>
      <p:grpSp>
        <p:nvGrpSpPr>
          <p:cNvPr id="8" name="object 8"/>
          <p:cNvGrpSpPr/>
          <p:nvPr/>
        </p:nvGrpSpPr>
        <p:grpSpPr>
          <a:xfrm>
            <a:off x="1207008" y="1498091"/>
            <a:ext cx="8318500" cy="5599430"/>
            <a:chOff x="1207008" y="1498091"/>
            <a:chExt cx="8318500" cy="5599430"/>
          </a:xfrm>
        </p:grpSpPr>
        <p:sp>
          <p:nvSpPr>
            <p:cNvPr id="9" name="object 9"/>
            <p:cNvSpPr/>
            <p:nvPr/>
          </p:nvSpPr>
          <p:spPr>
            <a:xfrm>
              <a:off x="1207008" y="1498091"/>
              <a:ext cx="8318500" cy="5599430"/>
            </a:xfrm>
            <a:custGeom>
              <a:avLst/>
              <a:gdLst/>
              <a:ahLst/>
              <a:cxnLst/>
              <a:rect l="l" t="t" r="r" b="b"/>
              <a:pathLst>
                <a:path w="8318500" h="5599430">
                  <a:moveTo>
                    <a:pt x="8317992" y="0"/>
                  </a:moveTo>
                  <a:lnTo>
                    <a:pt x="0" y="0"/>
                  </a:lnTo>
                  <a:lnTo>
                    <a:pt x="0" y="5599181"/>
                  </a:lnTo>
                  <a:lnTo>
                    <a:pt x="8317992" y="5599181"/>
                  </a:lnTo>
                  <a:lnTo>
                    <a:pt x="8317992" y="5593085"/>
                  </a:lnTo>
                  <a:lnTo>
                    <a:pt x="13715" y="5593085"/>
                  </a:lnTo>
                  <a:lnTo>
                    <a:pt x="7620" y="5586989"/>
                  </a:lnTo>
                  <a:lnTo>
                    <a:pt x="13715" y="5586989"/>
                  </a:lnTo>
                  <a:lnTo>
                    <a:pt x="13715" y="13715"/>
                  </a:lnTo>
                  <a:lnTo>
                    <a:pt x="7619" y="13715"/>
                  </a:lnTo>
                  <a:lnTo>
                    <a:pt x="13715" y="7619"/>
                  </a:lnTo>
                  <a:lnTo>
                    <a:pt x="8317992" y="7619"/>
                  </a:lnTo>
                  <a:lnTo>
                    <a:pt x="8317992" y="0"/>
                  </a:lnTo>
                  <a:close/>
                </a:path>
                <a:path w="8318500" h="5599430">
                  <a:moveTo>
                    <a:pt x="13715" y="5586989"/>
                  </a:moveTo>
                  <a:lnTo>
                    <a:pt x="7620" y="5586989"/>
                  </a:lnTo>
                  <a:lnTo>
                    <a:pt x="13715" y="5593085"/>
                  </a:lnTo>
                  <a:lnTo>
                    <a:pt x="13715" y="5586989"/>
                  </a:lnTo>
                  <a:close/>
                </a:path>
                <a:path w="8318500" h="5599430">
                  <a:moveTo>
                    <a:pt x="8304276" y="5586989"/>
                  </a:moveTo>
                  <a:lnTo>
                    <a:pt x="13715" y="5586989"/>
                  </a:lnTo>
                  <a:lnTo>
                    <a:pt x="13715" y="5593085"/>
                  </a:lnTo>
                  <a:lnTo>
                    <a:pt x="8304276" y="5593085"/>
                  </a:lnTo>
                  <a:lnTo>
                    <a:pt x="8304276" y="5586989"/>
                  </a:lnTo>
                  <a:close/>
                </a:path>
                <a:path w="8318500" h="5599430">
                  <a:moveTo>
                    <a:pt x="8304276" y="7619"/>
                  </a:moveTo>
                  <a:lnTo>
                    <a:pt x="8304276" y="5593085"/>
                  </a:lnTo>
                  <a:lnTo>
                    <a:pt x="8311895" y="5586989"/>
                  </a:lnTo>
                  <a:lnTo>
                    <a:pt x="8317992" y="5586989"/>
                  </a:lnTo>
                  <a:lnTo>
                    <a:pt x="8317992" y="13715"/>
                  </a:lnTo>
                  <a:lnTo>
                    <a:pt x="8311896" y="13715"/>
                  </a:lnTo>
                  <a:lnTo>
                    <a:pt x="8304276" y="7619"/>
                  </a:lnTo>
                  <a:close/>
                </a:path>
                <a:path w="8318500" h="5599430">
                  <a:moveTo>
                    <a:pt x="8317992" y="5586989"/>
                  </a:moveTo>
                  <a:lnTo>
                    <a:pt x="8311895" y="5586989"/>
                  </a:lnTo>
                  <a:lnTo>
                    <a:pt x="8304276" y="5593085"/>
                  </a:lnTo>
                  <a:lnTo>
                    <a:pt x="8317992" y="5593085"/>
                  </a:lnTo>
                  <a:lnTo>
                    <a:pt x="8317992" y="5586989"/>
                  </a:lnTo>
                  <a:close/>
                </a:path>
                <a:path w="8318500" h="5599430">
                  <a:moveTo>
                    <a:pt x="13715" y="7619"/>
                  </a:moveTo>
                  <a:lnTo>
                    <a:pt x="7619" y="13715"/>
                  </a:lnTo>
                  <a:lnTo>
                    <a:pt x="13715" y="13715"/>
                  </a:lnTo>
                  <a:lnTo>
                    <a:pt x="13715" y="7619"/>
                  </a:lnTo>
                  <a:close/>
                </a:path>
                <a:path w="8318500" h="5599430">
                  <a:moveTo>
                    <a:pt x="8304276" y="7619"/>
                  </a:moveTo>
                  <a:lnTo>
                    <a:pt x="13715" y="7619"/>
                  </a:lnTo>
                  <a:lnTo>
                    <a:pt x="13715" y="13715"/>
                  </a:lnTo>
                  <a:lnTo>
                    <a:pt x="8304276" y="13715"/>
                  </a:lnTo>
                  <a:lnTo>
                    <a:pt x="8304276" y="7619"/>
                  </a:lnTo>
                  <a:close/>
                </a:path>
                <a:path w="8318500" h="5599430">
                  <a:moveTo>
                    <a:pt x="8317992" y="7619"/>
                  </a:moveTo>
                  <a:lnTo>
                    <a:pt x="8304276" y="7619"/>
                  </a:lnTo>
                  <a:lnTo>
                    <a:pt x="8311896" y="13715"/>
                  </a:lnTo>
                  <a:lnTo>
                    <a:pt x="8317992" y="13715"/>
                  </a:lnTo>
                  <a:lnTo>
                    <a:pt x="8317992" y="7619"/>
                  </a:lnTo>
                  <a:close/>
                </a:path>
              </a:pathLst>
            </a:custGeom>
            <a:solidFill>
              <a:srgbClr val="41709C"/>
            </a:solidFill>
          </p:spPr>
          <p:txBody>
            <a:bodyPr wrap="square" lIns="0" tIns="0" rIns="0" bIns="0" rtlCol="0"/>
            <a:lstStyle/>
            <a:p>
              <a:endParaRPr/>
            </a:p>
          </p:txBody>
        </p:sp>
        <p:sp>
          <p:nvSpPr>
            <p:cNvPr id="10" name="object 10"/>
            <p:cNvSpPr/>
            <p:nvPr/>
          </p:nvSpPr>
          <p:spPr>
            <a:xfrm>
              <a:off x="2577084" y="1744979"/>
              <a:ext cx="6113145" cy="3286125"/>
            </a:xfrm>
            <a:custGeom>
              <a:avLst/>
              <a:gdLst/>
              <a:ahLst/>
              <a:cxnLst/>
              <a:rect l="l" t="t" r="r" b="b"/>
              <a:pathLst>
                <a:path w="6113145" h="3286125">
                  <a:moveTo>
                    <a:pt x="611124" y="3275076"/>
                  </a:moveTo>
                  <a:lnTo>
                    <a:pt x="0" y="3275076"/>
                  </a:lnTo>
                  <a:lnTo>
                    <a:pt x="0" y="3285744"/>
                  </a:lnTo>
                  <a:lnTo>
                    <a:pt x="611124" y="3285744"/>
                  </a:lnTo>
                  <a:lnTo>
                    <a:pt x="611124" y="3275076"/>
                  </a:lnTo>
                  <a:close/>
                </a:path>
                <a:path w="6113145" h="3286125">
                  <a:moveTo>
                    <a:pt x="611124" y="2619756"/>
                  </a:moveTo>
                  <a:lnTo>
                    <a:pt x="0" y="2619756"/>
                  </a:lnTo>
                  <a:lnTo>
                    <a:pt x="0" y="2630424"/>
                  </a:lnTo>
                  <a:lnTo>
                    <a:pt x="611124" y="2630424"/>
                  </a:lnTo>
                  <a:lnTo>
                    <a:pt x="611124" y="2619756"/>
                  </a:lnTo>
                  <a:close/>
                </a:path>
                <a:path w="6113145" h="3286125">
                  <a:moveTo>
                    <a:pt x="2648712" y="3275076"/>
                  </a:moveTo>
                  <a:lnTo>
                    <a:pt x="1424940" y="3275076"/>
                  </a:lnTo>
                  <a:lnTo>
                    <a:pt x="1424940" y="3285744"/>
                  </a:lnTo>
                  <a:lnTo>
                    <a:pt x="2648712" y="3285744"/>
                  </a:lnTo>
                  <a:lnTo>
                    <a:pt x="2648712" y="3275076"/>
                  </a:lnTo>
                  <a:close/>
                </a:path>
                <a:path w="6113145" h="3286125">
                  <a:moveTo>
                    <a:pt x="2648712" y="2619756"/>
                  </a:moveTo>
                  <a:lnTo>
                    <a:pt x="1424940" y="2619756"/>
                  </a:lnTo>
                  <a:lnTo>
                    <a:pt x="1424940" y="2630424"/>
                  </a:lnTo>
                  <a:lnTo>
                    <a:pt x="2648712" y="2630424"/>
                  </a:lnTo>
                  <a:lnTo>
                    <a:pt x="2648712" y="2619756"/>
                  </a:lnTo>
                  <a:close/>
                </a:path>
                <a:path w="6113145" h="3286125">
                  <a:moveTo>
                    <a:pt x="2648712" y="1964436"/>
                  </a:moveTo>
                  <a:lnTo>
                    <a:pt x="0" y="1964436"/>
                  </a:lnTo>
                  <a:lnTo>
                    <a:pt x="0" y="1975104"/>
                  </a:lnTo>
                  <a:lnTo>
                    <a:pt x="2648712" y="1975104"/>
                  </a:lnTo>
                  <a:lnTo>
                    <a:pt x="2648712" y="1964436"/>
                  </a:lnTo>
                  <a:close/>
                </a:path>
                <a:path w="6113145" h="3286125">
                  <a:moveTo>
                    <a:pt x="2648712" y="1309116"/>
                  </a:moveTo>
                  <a:lnTo>
                    <a:pt x="0" y="1309116"/>
                  </a:lnTo>
                  <a:lnTo>
                    <a:pt x="0" y="1319784"/>
                  </a:lnTo>
                  <a:lnTo>
                    <a:pt x="2648712" y="1319784"/>
                  </a:lnTo>
                  <a:lnTo>
                    <a:pt x="2648712" y="1309116"/>
                  </a:lnTo>
                  <a:close/>
                </a:path>
                <a:path w="6113145" h="3286125">
                  <a:moveTo>
                    <a:pt x="4686300" y="3275076"/>
                  </a:moveTo>
                  <a:lnTo>
                    <a:pt x="3462528" y="3275076"/>
                  </a:lnTo>
                  <a:lnTo>
                    <a:pt x="3462528" y="3285744"/>
                  </a:lnTo>
                  <a:lnTo>
                    <a:pt x="4686300" y="3285744"/>
                  </a:lnTo>
                  <a:lnTo>
                    <a:pt x="4686300" y="3275076"/>
                  </a:lnTo>
                  <a:close/>
                </a:path>
                <a:path w="6113145" h="3286125">
                  <a:moveTo>
                    <a:pt x="4686300" y="2619756"/>
                  </a:moveTo>
                  <a:lnTo>
                    <a:pt x="3462528" y="2619756"/>
                  </a:lnTo>
                  <a:lnTo>
                    <a:pt x="3462528" y="2630424"/>
                  </a:lnTo>
                  <a:lnTo>
                    <a:pt x="4686300" y="2630424"/>
                  </a:lnTo>
                  <a:lnTo>
                    <a:pt x="4686300" y="2619756"/>
                  </a:lnTo>
                  <a:close/>
                </a:path>
                <a:path w="6113145" h="3286125">
                  <a:moveTo>
                    <a:pt x="6112764" y="3275076"/>
                  </a:moveTo>
                  <a:lnTo>
                    <a:pt x="5500116" y="3275076"/>
                  </a:lnTo>
                  <a:lnTo>
                    <a:pt x="5500116" y="3285744"/>
                  </a:lnTo>
                  <a:lnTo>
                    <a:pt x="6112764" y="3285744"/>
                  </a:lnTo>
                  <a:lnTo>
                    <a:pt x="6112764" y="3275076"/>
                  </a:lnTo>
                  <a:close/>
                </a:path>
                <a:path w="6113145" h="3286125">
                  <a:moveTo>
                    <a:pt x="6112764" y="2619756"/>
                  </a:moveTo>
                  <a:lnTo>
                    <a:pt x="5500116" y="2619756"/>
                  </a:lnTo>
                  <a:lnTo>
                    <a:pt x="5500116" y="2630424"/>
                  </a:lnTo>
                  <a:lnTo>
                    <a:pt x="6112764" y="2630424"/>
                  </a:lnTo>
                  <a:lnTo>
                    <a:pt x="6112764" y="2619756"/>
                  </a:lnTo>
                  <a:close/>
                </a:path>
                <a:path w="6113145" h="3286125">
                  <a:moveTo>
                    <a:pt x="6112764" y="1964436"/>
                  </a:moveTo>
                  <a:lnTo>
                    <a:pt x="3462528" y="1964436"/>
                  </a:lnTo>
                  <a:lnTo>
                    <a:pt x="3462528" y="1975104"/>
                  </a:lnTo>
                  <a:lnTo>
                    <a:pt x="6112764" y="1975104"/>
                  </a:lnTo>
                  <a:lnTo>
                    <a:pt x="6112764" y="1964436"/>
                  </a:lnTo>
                  <a:close/>
                </a:path>
                <a:path w="6113145" h="3286125">
                  <a:moveTo>
                    <a:pt x="6112764" y="1309116"/>
                  </a:moveTo>
                  <a:lnTo>
                    <a:pt x="3462528" y="1309116"/>
                  </a:lnTo>
                  <a:lnTo>
                    <a:pt x="3462528" y="1319784"/>
                  </a:lnTo>
                  <a:lnTo>
                    <a:pt x="6112764" y="1319784"/>
                  </a:lnTo>
                  <a:lnTo>
                    <a:pt x="6112764" y="1309116"/>
                  </a:lnTo>
                  <a:close/>
                </a:path>
                <a:path w="6113145" h="3286125">
                  <a:moveTo>
                    <a:pt x="6112764" y="655320"/>
                  </a:moveTo>
                  <a:lnTo>
                    <a:pt x="0" y="655320"/>
                  </a:lnTo>
                  <a:lnTo>
                    <a:pt x="0" y="665988"/>
                  </a:lnTo>
                  <a:lnTo>
                    <a:pt x="6112764" y="665988"/>
                  </a:lnTo>
                  <a:lnTo>
                    <a:pt x="6112764" y="655320"/>
                  </a:lnTo>
                  <a:close/>
                </a:path>
                <a:path w="6113145" h="3286125">
                  <a:moveTo>
                    <a:pt x="6112764" y="0"/>
                  </a:moveTo>
                  <a:lnTo>
                    <a:pt x="0" y="0"/>
                  </a:lnTo>
                  <a:lnTo>
                    <a:pt x="0" y="9144"/>
                  </a:lnTo>
                  <a:lnTo>
                    <a:pt x="6112764" y="9144"/>
                  </a:lnTo>
                  <a:lnTo>
                    <a:pt x="6112764" y="0"/>
                  </a:lnTo>
                  <a:close/>
                </a:path>
              </a:pathLst>
            </a:custGeom>
            <a:solidFill>
              <a:srgbClr val="D8D8D8"/>
            </a:solidFill>
          </p:spPr>
          <p:txBody>
            <a:bodyPr wrap="square" lIns="0" tIns="0" rIns="0" bIns="0" rtlCol="0"/>
            <a:lstStyle/>
            <a:p>
              <a:endParaRPr/>
            </a:p>
          </p:txBody>
        </p:sp>
        <p:sp>
          <p:nvSpPr>
            <p:cNvPr id="11" name="object 11"/>
            <p:cNvSpPr/>
            <p:nvPr/>
          </p:nvSpPr>
          <p:spPr>
            <a:xfrm>
              <a:off x="5225796" y="3890771"/>
              <a:ext cx="814069" cy="1789430"/>
            </a:xfrm>
            <a:custGeom>
              <a:avLst/>
              <a:gdLst/>
              <a:ahLst/>
              <a:cxnLst/>
              <a:rect l="l" t="t" r="r" b="b"/>
              <a:pathLst>
                <a:path w="814070" h="1789429">
                  <a:moveTo>
                    <a:pt x="813815" y="0"/>
                  </a:moveTo>
                  <a:lnTo>
                    <a:pt x="0" y="0"/>
                  </a:lnTo>
                  <a:lnTo>
                    <a:pt x="0" y="1789176"/>
                  </a:lnTo>
                  <a:lnTo>
                    <a:pt x="813815" y="1789176"/>
                  </a:lnTo>
                  <a:lnTo>
                    <a:pt x="813815" y="0"/>
                  </a:lnTo>
                  <a:close/>
                </a:path>
              </a:pathLst>
            </a:custGeom>
            <a:solidFill>
              <a:srgbClr val="70AC46"/>
            </a:solidFill>
          </p:spPr>
          <p:txBody>
            <a:bodyPr wrap="square" lIns="0" tIns="0" rIns="0" bIns="0" rtlCol="0"/>
            <a:lstStyle/>
            <a:p>
              <a:endParaRPr/>
            </a:p>
          </p:txBody>
        </p:sp>
        <p:sp>
          <p:nvSpPr>
            <p:cNvPr id="12" name="object 12"/>
            <p:cNvSpPr/>
            <p:nvPr/>
          </p:nvSpPr>
          <p:spPr>
            <a:xfrm>
              <a:off x="3998976" y="2484119"/>
              <a:ext cx="3267710" cy="2212975"/>
            </a:xfrm>
            <a:custGeom>
              <a:avLst/>
              <a:gdLst/>
              <a:ahLst/>
              <a:cxnLst/>
              <a:rect l="l" t="t" r="r" b="b"/>
              <a:pathLst>
                <a:path w="3267709" h="2212975">
                  <a:moveTo>
                    <a:pt x="1229868" y="1411224"/>
                  </a:moveTo>
                  <a:lnTo>
                    <a:pt x="1225296" y="1403604"/>
                  </a:lnTo>
                  <a:lnTo>
                    <a:pt x="1524" y="2205228"/>
                  </a:lnTo>
                  <a:lnTo>
                    <a:pt x="7620" y="2212848"/>
                  </a:lnTo>
                  <a:lnTo>
                    <a:pt x="1229868" y="1411224"/>
                  </a:lnTo>
                  <a:close/>
                </a:path>
                <a:path w="3267709" h="2212975">
                  <a:moveTo>
                    <a:pt x="1231392" y="490728"/>
                  </a:moveTo>
                  <a:lnTo>
                    <a:pt x="1223772" y="484632"/>
                  </a:lnTo>
                  <a:lnTo>
                    <a:pt x="1524" y="1831848"/>
                  </a:lnTo>
                  <a:lnTo>
                    <a:pt x="7620" y="1837944"/>
                  </a:lnTo>
                  <a:lnTo>
                    <a:pt x="1231392" y="490728"/>
                  </a:lnTo>
                  <a:close/>
                </a:path>
                <a:path w="3267709" h="2212975">
                  <a:moveTo>
                    <a:pt x="1231392" y="7620"/>
                  </a:moveTo>
                  <a:lnTo>
                    <a:pt x="1223772" y="1524"/>
                  </a:lnTo>
                  <a:lnTo>
                    <a:pt x="0" y="1456944"/>
                  </a:lnTo>
                  <a:lnTo>
                    <a:pt x="7620" y="1463040"/>
                  </a:lnTo>
                  <a:lnTo>
                    <a:pt x="1231392" y="7620"/>
                  </a:lnTo>
                  <a:close/>
                </a:path>
                <a:path w="3267709" h="2212975">
                  <a:moveTo>
                    <a:pt x="3265932" y="2034540"/>
                  </a:moveTo>
                  <a:lnTo>
                    <a:pt x="2043684" y="1403604"/>
                  </a:lnTo>
                  <a:lnTo>
                    <a:pt x="2039112" y="1411224"/>
                  </a:lnTo>
                  <a:lnTo>
                    <a:pt x="3262884" y="2042160"/>
                  </a:lnTo>
                  <a:lnTo>
                    <a:pt x="3265932" y="2034540"/>
                  </a:lnTo>
                  <a:close/>
                </a:path>
                <a:path w="3267709" h="2212975">
                  <a:moveTo>
                    <a:pt x="3267456" y="1490472"/>
                  </a:moveTo>
                  <a:lnTo>
                    <a:pt x="2043684" y="484632"/>
                  </a:lnTo>
                  <a:lnTo>
                    <a:pt x="2037588" y="492252"/>
                  </a:lnTo>
                  <a:lnTo>
                    <a:pt x="3261360" y="1498092"/>
                  </a:lnTo>
                  <a:lnTo>
                    <a:pt x="3267456" y="1490472"/>
                  </a:lnTo>
                  <a:close/>
                </a:path>
                <a:path w="3267709" h="2212975">
                  <a:moveTo>
                    <a:pt x="3267456" y="1306068"/>
                  </a:moveTo>
                  <a:lnTo>
                    <a:pt x="2045208" y="0"/>
                  </a:lnTo>
                  <a:lnTo>
                    <a:pt x="2037588" y="7620"/>
                  </a:lnTo>
                  <a:lnTo>
                    <a:pt x="3261360" y="1313688"/>
                  </a:lnTo>
                  <a:lnTo>
                    <a:pt x="3267456" y="1306068"/>
                  </a:lnTo>
                  <a:close/>
                </a:path>
              </a:pathLst>
            </a:custGeom>
            <a:solidFill>
              <a:srgbClr val="A5A5A5"/>
            </a:solidFill>
          </p:spPr>
          <p:txBody>
            <a:bodyPr wrap="square" lIns="0" tIns="0" rIns="0" bIns="0" rtlCol="0"/>
            <a:lstStyle/>
            <a:p>
              <a:endParaRPr/>
            </a:p>
          </p:txBody>
        </p:sp>
        <p:sp>
          <p:nvSpPr>
            <p:cNvPr id="13" name="object 13"/>
            <p:cNvSpPr/>
            <p:nvPr/>
          </p:nvSpPr>
          <p:spPr>
            <a:xfrm>
              <a:off x="2577083" y="5675376"/>
              <a:ext cx="6113145" cy="9525"/>
            </a:xfrm>
            <a:custGeom>
              <a:avLst/>
              <a:gdLst/>
              <a:ahLst/>
              <a:cxnLst/>
              <a:rect l="l" t="t" r="r" b="b"/>
              <a:pathLst>
                <a:path w="6113145" h="9525">
                  <a:moveTo>
                    <a:pt x="6112764" y="0"/>
                  </a:moveTo>
                  <a:lnTo>
                    <a:pt x="0" y="0"/>
                  </a:lnTo>
                  <a:lnTo>
                    <a:pt x="0" y="9143"/>
                  </a:lnTo>
                  <a:lnTo>
                    <a:pt x="6112764" y="9143"/>
                  </a:lnTo>
                  <a:lnTo>
                    <a:pt x="6112764" y="0"/>
                  </a:lnTo>
                  <a:close/>
                </a:path>
              </a:pathLst>
            </a:custGeom>
            <a:solidFill>
              <a:srgbClr val="D8D8D8"/>
            </a:solidFill>
          </p:spPr>
          <p:txBody>
            <a:bodyPr wrap="square" lIns="0" tIns="0" rIns="0" bIns="0" rtlCol="0"/>
            <a:lstStyle/>
            <a:p>
              <a:endParaRPr/>
            </a:p>
          </p:txBody>
        </p:sp>
      </p:grpSp>
      <p:sp>
        <p:nvSpPr>
          <p:cNvPr id="14" name="object 14"/>
          <p:cNvSpPr txBox="1"/>
          <p:nvPr/>
        </p:nvSpPr>
        <p:spPr>
          <a:xfrm>
            <a:off x="3188207" y="4692396"/>
            <a:ext cx="814069" cy="982980"/>
          </a:xfrm>
          <a:prstGeom prst="rect">
            <a:avLst/>
          </a:prstGeom>
          <a:solidFill>
            <a:srgbClr val="70AC46"/>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45"/>
              </a:spcBef>
            </a:pPr>
            <a:endParaRPr sz="1450">
              <a:latin typeface="Times New Roman"/>
              <a:cs typeface="Times New Roman"/>
            </a:endParaRPr>
          </a:p>
          <a:p>
            <a:pPr marL="231140">
              <a:lnSpc>
                <a:spcPct val="100000"/>
              </a:lnSpc>
            </a:pPr>
            <a:r>
              <a:rPr sz="1200" dirty="0">
                <a:solidFill>
                  <a:srgbClr val="3F3F3F"/>
                </a:solidFill>
                <a:latin typeface="Carlito"/>
                <a:cs typeface="Carlito"/>
              </a:rPr>
              <a:t>3,014</a:t>
            </a:r>
            <a:endParaRPr sz="1200">
              <a:latin typeface="Carlito"/>
              <a:cs typeface="Carlito"/>
            </a:endParaRPr>
          </a:p>
        </p:txBody>
      </p:sp>
      <p:sp>
        <p:nvSpPr>
          <p:cNvPr id="15" name="object 15"/>
          <p:cNvSpPr txBox="1"/>
          <p:nvPr/>
        </p:nvSpPr>
        <p:spPr>
          <a:xfrm>
            <a:off x="5457444" y="4672076"/>
            <a:ext cx="361315" cy="208279"/>
          </a:xfrm>
          <a:prstGeom prst="rect">
            <a:avLst/>
          </a:prstGeom>
        </p:spPr>
        <p:txBody>
          <a:bodyPr vert="horz" wrap="square" lIns="0" tIns="12700" rIns="0" bIns="0" rtlCol="0">
            <a:spAutoFit/>
          </a:bodyPr>
          <a:lstStyle/>
          <a:p>
            <a:pPr>
              <a:lnSpc>
                <a:spcPct val="100000"/>
              </a:lnSpc>
              <a:spcBef>
                <a:spcPts val="100"/>
              </a:spcBef>
            </a:pPr>
            <a:r>
              <a:rPr sz="1200" dirty="0">
                <a:solidFill>
                  <a:srgbClr val="3F3F3F"/>
                </a:solidFill>
                <a:latin typeface="Carlito"/>
                <a:cs typeface="Carlito"/>
              </a:rPr>
              <a:t>5,461</a:t>
            </a:r>
            <a:endParaRPr sz="1200">
              <a:latin typeface="Carlito"/>
              <a:cs typeface="Carlito"/>
            </a:endParaRPr>
          </a:p>
        </p:txBody>
      </p:sp>
      <p:sp>
        <p:nvSpPr>
          <p:cNvPr id="16" name="object 16"/>
          <p:cNvSpPr txBox="1"/>
          <p:nvPr/>
        </p:nvSpPr>
        <p:spPr>
          <a:xfrm>
            <a:off x="7263383" y="4521708"/>
            <a:ext cx="814069" cy="1153795"/>
          </a:xfrm>
          <a:prstGeom prst="rect">
            <a:avLst/>
          </a:prstGeom>
          <a:solidFill>
            <a:srgbClr val="70AC46"/>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231140">
              <a:lnSpc>
                <a:spcPct val="100000"/>
              </a:lnSpc>
              <a:spcBef>
                <a:spcPts val="1005"/>
              </a:spcBef>
            </a:pPr>
            <a:r>
              <a:rPr sz="1200" dirty="0">
                <a:solidFill>
                  <a:srgbClr val="3F3F3F"/>
                </a:solidFill>
                <a:latin typeface="Carlito"/>
                <a:cs typeface="Carlito"/>
              </a:rPr>
              <a:t>3,536</a:t>
            </a:r>
            <a:endParaRPr sz="1200">
              <a:latin typeface="Carlito"/>
              <a:cs typeface="Carlito"/>
            </a:endParaRPr>
          </a:p>
        </p:txBody>
      </p:sp>
      <p:sp>
        <p:nvSpPr>
          <p:cNvPr id="17" name="object 17"/>
          <p:cNvSpPr txBox="1"/>
          <p:nvPr/>
        </p:nvSpPr>
        <p:spPr>
          <a:xfrm>
            <a:off x="3188207" y="4319015"/>
            <a:ext cx="814069" cy="373380"/>
          </a:xfrm>
          <a:prstGeom prst="rect">
            <a:avLst/>
          </a:prstGeom>
          <a:solidFill>
            <a:srgbClr val="4472C3"/>
          </a:solidFill>
        </p:spPr>
        <p:txBody>
          <a:bodyPr vert="horz" wrap="square" lIns="0" tIns="86360" rIns="0" bIns="0" rtlCol="0">
            <a:spAutoFit/>
          </a:bodyPr>
          <a:lstStyle/>
          <a:p>
            <a:pPr marL="231140">
              <a:lnSpc>
                <a:spcPct val="100000"/>
              </a:lnSpc>
              <a:spcBef>
                <a:spcPts val="680"/>
              </a:spcBef>
            </a:pPr>
            <a:r>
              <a:rPr sz="1200" dirty="0">
                <a:solidFill>
                  <a:srgbClr val="3F3F3F"/>
                </a:solidFill>
                <a:latin typeface="Carlito"/>
                <a:cs typeface="Carlito"/>
              </a:rPr>
              <a:t>1,142</a:t>
            </a:r>
            <a:endParaRPr sz="1200">
              <a:latin typeface="Carlito"/>
              <a:cs typeface="Carlito"/>
            </a:endParaRPr>
          </a:p>
        </p:txBody>
      </p:sp>
      <p:sp>
        <p:nvSpPr>
          <p:cNvPr id="18" name="object 18"/>
          <p:cNvSpPr txBox="1"/>
          <p:nvPr/>
        </p:nvSpPr>
        <p:spPr>
          <a:xfrm>
            <a:off x="5225796" y="2971800"/>
            <a:ext cx="814069" cy="919480"/>
          </a:xfrm>
          <a:prstGeom prst="rect">
            <a:avLst/>
          </a:prstGeom>
          <a:solidFill>
            <a:srgbClr val="4472C3"/>
          </a:solidFill>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10"/>
              </a:spcBef>
            </a:pPr>
            <a:endParaRPr sz="1250">
              <a:latin typeface="Times New Roman"/>
              <a:cs typeface="Times New Roman"/>
            </a:endParaRPr>
          </a:p>
          <a:p>
            <a:pPr marL="231140">
              <a:lnSpc>
                <a:spcPct val="100000"/>
              </a:lnSpc>
              <a:spcBef>
                <a:spcPts val="5"/>
              </a:spcBef>
            </a:pPr>
            <a:r>
              <a:rPr sz="1200" dirty="0">
                <a:solidFill>
                  <a:srgbClr val="3F3F3F"/>
                </a:solidFill>
                <a:latin typeface="Carlito"/>
                <a:cs typeface="Carlito"/>
              </a:rPr>
              <a:t>2,807</a:t>
            </a:r>
            <a:endParaRPr sz="1200">
              <a:latin typeface="Carlito"/>
              <a:cs typeface="Carlito"/>
            </a:endParaRPr>
          </a:p>
        </p:txBody>
      </p:sp>
      <p:sp>
        <p:nvSpPr>
          <p:cNvPr id="19" name="object 19"/>
          <p:cNvSpPr txBox="1"/>
          <p:nvPr/>
        </p:nvSpPr>
        <p:spPr>
          <a:xfrm>
            <a:off x="7263383" y="3960876"/>
            <a:ext cx="814069" cy="561340"/>
          </a:xfrm>
          <a:prstGeom prst="rect">
            <a:avLst/>
          </a:prstGeom>
          <a:solidFill>
            <a:srgbClr val="4472C3"/>
          </a:solidFill>
        </p:spPr>
        <p:txBody>
          <a:bodyPr vert="horz" wrap="square" lIns="0" tIns="6350" rIns="0" bIns="0" rtlCol="0">
            <a:spAutoFit/>
          </a:bodyPr>
          <a:lstStyle/>
          <a:p>
            <a:pPr>
              <a:lnSpc>
                <a:spcPct val="100000"/>
              </a:lnSpc>
              <a:spcBef>
                <a:spcPts val="50"/>
              </a:spcBef>
            </a:pPr>
            <a:endParaRPr sz="1250">
              <a:latin typeface="Times New Roman"/>
              <a:cs typeface="Times New Roman"/>
            </a:endParaRPr>
          </a:p>
          <a:p>
            <a:pPr marL="231140">
              <a:lnSpc>
                <a:spcPct val="100000"/>
              </a:lnSpc>
            </a:pPr>
            <a:r>
              <a:rPr sz="1200" dirty="0">
                <a:solidFill>
                  <a:srgbClr val="3F3F3F"/>
                </a:solidFill>
                <a:latin typeface="Carlito"/>
                <a:cs typeface="Carlito"/>
              </a:rPr>
              <a:t>1,659</a:t>
            </a:r>
            <a:endParaRPr sz="1200">
              <a:latin typeface="Carlito"/>
              <a:cs typeface="Carlito"/>
            </a:endParaRPr>
          </a:p>
        </p:txBody>
      </p:sp>
      <p:sp>
        <p:nvSpPr>
          <p:cNvPr id="20" name="object 20"/>
          <p:cNvSpPr txBox="1"/>
          <p:nvPr/>
        </p:nvSpPr>
        <p:spPr>
          <a:xfrm>
            <a:off x="3188207" y="3960876"/>
            <a:ext cx="814069" cy="358140"/>
          </a:xfrm>
          <a:prstGeom prst="rect">
            <a:avLst/>
          </a:prstGeom>
          <a:solidFill>
            <a:srgbClr val="FFBF00"/>
          </a:solidFill>
        </p:spPr>
        <p:txBody>
          <a:bodyPr vert="horz" wrap="square" lIns="0" tIns="69850" rIns="0" bIns="0" rtlCol="0">
            <a:spAutoFit/>
          </a:bodyPr>
          <a:lstStyle/>
          <a:p>
            <a:pPr marL="231140">
              <a:lnSpc>
                <a:spcPct val="100000"/>
              </a:lnSpc>
              <a:spcBef>
                <a:spcPts val="550"/>
              </a:spcBef>
            </a:pPr>
            <a:r>
              <a:rPr sz="1200" dirty="0">
                <a:solidFill>
                  <a:srgbClr val="3F3F3F"/>
                </a:solidFill>
                <a:latin typeface="Carlito"/>
                <a:cs typeface="Carlito"/>
              </a:rPr>
              <a:t>1,144</a:t>
            </a:r>
            <a:endParaRPr sz="1200">
              <a:latin typeface="Carlito"/>
              <a:cs typeface="Carlito"/>
            </a:endParaRPr>
          </a:p>
        </p:txBody>
      </p:sp>
      <p:sp>
        <p:nvSpPr>
          <p:cNvPr id="21" name="object 21"/>
          <p:cNvSpPr txBox="1"/>
          <p:nvPr/>
        </p:nvSpPr>
        <p:spPr>
          <a:xfrm>
            <a:off x="5225796" y="2487167"/>
            <a:ext cx="814069" cy="485140"/>
          </a:xfrm>
          <a:prstGeom prst="rect">
            <a:avLst/>
          </a:prstGeom>
          <a:solidFill>
            <a:srgbClr val="FFBF00"/>
          </a:solidFill>
        </p:spPr>
        <p:txBody>
          <a:bodyPr vert="horz" wrap="square" lIns="0" tIns="2540" rIns="0" bIns="0" rtlCol="0">
            <a:spAutoFit/>
          </a:bodyPr>
          <a:lstStyle/>
          <a:p>
            <a:pPr>
              <a:lnSpc>
                <a:spcPct val="100000"/>
              </a:lnSpc>
              <a:spcBef>
                <a:spcPts val="20"/>
              </a:spcBef>
            </a:pPr>
            <a:endParaRPr sz="950">
              <a:latin typeface="Times New Roman"/>
              <a:cs typeface="Times New Roman"/>
            </a:endParaRPr>
          </a:p>
          <a:p>
            <a:pPr marL="231140">
              <a:lnSpc>
                <a:spcPct val="100000"/>
              </a:lnSpc>
            </a:pPr>
            <a:r>
              <a:rPr sz="1200" dirty="0">
                <a:solidFill>
                  <a:srgbClr val="3F3F3F"/>
                </a:solidFill>
                <a:latin typeface="Carlito"/>
                <a:cs typeface="Carlito"/>
              </a:rPr>
              <a:t>1,478</a:t>
            </a:r>
            <a:endParaRPr sz="1200">
              <a:latin typeface="Carlito"/>
              <a:cs typeface="Carlito"/>
            </a:endParaRPr>
          </a:p>
        </p:txBody>
      </p:sp>
      <p:sp>
        <p:nvSpPr>
          <p:cNvPr id="22" name="object 22"/>
          <p:cNvSpPr txBox="1"/>
          <p:nvPr/>
        </p:nvSpPr>
        <p:spPr>
          <a:xfrm>
            <a:off x="7263383" y="3793235"/>
            <a:ext cx="814069" cy="167640"/>
          </a:xfrm>
          <a:prstGeom prst="rect">
            <a:avLst/>
          </a:prstGeom>
          <a:solidFill>
            <a:srgbClr val="FFBF00"/>
          </a:solidFill>
        </p:spPr>
        <p:txBody>
          <a:bodyPr vert="horz" wrap="square" lIns="0" tIns="0" rIns="0" bIns="0" rtlCol="0">
            <a:spAutoFit/>
          </a:bodyPr>
          <a:lstStyle/>
          <a:p>
            <a:pPr algn="ctr">
              <a:lnSpc>
                <a:spcPts val="1320"/>
              </a:lnSpc>
            </a:pPr>
            <a:r>
              <a:rPr sz="1200" dirty="0">
                <a:solidFill>
                  <a:srgbClr val="3F3F3F"/>
                </a:solidFill>
                <a:latin typeface="Carlito"/>
                <a:cs typeface="Carlito"/>
              </a:rPr>
              <a:t>566</a:t>
            </a:r>
            <a:endParaRPr sz="1200">
              <a:latin typeface="Carlito"/>
              <a:cs typeface="Carlito"/>
            </a:endParaRPr>
          </a:p>
        </p:txBody>
      </p:sp>
      <p:sp>
        <p:nvSpPr>
          <p:cNvPr id="23" name="object 23"/>
          <p:cNvSpPr txBox="1"/>
          <p:nvPr/>
        </p:nvSpPr>
        <p:spPr>
          <a:xfrm>
            <a:off x="2311400" y="5559044"/>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0</a:t>
            </a:r>
            <a:endParaRPr sz="1200">
              <a:latin typeface="Carlito"/>
              <a:cs typeface="Carlito"/>
            </a:endParaRPr>
          </a:p>
        </p:txBody>
      </p:sp>
      <p:sp>
        <p:nvSpPr>
          <p:cNvPr id="24" name="object 24"/>
          <p:cNvSpPr txBox="1"/>
          <p:nvPr/>
        </p:nvSpPr>
        <p:spPr>
          <a:xfrm>
            <a:off x="2041651" y="4903723"/>
            <a:ext cx="3727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2</a:t>
            </a:r>
            <a:r>
              <a:rPr sz="1200" spc="-15" dirty="0">
                <a:solidFill>
                  <a:srgbClr val="595959"/>
                </a:solidFill>
                <a:latin typeface="Carlito"/>
                <a:cs typeface="Carlito"/>
              </a:rPr>
              <a:t>,</a:t>
            </a:r>
            <a:r>
              <a:rPr sz="1200" dirty="0">
                <a:solidFill>
                  <a:srgbClr val="595959"/>
                </a:solidFill>
                <a:latin typeface="Carlito"/>
                <a:cs typeface="Carlito"/>
              </a:rPr>
              <a:t>000</a:t>
            </a:r>
            <a:endParaRPr sz="1200">
              <a:latin typeface="Carlito"/>
              <a:cs typeface="Carlito"/>
            </a:endParaRPr>
          </a:p>
        </p:txBody>
      </p:sp>
      <p:sp>
        <p:nvSpPr>
          <p:cNvPr id="25" name="object 25"/>
          <p:cNvSpPr txBox="1"/>
          <p:nvPr/>
        </p:nvSpPr>
        <p:spPr>
          <a:xfrm>
            <a:off x="2041651" y="4248404"/>
            <a:ext cx="3727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4</a:t>
            </a:r>
            <a:r>
              <a:rPr sz="1200" spc="-15" dirty="0">
                <a:solidFill>
                  <a:srgbClr val="595959"/>
                </a:solidFill>
                <a:latin typeface="Carlito"/>
                <a:cs typeface="Carlito"/>
              </a:rPr>
              <a:t>,</a:t>
            </a:r>
            <a:r>
              <a:rPr sz="1200" dirty="0">
                <a:solidFill>
                  <a:srgbClr val="595959"/>
                </a:solidFill>
                <a:latin typeface="Carlito"/>
                <a:cs typeface="Carlito"/>
              </a:rPr>
              <a:t>000</a:t>
            </a:r>
            <a:endParaRPr sz="1200">
              <a:latin typeface="Carlito"/>
              <a:cs typeface="Carlito"/>
            </a:endParaRPr>
          </a:p>
        </p:txBody>
      </p:sp>
      <p:sp>
        <p:nvSpPr>
          <p:cNvPr id="26" name="object 26"/>
          <p:cNvSpPr txBox="1"/>
          <p:nvPr/>
        </p:nvSpPr>
        <p:spPr>
          <a:xfrm>
            <a:off x="2041651" y="3593084"/>
            <a:ext cx="3727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6</a:t>
            </a:r>
            <a:r>
              <a:rPr sz="1200" spc="-15" dirty="0">
                <a:solidFill>
                  <a:srgbClr val="595959"/>
                </a:solidFill>
                <a:latin typeface="Carlito"/>
                <a:cs typeface="Carlito"/>
              </a:rPr>
              <a:t>,</a:t>
            </a:r>
            <a:r>
              <a:rPr sz="1200" dirty="0">
                <a:solidFill>
                  <a:srgbClr val="595959"/>
                </a:solidFill>
                <a:latin typeface="Carlito"/>
                <a:cs typeface="Carlito"/>
              </a:rPr>
              <a:t>000</a:t>
            </a:r>
            <a:endParaRPr sz="1200">
              <a:latin typeface="Carlito"/>
              <a:cs typeface="Carlito"/>
            </a:endParaRPr>
          </a:p>
        </p:txBody>
      </p:sp>
      <p:sp>
        <p:nvSpPr>
          <p:cNvPr id="27" name="object 27"/>
          <p:cNvSpPr txBox="1"/>
          <p:nvPr/>
        </p:nvSpPr>
        <p:spPr>
          <a:xfrm>
            <a:off x="2041651" y="2937764"/>
            <a:ext cx="3727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8</a:t>
            </a:r>
            <a:r>
              <a:rPr sz="1200" spc="-15" dirty="0">
                <a:solidFill>
                  <a:srgbClr val="595959"/>
                </a:solidFill>
                <a:latin typeface="Carlito"/>
                <a:cs typeface="Carlito"/>
              </a:rPr>
              <a:t>,</a:t>
            </a:r>
            <a:r>
              <a:rPr sz="1200" dirty="0">
                <a:solidFill>
                  <a:srgbClr val="595959"/>
                </a:solidFill>
                <a:latin typeface="Carlito"/>
                <a:cs typeface="Carlito"/>
              </a:rPr>
              <a:t>000</a:t>
            </a:r>
            <a:endParaRPr sz="1200">
              <a:latin typeface="Carlito"/>
              <a:cs typeface="Carlito"/>
            </a:endParaRPr>
          </a:p>
        </p:txBody>
      </p:sp>
      <p:sp>
        <p:nvSpPr>
          <p:cNvPr id="28" name="object 28"/>
          <p:cNvSpPr txBox="1"/>
          <p:nvPr/>
        </p:nvSpPr>
        <p:spPr>
          <a:xfrm>
            <a:off x="1965451" y="2282444"/>
            <a:ext cx="4489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1</a:t>
            </a:r>
            <a:r>
              <a:rPr sz="1200" spc="-10" dirty="0">
                <a:solidFill>
                  <a:srgbClr val="595959"/>
                </a:solidFill>
                <a:latin typeface="Carlito"/>
                <a:cs typeface="Carlito"/>
              </a:rPr>
              <a:t>0</a:t>
            </a:r>
            <a:r>
              <a:rPr sz="1200" dirty="0">
                <a:solidFill>
                  <a:srgbClr val="595959"/>
                </a:solidFill>
                <a:latin typeface="Carlito"/>
                <a:cs typeface="Carlito"/>
              </a:rPr>
              <a:t>,0</a:t>
            </a:r>
            <a:r>
              <a:rPr sz="1200" spc="-10" dirty="0">
                <a:solidFill>
                  <a:srgbClr val="595959"/>
                </a:solidFill>
                <a:latin typeface="Carlito"/>
                <a:cs typeface="Carlito"/>
              </a:rPr>
              <a:t>0</a:t>
            </a:r>
            <a:r>
              <a:rPr sz="1200" dirty="0">
                <a:solidFill>
                  <a:srgbClr val="595959"/>
                </a:solidFill>
                <a:latin typeface="Carlito"/>
                <a:cs typeface="Carlito"/>
              </a:rPr>
              <a:t>0</a:t>
            </a:r>
            <a:endParaRPr sz="1200">
              <a:latin typeface="Carlito"/>
              <a:cs typeface="Carlito"/>
            </a:endParaRPr>
          </a:p>
        </p:txBody>
      </p:sp>
      <p:sp>
        <p:nvSpPr>
          <p:cNvPr id="29" name="object 29"/>
          <p:cNvSpPr txBox="1"/>
          <p:nvPr/>
        </p:nvSpPr>
        <p:spPr>
          <a:xfrm>
            <a:off x="1965451" y="1627123"/>
            <a:ext cx="4489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Carlito"/>
                <a:cs typeface="Carlito"/>
              </a:rPr>
              <a:t>1</a:t>
            </a:r>
            <a:r>
              <a:rPr sz="1200" spc="-10" dirty="0">
                <a:solidFill>
                  <a:srgbClr val="595959"/>
                </a:solidFill>
                <a:latin typeface="Carlito"/>
                <a:cs typeface="Carlito"/>
              </a:rPr>
              <a:t>2</a:t>
            </a:r>
            <a:r>
              <a:rPr sz="1200" dirty="0">
                <a:solidFill>
                  <a:srgbClr val="595959"/>
                </a:solidFill>
                <a:latin typeface="Carlito"/>
                <a:cs typeface="Carlito"/>
              </a:rPr>
              <a:t>,0</a:t>
            </a:r>
            <a:r>
              <a:rPr sz="1200" spc="-10" dirty="0">
                <a:solidFill>
                  <a:srgbClr val="595959"/>
                </a:solidFill>
                <a:latin typeface="Carlito"/>
                <a:cs typeface="Carlito"/>
              </a:rPr>
              <a:t>0</a:t>
            </a:r>
            <a:r>
              <a:rPr sz="1200" dirty="0">
                <a:solidFill>
                  <a:srgbClr val="595959"/>
                </a:solidFill>
                <a:latin typeface="Carlito"/>
                <a:cs typeface="Carlito"/>
              </a:rPr>
              <a:t>0</a:t>
            </a:r>
            <a:endParaRPr sz="1200">
              <a:latin typeface="Carlito"/>
              <a:cs typeface="Carlito"/>
            </a:endParaRPr>
          </a:p>
        </p:txBody>
      </p:sp>
      <p:sp>
        <p:nvSpPr>
          <p:cNvPr id="30" name="object 30"/>
          <p:cNvSpPr txBox="1"/>
          <p:nvPr/>
        </p:nvSpPr>
        <p:spPr>
          <a:xfrm>
            <a:off x="3430015" y="5790691"/>
            <a:ext cx="3302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Noto Sans CJK JP Regular"/>
                <a:cs typeface="Noto Sans CJK JP Regular"/>
              </a:rPr>
              <a:t>４月</a:t>
            </a:r>
            <a:endParaRPr sz="1200">
              <a:latin typeface="Noto Sans CJK JP Regular"/>
              <a:cs typeface="Noto Sans CJK JP Regular"/>
            </a:endParaRPr>
          </a:p>
        </p:txBody>
      </p:sp>
      <p:sp>
        <p:nvSpPr>
          <p:cNvPr id="31" name="object 31"/>
          <p:cNvSpPr txBox="1"/>
          <p:nvPr/>
        </p:nvSpPr>
        <p:spPr>
          <a:xfrm>
            <a:off x="5467603" y="5790691"/>
            <a:ext cx="3302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Noto Sans CJK JP Regular"/>
                <a:cs typeface="Noto Sans CJK JP Regular"/>
              </a:rPr>
              <a:t>５月</a:t>
            </a:r>
            <a:endParaRPr sz="1200">
              <a:latin typeface="Noto Sans CJK JP Regular"/>
              <a:cs typeface="Noto Sans CJK JP Regular"/>
            </a:endParaRPr>
          </a:p>
        </p:txBody>
      </p:sp>
      <p:sp>
        <p:nvSpPr>
          <p:cNvPr id="32" name="object 32"/>
          <p:cNvSpPr txBox="1"/>
          <p:nvPr/>
        </p:nvSpPr>
        <p:spPr>
          <a:xfrm>
            <a:off x="7505192" y="5790691"/>
            <a:ext cx="3302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95959"/>
                </a:solidFill>
                <a:latin typeface="Noto Sans CJK JP Regular"/>
                <a:cs typeface="Noto Sans CJK JP Regular"/>
              </a:rPr>
              <a:t>６月</a:t>
            </a:r>
            <a:endParaRPr sz="1200">
              <a:latin typeface="Noto Sans CJK JP Regular"/>
              <a:cs typeface="Noto Sans CJK JP Regular"/>
            </a:endParaRPr>
          </a:p>
        </p:txBody>
      </p:sp>
      <p:grpSp>
        <p:nvGrpSpPr>
          <p:cNvPr id="33" name="object 33"/>
          <p:cNvGrpSpPr/>
          <p:nvPr/>
        </p:nvGrpSpPr>
        <p:grpSpPr>
          <a:xfrm>
            <a:off x="4504944" y="6108191"/>
            <a:ext cx="2044064" cy="843280"/>
            <a:chOff x="4504944" y="6108191"/>
            <a:chExt cx="2044064" cy="843280"/>
          </a:xfrm>
        </p:grpSpPr>
        <p:sp>
          <p:nvSpPr>
            <p:cNvPr id="34" name="object 34"/>
            <p:cNvSpPr/>
            <p:nvPr/>
          </p:nvSpPr>
          <p:spPr>
            <a:xfrm>
              <a:off x="4511040" y="6114292"/>
              <a:ext cx="2032000" cy="830580"/>
            </a:xfrm>
            <a:custGeom>
              <a:avLst/>
              <a:gdLst/>
              <a:ahLst/>
              <a:cxnLst/>
              <a:rect l="l" t="t" r="r" b="b"/>
              <a:pathLst>
                <a:path w="2032000" h="830579">
                  <a:moveTo>
                    <a:pt x="2031491" y="0"/>
                  </a:moveTo>
                  <a:lnTo>
                    <a:pt x="0" y="0"/>
                  </a:lnTo>
                  <a:lnTo>
                    <a:pt x="0" y="830580"/>
                  </a:lnTo>
                  <a:lnTo>
                    <a:pt x="2031491" y="830580"/>
                  </a:lnTo>
                  <a:lnTo>
                    <a:pt x="2031491" y="0"/>
                  </a:lnTo>
                  <a:close/>
                </a:path>
              </a:pathLst>
            </a:custGeom>
            <a:solidFill>
              <a:srgbClr val="FFFFFF"/>
            </a:solidFill>
          </p:spPr>
          <p:txBody>
            <a:bodyPr wrap="square" lIns="0" tIns="0" rIns="0" bIns="0" rtlCol="0"/>
            <a:lstStyle/>
            <a:p>
              <a:endParaRPr/>
            </a:p>
          </p:txBody>
        </p:sp>
        <p:sp>
          <p:nvSpPr>
            <p:cNvPr id="35" name="object 35"/>
            <p:cNvSpPr/>
            <p:nvPr/>
          </p:nvSpPr>
          <p:spPr>
            <a:xfrm>
              <a:off x="4504944" y="6108191"/>
              <a:ext cx="2044064" cy="843280"/>
            </a:xfrm>
            <a:custGeom>
              <a:avLst/>
              <a:gdLst/>
              <a:ahLst/>
              <a:cxnLst/>
              <a:rect l="l" t="t" r="r" b="b"/>
              <a:pathLst>
                <a:path w="2044065" h="843279">
                  <a:moveTo>
                    <a:pt x="2040635" y="0"/>
                  </a:moveTo>
                  <a:lnTo>
                    <a:pt x="3047" y="0"/>
                  </a:lnTo>
                  <a:lnTo>
                    <a:pt x="0" y="1524"/>
                  </a:lnTo>
                  <a:lnTo>
                    <a:pt x="0" y="839729"/>
                  </a:lnTo>
                  <a:lnTo>
                    <a:pt x="3047" y="842777"/>
                  </a:lnTo>
                  <a:lnTo>
                    <a:pt x="2040635" y="842777"/>
                  </a:lnTo>
                  <a:lnTo>
                    <a:pt x="2043683" y="839729"/>
                  </a:lnTo>
                  <a:lnTo>
                    <a:pt x="2043683" y="836681"/>
                  </a:lnTo>
                  <a:lnTo>
                    <a:pt x="12191" y="836681"/>
                  </a:lnTo>
                  <a:lnTo>
                    <a:pt x="6095" y="830585"/>
                  </a:lnTo>
                  <a:lnTo>
                    <a:pt x="12191" y="830585"/>
                  </a:lnTo>
                  <a:lnTo>
                    <a:pt x="12191" y="12192"/>
                  </a:lnTo>
                  <a:lnTo>
                    <a:pt x="6095" y="12192"/>
                  </a:lnTo>
                  <a:lnTo>
                    <a:pt x="12191" y="6096"/>
                  </a:lnTo>
                  <a:lnTo>
                    <a:pt x="2043683" y="6096"/>
                  </a:lnTo>
                  <a:lnTo>
                    <a:pt x="2043683" y="1524"/>
                  </a:lnTo>
                  <a:lnTo>
                    <a:pt x="2040635" y="0"/>
                  </a:lnTo>
                  <a:close/>
                </a:path>
                <a:path w="2044065" h="843279">
                  <a:moveTo>
                    <a:pt x="12191" y="830585"/>
                  </a:moveTo>
                  <a:lnTo>
                    <a:pt x="6095" y="830585"/>
                  </a:lnTo>
                  <a:lnTo>
                    <a:pt x="12191" y="836681"/>
                  </a:lnTo>
                  <a:lnTo>
                    <a:pt x="12191" y="830585"/>
                  </a:lnTo>
                  <a:close/>
                </a:path>
                <a:path w="2044065" h="843279">
                  <a:moveTo>
                    <a:pt x="2031491" y="830585"/>
                  </a:moveTo>
                  <a:lnTo>
                    <a:pt x="12191" y="830585"/>
                  </a:lnTo>
                  <a:lnTo>
                    <a:pt x="12191" y="836681"/>
                  </a:lnTo>
                  <a:lnTo>
                    <a:pt x="2031491" y="836681"/>
                  </a:lnTo>
                  <a:lnTo>
                    <a:pt x="2031491" y="830585"/>
                  </a:lnTo>
                  <a:close/>
                </a:path>
                <a:path w="2044065" h="843279">
                  <a:moveTo>
                    <a:pt x="2031491" y="6096"/>
                  </a:moveTo>
                  <a:lnTo>
                    <a:pt x="2031491" y="836681"/>
                  </a:lnTo>
                  <a:lnTo>
                    <a:pt x="2037587" y="830585"/>
                  </a:lnTo>
                  <a:lnTo>
                    <a:pt x="2043683" y="830585"/>
                  </a:lnTo>
                  <a:lnTo>
                    <a:pt x="2043683" y="12192"/>
                  </a:lnTo>
                  <a:lnTo>
                    <a:pt x="2037587" y="12192"/>
                  </a:lnTo>
                  <a:lnTo>
                    <a:pt x="2031491" y="6096"/>
                  </a:lnTo>
                  <a:close/>
                </a:path>
                <a:path w="2044065" h="843279">
                  <a:moveTo>
                    <a:pt x="2043683" y="830585"/>
                  </a:moveTo>
                  <a:lnTo>
                    <a:pt x="2037587" y="830585"/>
                  </a:lnTo>
                  <a:lnTo>
                    <a:pt x="2031491" y="836681"/>
                  </a:lnTo>
                  <a:lnTo>
                    <a:pt x="2043683" y="836681"/>
                  </a:lnTo>
                  <a:lnTo>
                    <a:pt x="2043683" y="830585"/>
                  </a:lnTo>
                  <a:close/>
                </a:path>
                <a:path w="2044065" h="843279">
                  <a:moveTo>
                    <a:pt x="12191" y="6096"/>
                  </a:moveTo>
                  <a:lnTo>
                    <a:pt x="6095" y="12192"/>
                  </a:lnTo>
                  <a:lnTo>
                    <a:pt x="12191" y="12192"/>
                  </a:lnTo>
                  <a:lnTo>
                    <a:pt x="12191" y="6096"/>
                  </a:lnTo>
                  <a:close/>
                </a:path>
                <a:path w="2044065" h="843279">
                  <a:moveTo>
                    <a:pt x="2031491" y="6096"/>
                  </a:moveTo>
                  <a:lnTo>
                    <a:pt x="12191" y="6096"/>
                  </a:lnTo>
                  <a:lnTo>
                    <a:pt x="12191" y="12192"/>
                  </a:lnTo>
                  <a:lnTo>
                    <a:pt x="2031491" y="12192"/>
                  </a:lnTo>
                  <a:lnTo>
                    <a:pt x="2031491" y="6096"/>
                  </a:lnTo>
                  <a:close/>
                </a:path>
                <a:path w="2044065" h="843279">
                  <a:moveTo>
                    <a:pt x="2043683" y="6096"/>
                  </a:moveTo>
                  <a:lnTo>
                    <a:pt x="2031491" y="6096"/>
                  </a:lnTo>
                  <a:lnTo>
                    <a:pt x="2037587" y="12192"/>
                  </a:lnTo>
                  <a:lnTo>
                    <a:pt x="2043683" y="12192"/>
                  </a:lnTo>
                  <a:lnTo>
                    <a:pt x="2043683" y="6096"/>
                  </a:lnTo>
                  <a:close/>
                </a:path>
              </a:pathLst>
            </a:custGeom>
            <a:solidFill>
              <a:srgbClr val="000000"/>
            </a:solidFill>
          </p:spPr>
          <p:txBody>
            <a:bodyPr wrap="square" lIns="0" tIns="0" rIns="0" bIns="0" rtlCol="0"/>
            <a:lstStyle/>
            <a:p>
              <a:endParaRPr/>
            </a:p>
          </p:txBody>
        </p:sp>
      </p:grpSp>
      <p:sp>
        <p:nvSpPr>
          <p:cNvPr id="36" name="object 36"/>
          <p:cNvSpPr txBox="1"/>
          <p:nvPr/>
        </p:nvSpPr>
        <p:spPr>
          <a:xfrm>
            <a:off x="4511040" y="6114293"/>
            <a:ext cx="2032000" cy="830580"/>
          </a:xfrm>
          <a:prstGeom prst="rect">
            <a:avLst/>
          </a:prstGeom>
        </p:spPr>
        <p:txBody>
          <a:bodyPr vert="horz" wrap="square" lIns="0" tIns="28575" rIns="0" bIns="0" rtlCol="0">
            <a:spAutoFit/>
          </a:bodyPr>
          <a:lstStyle/>
          <a:p>
            <a:pPr marL="497840" indent="-407670">
              <a:lnSpc>
                <a:spcPct val="100000"/>
              </a:lnSpc>
              <a:spcBef>
                <a:spcPts val="225"/>
              </a:spcBef>
              <a:buClr>
                <a:srgbClr val="70AC46"/>
              </a:buClr>
              <a:buChar char="■"/>
              <a:tabLst>
                <a:tab pos="497840" algn="l"/>
                <a:tab pos="498475" algn="l"/>
              </a:tabLst>
            </a:pPr>
            <a:r>
              <a:rPr sz="1600" spc="-5" dirty="0">
                <a:latin typeface="Noto Sans CJK JP Regular"/>
                <a:cs typeface="Noto Sans CJK JP Regular"/>
              </a:rPr>
              <a:t>電話診療</a:t>
            </a:r>
            <a:endParaRPr sz="1600">
              <a:latin typeface="Noto Sans CJK JP Regular"/>
              <a:cs typeface="Noto Sans CJK JP Regular"/>
            </a:endParaRPr>
          </a:p>
          <a:p>
            <a:pPr marL="497840" indent="-407670">
              <a:lnSpc>
                <a:spcPct val="100000"/>
              </a:lnSpc>
              <a:buClr>
                <a:srgbClr val="4472C3"/>
              </a:buClr>
              <a:buChar char="■"/>
              <a:tabLst>
                <a:tab pos="497840" algn="l"/>
                <a:tab pos="498475" algn="l"/>
              </a:tabLst>
            </a:pPr>
            <a:r>
              <a:rPr sz="1600" spc="-5" dirty="0">
                <a:latin typeface="Noto Sans CJK JP Regular"/>
                <a:cs typeface="Noto Sans CJK JP Regular"/>
              </a:rPr>
              <a:t>オンライン診療</a:t>
            </a:r>
            <a:endParaRPr sz="1600">
              <a:latin typeface="Noto Sans CJK JP Regular"/>
              <a:cs typeface="Noto Sans CJK JP Regular"/>
            </a:endParaRPr>
          </a:p>
          <a:p>
            <a:pPr marL="497840" indent="-407670">
              <a:lnSpc>
                <a:spcPct val="100000"/>
              </a:lnSpc>
              <a:buClr>
                <a:srgbClr val="FFBF00"/>
              </a:buClr>
              <a:buChar char="■"/>
              <a:tabLst>
                <a:tab pos="497840" algn="l"/>
                <a:tab pos="498475" algn="l"/>
              </a:tabLst>
            </a:pPr>
            <a:r>
              <a:rPr sz="1600" spc="-5" dirty="0">
                <a:latin typeface="Noto Sans CJK JP Regular"/>
                <a:cs typeface="Noto Sans CJK JP Regular"/>
              </a:rPr>
              <a:t>不明</a:t>
            </a:r>
            <a:endParaRPr sz="1600">
              <a:latin typeface="Noto Sans CJK JP Regular"/>
              <a:cs typeface="Noto Sans CJK JP Regul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52315" y="361174"/>
            <a:ext cx="2583180" cy="290830"/>
          </a:xfrm>
          <a:prstGeom prst="rect">
            <a:avLst/>
          </a:prstGeom>
        </p:spPr>
        <p:txBody>
          <a:bodyPr vert="horz" wrap="square" lIns="0" tIns="13335" rIns="0" bIns="0" rtlCol="0">
            <a:spAutoFit/>
          </a:bodyPr>
          <a:lstStyle/>
          <a:p>
            <a:pPr>
              <a:lnSpc>
                <a:spcPct val="100000"/>
              </a:lnSpc>
              <a:spcBef>
                <a:spcPts val="105"/>
              </a:spcBef>
            </a:pPr>
            <a:r>
              <a:rPr sz="1800" b="0" dirty="0">
                <a:solidFill>
                  <a:srgbClr val="FFFFFF"/>
                </a:solidFill>
                <a:latin typeface="Noto Sans CJK JP Medium"/>
                <a:cs typeface="Noto Sans CJK JP Medium"/>
              </a:rPr>
              <a:t>本検討会</a:t>
            </a:r>
            <a:r>
              <a:rPr sz="1800" b="0" spc="-340" dirty="0">
                <a:solidFill>
                  <a:srgbClr val="FFFFFF"/>
                </a:solidFill>
                <a:latin typeface="Noto Sans CJK JP Medium"/>
                <a:cs typeface="Noto Sans CJK JP Medium"/>
              </a:rPr>
              <a:t>に</a:t>
            </a:r>
            <a:r>
              <a:rPr sz="1800" b="0" spc="-305" dirty="0">
                <a:solidFill>
                  <a:srgbClr val="FFFFFF"/>
                </a:solidFill>
                <a:latin typeface="Noto Sans CJK JP Medium"/>
                <a:cs typeface="Noto Sans CJK JP Medium"/>
              </a:rPr>
              <a:t>お</a:t>
            </a:r>
            <a:r>
              <a:rPr sz="1800" b="0" spc="-270" dirty="0">
                <a:solidFill>
                  <a:srgbClr val="FFFFFF"/>
                </a:solidFill>
                <a:latin typeface="Noto Sans CJK JP Medium"/>
                <a:cs typeface="Noto Sans CJK JP Medium"/>
              </a:rPr>
              <a:t>け</a:t>
            </a:r>
            <a:r>
              <a:rPr sz="1800" b="0" spc="-365" dirty="0">
                <a:solidFill>
                  <a:srgbClr val="FFFFFF"/>
                </a:solidFill>
                <a:latin typeface="Noto Sans CJK JP Medium"/>
                <a:cs typeface="Noto Sans CJK JP Medium"/>
              </a:rPr>
              <a:t>る</a:t>
            </a:r>
            <a:r>
              <a:rPr sz="1800" b="0" dirty="0">
                <a:solidFill>
                  <a:srgbClr val="FFFFFF"/>
                </a:solidFill>
                <a:latin typeface="Noto Sans CJK JP Medium"/>
                <a:cs typeface="Noto Sans CJK JP Medium"/>
              </a:rPr>
              <a:t>検証事項</a:t>
            </a:r>
            <a:endParaRPr sz="1800">
              <a:latin typeface="Noto Sans CJK JP Medium"/>
              <a:cs typeface="Noto Sans CJK JP Medium"/>
            </a:endParaRPr>
          </a:p>
        </p:txBody>
      </p:sp>
      <p:sp>
        <p:nvSpPr>
          <p:cNvPr id="3" name="object 3"/>
          <p:cNvSpPr/>
          <p:nvPr/>
        </p:nvSpPr>
        <p:spPr>
          <a:xfrm>
            <a:off x="772668" y="348996"/>
            <a:ext cx="9144000" cy="329183"/>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4039615" y="362204"/>
            <a:ext cx="2608580" cy="299720"/>
          </a:xfrm>
          <a:prstGeom prst="rect">
            <a:avLst/>
          </a:prstGeom>
        </p:spPr>
        <p:txBody>
          <a:bodyPr vert="horz" wrap="square" lIns="0" tIns="12700" rIns="0" bIns="0" rtlCol="0">
            <a:spAutoFit/>
          </a:bodyPr>
          <a:lstStyle/>
          <a:p>
            <a:pPr marL="12700">
              <a:lnSpc>
                <a:spcPct val="100000"/>
              </a:lnSpc>
              <a:spcBef>
                <a:spcPts val="100"/>
              </a:spcBef>
            </a:pPr>
            <a:r>
              <a:rPr sz="1800" b="0" dirty="0">
                <a:latin typeface="Noto Sans CJK JP Medium"/>
                <a:cs typeface="Noto Sans CJK JP Medium"/>
              </a:rPr>
              <a:t>本検討会</a:t>
            </a:r>
            <a:r>
              <a:rPr sz="1800" b="0" spc="-340" dirty="0">
                <a:latin typeface="Noto Sans CJK JP Medium"/>
                <a:cs typeface="Noto Sans CJK JP Medium"/>
              </a:rPr>
              <a:t>に</a:t>
            </a:r>
            <a:r>
              <a:rPr sz="1800" b="0" spc="-305" dirty="0">
                <a:latin typeface="Noto Sans CJK JP Medium"/>
                <a:cs typeface="Noto Sans CJK JP Medium"/>
              </a:rPr>
              <a:t>お</a:t>
            </a:r>
            <a:r>
              <a:rPr sz="1800" b="0" spc="-270" dirty="0">
                <a:latin typeface="Noto Sans CJK JP Medium"/>
                <a:cs typeface="Noto Sans CJK JP Medium"/>
              </a:rPr>
              <a:t>け</a:t>
            </a:r>
            <a:r>
              <a:rPr sz="1800" b="0" spc="-365" dirty="0">
                <a:latin typeface="Noto Sans CJK JP Medium"/>
                <a:cs typeface="Noto Sans CJK JP Medium"/>
              </a:rPr>
              <a:t>る</a:t>
            </a:r>
            <a:r>
              <a:rPr sz="1800" b="0" dirty="0">
                <a:latin typeface="Noto Sans CJK JP Medium"/>
                <a:cs typeface="Noto Sans CJK JP Medium"/>
              </a:rPr>
              <a:t>検証事項</a:t>
            </a:r>
            <a:endParaRPr sz="1800">
              <a:latin typeface="Noto Sans CJK JP Medium"/>
              <a:cs typeface="Noto Sans CJK JP Medium"/>
            </a:endParaRPr>
          </a:p>
        </p:txBody>
      </p:sp>
      <p:sp>
        <p:nvSpPr>
          <p:cNvPr id="5" name="object 5"/>
          <p:cNvSpPr/>
          <p:nvPr/>
        </p:nvSpPr>
        <p:spPr>
          <a:xfrm>
            <a:off x="906780" y="711708"/>
            <a:ext cx="8966200" cy="1397635"/>
          </a:xfrm>
          <a:custGeom>
            <a:avLst/>
            <a:gdLst/>
            <a:ahLst/>
            <a:cxnLst/>
            <a:rect l="l" t="t" r="r" b="b"/>
            <a:pathLst>
              <a:path w="8966200" h="1397635">
                <a:moveTo>
                  <a:pt x="8965692" y="0"/>
                </a:moveTo>
                <a:lnTo>
                  <a:pt x="0" y="0"/>
                </a:lnTo>
                <a:lnTo>
                  <a:pt x="0" y="1397507"/>
                </a:lnTo>
                <a:lnTo>
                  <a:pt x="8965692" y="1397507"/>
                </a:lnTo>
                <a:lnTo>
                  <a:pt x="8965692" y="1391412"/>
                </a:lnTo>
                <a:lnTo>
                  <a:pt x="13715" y="1391412"/>
                </a:lnTo>
                <a:lnTo>
                  <a:pt x="7619" y="1385315"/>
                </a:lnTo>
                <a:lnTo>
                  <a:pt x="13715" y="1385315"/>
                </a:lnTo>
                <a:lnTo>
                  <a:pt x="13715" y="13716"/>
                </a:lnTo>
                <a:lnTo>
                  <a:pt x="7619" y="13716"/>
                </a:lnTo>
                <a:lnTo>
                  <a:pt x="13715" y="6096"/>
                </a:lnTo>
                <a:lnTo>
                  <a:pt x="8965692" y="6096"/>
                </a:lnTo>
                <a:lnTo>
                  <a:pt x="8965692" y="0"/>
                </a:lnTo>
                <a:close/>
              </a:path>
              <a:path w="8966200" h="1397635">
                <a:moveTo>
                  <a:pt x="13715" y="1385315"/>
                </a:moveTo>
                <a:lnTo>
                  <a:pt x="7619" y="1385315"/>
                </a:lnTo>
                <a:lnTo>
                  <a:pt x="13715" y="1391412"/>
                </a:lnTo>
                <a:lnTo>
                  <a:pt x="13715" y="1385315"/>
                </a:lnTo>
                <a:close/>
              </a:path>
              <a:path w="8966200" h="1397635">
                <a:moveTo>
                  <a:pt x="8951976" y="1385315"/>
                </a:moveTo>
                <a:lnTo>
                  <a:pt x="13715" y="1385315"/>
                </a:lnTo>
                <a:lnTo>
                  <a:pt x="13715" y="1391412"/>
                </a:lnTo>
                <a:lnTo>
                  <a:pt x="8951976" y="1391412"/>
                </a:lnTo>
                <a:lnTo>
                  <a:pt x="8951976" y="1385315"/>
                </a:lnTo>
                <a:close/>
              </a:path>
              <a:path w="8966200" h="1397635">
                <a:moveTo>
                  <a:pt x="8951976" y="6096"/>
                </a:moveTo>
                <a:lnTo>
                  <a:pt x="8951976" y="1391412"/>
                </a:lnTo>
                <a:lnTo>
                  <a:pt x="8959596" y="1385315"/>
                </a:lnTo>
                <a:lnTo>
                  <a:pt x="8965692" y="1385315"/>
                </a:lnTo>
                <a:lnTo>
                  <a:pt x="8965692" y="13716"/>
                </a:lnTo>
                <a:lnTo>
                  <a:pt x="8959596" y="13716"/>
                </a:lnTo>
                <a:lnTo>
                  <a:pt x="8951976" y="6096"/>
                </a:lnTo>
                <a:close/>
              </a:path>
              <a:path w="8966200" h="1397635">
                <a:moveTo>
                  <a:pt x="8965692" y="1385315"/>
                </a:moveTo>
                <a:lnTo>
                  <a:pt x="8959596" y="1385315"/>
                </a:lnTo>
                <a:lnTo>
                  <a:pt x="8951976" y="1391412"/>
                </a:lnTo>
                <a:lnTo>
                  <a:pt x="8965692" y="1391412"/>
                </a:lnTo>
                <a:lnTo>
                  <a:pt x="8965692" y="1385315"/>
                </a:lnTo>
                <a:close/>
              </a:path>
              <a:path w="8966200" h="1397635">
                <a:moveTo>
                  <a:pt x="13715" y="6096"/>
                </a:moveTo>
                <a:lnTo>
                  <a:pt x="7619" y="13716"/>
                </a:lnTo>
                <a:lnTo>
                  <a:pt x="13715" y="13716"/>
                </a:lnTo>
                <a:lnTo>
                  <a:pt x="13715" y="6096"/>
                </a:lnTo>
                <a:close/>
              </a:path>
              <a:path w="8966200" h="1397635">
                <a:moveTo>
                  <a:pt x="8951976" y="6096"/>
                </a:moveTo>
                <a:lnTo>
                  <a:pt x="13715" y="6096"/>
                </a:lnTo>
                <a:lnTo>
                  <a:pt x="13715" y="13716"/>
                </a:lnTo>
                <a:lnTo>
                  <a:pt x="8951976" y="13716"/>
                </a:lnTo>
                <a:lnTo>
                  <a:pt x="8951976" y="6096"/>
                </a:lnTo>
                <a:close/>
              </a:path>
              <a:path w="8966200" h="1397635">
                <a:moveTo>
                  <a:pt x="8965692" y="6096"/>
                </a:moveTo>
                <a:lnTo>
                  <a:pt x="8951976" y="6096"/>
                </a:lnTo>
                <a:lnTo>
                  <a:pt x="8959596" y="13716"/>
                </a:lnTo>
                <a:lnTo>
                  <a:pt x="8965692" y="13716"/>
                </a:lnTo>
                <a:lnTo>
                  <a:pt x="8965692" y="6096"/>
                </a:lnTo>
                <a:close/>
              </a:path>
            </a:pathLst>
          </a:custGeom>
          <a:solidFill>
            <a:srgbClr val="000000"/>
          </a:solidFill>
        </p:spPr>
        <p:txBody>
          <a:bodyPr wrap="square" lIns="0" tIns="0" rIns="0" bIns="0" rtlCol="0"/>
          <a:lstStyle/>
          <a:p>
            <a:endParaRPr/>
          </a:p>
        </p:txBody>
      </p:sp>
      <p:sp>
        <p:nvSpPr>
          <p:cNvPr id="6" name="object 6"/>
          <p:cNvSpPr txBox="1"/>
          <p:nvPr/>
        </p:nvSpPr>
        <p:spPr>
          <a:xfrm>
            <a:off x="1336039" y="3580892"/>
            <a:ext cx="3302000" cy="269240"/>
          </a:xfrm>
          <a:prstGeom prst="rect">
            <a:avLst/>
          </a:prstGeom>
        </p:spPr>
        <p:txBody>
          <a:bodyPr vert="horz" wrap="square" lIns="0" tIns="12065" rIns="0" bIns="0" rtlCol="0">
            <a:spAutoFit/>
          </a:bodyPr>
          <a:lstStyle/>
          <a:p>
            <a:pPr marL="12700">
              <a:lnSpc>
                <a:spcPct val="100000"/>
              </a:lnSpc>
              <a:spcBef>
                <a:spcPts val="95"/>
              </a:spcBef>
              <a:tabLst>
                <a:tab pos="422275" algn="l"/>
              </a:tabLst>
            </a:pPr>
            <a:r>
              <a:rPr sz="1600" b="0" spc="-5" dirty="0">
                <a:latin typeface="Noto Sans CJK JP Medium"/>
                <a:cs typeface="Noto Sans CJK JP Medium"/>
              </a:rPr>
              <a:t>②	</a:t>
            </a:r>
            <a:r>
              <a:rPr sz="1600" b="0" spc="5" dirty="0">
                <a:latin typeface="Noto Sans CJK JP Medium"/>
                <a:cs typeface="Noto Sans CJK JP Medium"/>
              </a:rPr>
              <a:t>特</a:t>
            </a:r>
            <a:r>
              <a:rPr sz="1600" b="0" spc="15" dirty="0">
                <a:latin typeface="Noto Sans CJK JP Medium"/>
                <a:cs typeface="Noto Sans CJK JP Medium"/>
              </a:rPr>
              <a:t>例</a:t>
            </a:r>
            <a:r>
              <a:rPr sz="1600" b="0" spc="5" dirty="0">
                <a:latin typeface="Noto Sans CJK JP Medium"/>
                <a:cs typeface="Noto Sans CJK JP Medium"/>
              </a:rPr>
              <a:t>措</a:t>
            </a:r>
            <a:r>
              <a:rPr sz="1600" b="0" spc="15" dirty="0">
                <a:latin typeface="Noto Sans CJK JP Medium"/>
                <a:cs typeface="Noto Sans CJK JP Medium"/>
              </a:rPr>
              <a:t>置</a:t>
            </a:r>
            <a:r>
              <a:rPr sz="1600" b="0" spc="5" dirty="0">
                <a:latin typeface="Noto Sans CJK JP Medium"/>
                <a:cs typeface="Noto Sans CJK JP Medium"/>
              </a:rPr>
              <a:t>に</a:t>
            </a:r>
            <a:r>
              <a:rPr sz="1600" b="0" spc="15" dirty="0">
                <a:latin typeface="Noto Sans CJK JP Medium"/>
                <a:cs typeface="Noto Sans CJK JP Medium"/>
              </a:rPr>
              <a:t>お</a:t>
            </a:r>
            <a:r>
              <a:rPr sz="1600" b="0" spc="5" dirty="0">
                <a:latin typeface="Noto Sans CJK JP Medium"/>
                <a:cs typeface="Noto Sans CJK JP Medium"/>
              </a:rPr>
              <a:t>ける</a:t>
            </a:r>
            <a:r>
              <a:rPr sz="1600" b="0" spc="15" dirty="0">
                <a:latin typeface="Noto Sans CJK JP Medium"/>
                <a:cs typeface="Noto Sans CJK JP Medium"/>
              </a:rPr>
              <a:t>要</a:t>
            </a:r>
            <a:r>
              <a:rPr sz="1600" b="0" spc="5" dirty="0">
                <a:latin typeface="Noto Sans CJK JP Medium"/>
                <a:cs typeface="Noto Sans CJK JP Medium"/>
              </a:rPr>
              <a:t>件</a:t>
            </a:r>
            <a:r>
              <a:rPr sz="1600" b="0" spc="15" dirty="0">
                <a:latin typeface="Noto Sans CJK JP Medium"/>
                <a:cs typeface="Noto Sans CJK JP Medium"/>
              </a:rPr>
              <a:t>に</a:t>
            </a:r>
            <a:r>
              <a:rPr sz="1600" b="0" spc="5" dirty="0">
                <a:latin typeface="Noto Sans CJK JP Medium"/>
                <a:cs typeface="Noto Sans CJK JP Medium"/>
              </a:rPr>
              <a:t>つ</a:t>
            </a:r>
            <a:r>
              <a:rPr sz="1600" b="0" spc="15" dirty="0">
                <a:latin typeface="Noto Sans CJK JP Medium"/>
                <a:cs typeface="Noto Sans CJK JP Medium"/>
              </a:rPr>
              <a:t>い</a:t>
            </a:r>
            <a:r>
              <a:rPr sz="1600" b="0" spc="-5" dirty="0">
                <a:latin typeface="Noto Sans CJK JP Medium"/>
                <a:cs typeface="Noto Sans CJK JP Medium"/>
              </a:rPr>
              <a:t>て</a:t>
            </a:r>
            <a:endParaRPr sz="1600">
              <a:latin typeface="Noto Sans CJK JP Medium"/>
              <a:cs typeface="Noto Sans CJK JP Medium"/>
            </a:endParaRPr>
          </a:p>
        </p:txBody>
      </p:sp>
      <p:sp>
        <p:nvSpPr>
          <p:cNvPr id="7" name="object 7"/>
          <p:cNvSpPr txBox="1"/>
          <p:nvPr/>
        </p:nvSpPr>
        <p:spPr>
          <a:xfrm>
            <a:off x="1336039" y="4525772"/>
            <a:ext cx="5760720" cy="269240"/>
          </a:xfrm>
          <a:prstGeom prst="rect">
            <a:avLst/>
          </a:prstGeom>
        </p:spPr>
        <p:txBody>
          <a:bodyPr vert="horz" wrap="square" lIns="0" tIns="12065" rIns="0" bIns="0" rtlCol="0">
            <a:spAutoFit/>
          </a:bodyPr>
          <a:lstStyle/>
          <a:p>
            <a:pPr marL="12700">
              <a:lnSpc>
                <a:spcPct val="100000"/>
              </a:lnSpc>
              <a:spcBef>
                <a:spcPts val="95"/>
              </a:spcBef>
              <a:tabLst>
                <a:tab pos="422275" algn="l"/>
              </a:tabLst>
            </a:pPr>
            <a:r>
              <a:rPr sz="1600" b="0" spc="-5" dirty="0">
                <a:latin typeface="Noto Sans CJK JP Medium"/>
                <a:cs typeface="Noto Sans CJK JP Medium"/>
              </a:rPr>
              <a:t>③	</a:t>
            </a:r>
            <a:r>
              <a:rPr sz="1600" b="0" spc="5" dirty="0">
                <a:latin typeface="Noto Sans CJK JP Medium"/>
                <a:cs typeface="Noto Sans CJK JP Medium"/>
              </a:rPr>
              <a:t>「</a:t>
            </a:r>
            <a:r>
              <a:rPr sz="1600" b="0" spc="15" dirty="0">
                <a:latin typeface="Noto Sans CJK JP Medium"/>
                <a:cs typeface="Noto Sans CJK JP Medium"/>
              </a:rPr>
              <a:t>医</a:t>
            </a:r>
            <a:r>
              <a:rPr sz="1600" b="0" spc="5" dirty="0">
                <a:latin typeface="Noto Sans CJK JP Medium"/>
                <a:cs typeface="Noto Sans CJK JP Medium"/>
              </a:rPr>
              <a:t>師</a:t>
            </a:r>
            <a:r>
              <a:rPr sz="1600" b="0" spc="15" dirty="0">
                <a:latin typeface="Noto Sans CJK JP Medium"/>
                <a:cs typeface="Noto Sans CJK JP Medium"/>
              </a:rPr>
              <a:t>が</a:t>
            </a:r>
            <a:r>
              <a:rPr sz="1600" b="0" spc="5" dirty="0">
                <a:latin typeface="Noto Sans CJK JP Medium"/>
                <a:cs typeface="Noto Sans CJK JP Medium"/>
              </a:rPr>
              <a:t>医</a:t>
            </a:r>
            <a:r>
              <a:rPr sz="1600" b="0" spc="15" dirty="0">
                <a:latin typeface="Noto Sans CJK JP Medium"/>
                <a:cs typeface="Noto Sans CJK JP Medium"/>
              </a:rPr>
              <a:t>学</a:t>
            </a:r>
            <a:r>
              <a:rPr sz="1600" b="0" spc="5" dirty="0">
                <a:latin typeface="Noto Sans CJK JP Medium"/>
                <a:cs typeface="Noto Sans CJK JP Medium"/>
              </a:rPr>
              <a:t>的に</a:t>
            </a:r>
            <a:r>
              <a:rPr sz="1600" b="0" spc="15" dirty="0">
                <a:latin typeface="Noto Sans CJK JP Medium"/>
                <a:cs typeface="Noto Sans CJK JP Medium"/>
              </a:rPr>
              <a:t>可</a:t>
            </a:r>
            <a:r>
              <a:rPr sz="1600" b="0" spc="5" dirty="0">
                <a:latin typeface="Noto Sans CJK JP Medium"/>
                <a:cs typeface="Noto Sans CJK JP Medium"/>
              </a:rPr>
              <a:t>能</a:t>
            </a:r>
            <a:r>
              <a:rPr sz="1600" b="0" spc="15" dirty="0">
                <a:latin typeface="Noto Sans CJK JP Medium"/>
                <a:cs typeface="Noto Sans CJK JP Medium"/>
              </a:rPr>
              <a:t>と</a:t>
            </a:r>
            <a:r>
              <a:rPr sz="1600" b="0" spc="5" dirty="0">
                <a:latin typeface="Noto Sans CJK JP Medium"/>
                <a:cs typeface="Noto Sans CJK JP Medium"/>
              </a:rPr>
              <a:t>判</a:t>
            </a:r>
            <a:r>
              <a:rPr sz="1600" b="0" spc="15" dirty="0">
                <a:latin typeface="Noto Sans CJK JP Medium"/>
                <a:cs typeface="Noto Sans CJK JP Medium"/>
              </a:rPr>
              <a:t>断</a:t>
            </a:r>
            <a:r>
              <a:rPr sz="1600" b="0" spc="5" dirty="0">
                <a:latin typeface="Noto Sans CJK JP Medium"/>
                <a:cs typeface="Noto Sans CJK JP Medium"/>
              </a:rPr>
              <a:t>した</a:t>
            </a:r>
            <a:r>
              <a:rPr sz="1600" b="0" spc="15" dirty="0">
                <a:latin typeface="Noto Sans CJK JP Medium"/>
                <a:cs typeface="Noto Sans CJK JP Medium"/>
              </a:rPr>
              <a:t>範</a:t>
            </a:r>
            <a:r>
              <a:rPr sz="1600" b="0" spc="5" dirty="0">
                <a:latin typeface="Noto Sans CJK JP Medium"/>
                <a:cs typeface="Noto Sans CJK JP Medium"/>
              </a:rPr>
              <a:t>囲</a:t>
            </a:r>
            <a:r>
              <a:rPr sz="1600" b="0" spc="15" dirty="0">
                <a:latin typeface="Noto Sans CJK JP Medium"/>
                <a:cs typeface="Noto Sans CJK JP Medium"/>
              </a:rPr>
              <a:t>」</a:t>
            </a:r>
            <a:r>
              <a:rPr sz="1600" b="0" spc="5" dirty="0">
                <a:latin typeface="Noto Sans CJK JP Medium"/>
                <a:cs typeface="Noto Sans CJK JP Medium"/>
              </a:rPr>
              <a:t>の</a:t>
            </a:r>
            <a:r>
              <a:rPr sz="1600" b="0" spc="15" dirty="0">
                <a:latin typeface="Noto Sans CJK JP Medium"/>
                <a:cs typeface="Noto Sans CJK JP Medium"/>
              </a:rPr>
              <a:t>適</a:t>
            </a:r>
            <a:r>
              <a:rPr sz="1600" b="0" spc="5" dirty="0">
                <a:latin typeface="Noto Sans CJK JP Medium"/>
                <a:cs typeface="Noto Sans CJK JP Medium"/>
              </a:rPr>
              <a:t>切性</a:t>
            </a:r>
            <a:r>
              <a:rPr sz="1600" b="0" spc="15" dirty="0">
                <a:latin typeface="Noto Sans CJK JP Medium"/>
                <a:cs typeface="Noto Sans CJK JP Medium"/>
              </a:rPr>
              <a:t>に</a:t>
            </a:r>
            <a:r>
              <a:rPr sz="1600" b="0" spc="5" dirty="0">
                <a:latin typeface="Noto Sans CJK JP Medium"/>
                <a:cs typeface="Noto Sans CJK JP Medium"/>
              </a:rPr>
              <a:t>つ</a:t>
            </a:r>
            <a:r>
              <a:rPr sz="1600" b="0" spc="15" dirty="0">
                <a:latin typeface="Noto Sans CJK JP Medium"/>
                <a:cs typeface="Noto Sans CJK JP Medium"/>
              </a:rPr>
              <a:t>い</a:t>
            </a:r>
            <a:r>
              <a:rPr sz="1600" b="0" spc="-5" dirty="0">
                <a:latin typeface="Noto Sans CJK JP Medium"/>
                <a:cs typeface="Noto Sans CJK JP Medium"/>
              </a:rPr>
              <a:t>て</a:t>
            </a:r>
            <a:endParaRPr sz="1600">
              <a:latin typeface="Noto Sans CJK JP Medium"/>
              <a:cs typeface="Noto Sans CJK JP Medium"/>
            </a:endParaRPr>
          </a:p>
        </p:txBody>
      </p:sp>
      <p:sp>
        <p:nvSpPr>
          <p:cNvPr id="8" name="object 8"/>
          <p:cNvSpPr txBox="1"/>
          <p:nvPr/>
        </p:nvSpPr>
        <p:spPr>
          <a:xfrm>
            <a:off x="1336039" y="5472176"/>
            <a:ext cx="3506470" cy="269240"/>
          </a:xfrm>
          <a:prstGeom prst="rect">
            <a:avLst/>
          </a:prstGeom>
        </p:spPr>
        <p:txBody>
          <a:bodyPr vert="horz" wrap="square" lIns="0" tIns="12065" rIns="0" bIns="0" rtlCol="0">
            <a:spAutoFit/>
          </a:bodyPr>
          <a:lstStyle/>
          <a:p>
            <a:pPr marL="12700">
              <a:lnSpc>
                <a:spcPct val="100000"/>
              </a:lnSpc>
              <a:spcBef>
                <a:spcPts val="95"/>
              </a:spcBef>
              <a:tabLst>
                <a:tab pos="422275" algn="l"/>
              </a:tabLst>
            </a:pPr>
            <a:r>
              <a:rPr sz="1600" b="0" spc="-5" dirty="0">
                <a:latin typeface="Noto Sans CJK JP Medium"/>
                <a:cs typeface="Noto Sans CJK JP Medium"/>
              </a:rPr>
              <a:t>④	</a:t>
            </a:r>
            <a:r>
              <a:rPr sz="1600" b="0" spc="5" dirty="0">
                <a:latin typeface="Noto Sans CJK JP Medium"/>
                <a:cs typeface="Noto Sans CJK JP Medium"/>
              </a:rPr>
              <a:t>医</a:t>
            </a:r>
            <a:r>
              <a:rPr sz="1600" b="0" spc="15" dirty="0">
                <a:latin typeface="Noto Sans CJK JP Medium"/>
                <a:cs typeface="Noto Sans CJK JP Medium"/>
              </a:rPr>
              <a:t>師</a:t>
            </a:r>
            <a:r>
              <a:rPr sz="1600" b="0" spc="5" dirty="0">
                <a:latin typeface="Noto Sans CJK JP Medium"/>
                <a:cs typeface="Noto Sans CJK JP Medium"/>
              </a:rPr>
              <a:t>の</a:t>
            </a:r>
            <a:r>
              <a:rPr sz="1600" b="0" spc="15" dirty="0">
                <a:latin typeface="Noto Sans CJK JP Medium"/>
                <a:cs typeface="Noto Sans CJK JP Medium"/>
              </a:rPr>
              <a:t>対</a:t>
            </a:r>
            <a:r>
              <a:rPr sz="1600" b="0" spc="5" dirty="0">
                <a:latin typeface="Noto Sans CJK JP Medium"/>
                <a:cs typeface="Noto Sans CJK JP Medium"/>
              </a:rPr>
              <a:t>応</a:t>
            </a:r>
            <a:r>
              <a:rPr sz="1600" b="0" spc="15" dirty="0">
                <a:latin typeface="Noto Sans CJK JP Medium"/>
                <a:cs typeface="Noto Sans CJK JP Medium"/>
              </a:rPr>
              <a:t>方</a:t>
            </a:r>
            <a:r>
              <a:rPr sz="1600" b="0" spc="5" dirty="0">
                <a:latin typeface="Noto Sans CJK JP Medium"/>
                <a:cs typeface="Noto Sans CJK JP Medium"/>
              </a:rPr>
              <a:t>針の</a:t>
            </a:r>
            <a:r>
              <a:rPr sz="1600" b="0" spc="15" dirty="0">
                <a:latin typeface="Noto Sans CJK JP Medium"/>
                <a:cs typeface="Noto Sans CJK JP Medium"/>
              </a:rPr>
              <a:t>適</a:t>
            </a:r>
            <a:r>
              <a:rPr sz="1600" b="0" spc="5" dirty="0">
                <a:latin typeface="Noto Sans CJK JP Medium"/>
                <a:cs typeface="Noto Sans CJK JP Medium"/>
              </a:rPr>
              <a:t>切</a:t>
            </a:r>
            <a:r>
              <a:rPr sz="1600" b="0" spc="15" dirty="0">
                <a:latin typeface="Noto Sans CJK JP Medium"/>
                <a:cs typeface="Noto Sans CJK JP Medium"/>
              </a:rPr>
              <a:t>性</a:t>
            </a:r>
            <a:r>
              <a:rPr sz="1600" b="0" spc="5" dirty="0">
                <a:latin typeface="Noto Sans CJK JP Medium"/>
                <a:cs typeface="Noto Sans CJK JP Medium"/>
              </a:rPr>
              <a:t>に</a:t>
            </a:r>
            <a:r>
              <a:rPr sz="1600" b="0" spc="15" dirty="0">
                <a:latin typeface="Noto Sans CJK JP Medium"/>
                <a:cs typeface="Noto Sans CJK JP Medium"/>
              </a:rPr>
              <a:t>つ</a:t>
            </a:r>
            <a:r>
              <a:rPr sz="1600" b="0" spc="5" dirty="0">
                <a:latin typeface="Noto Sans CJK JP Medium"/>
                <a:cs typeface="Noto Sans CJK JP Medium"/>
              </a:rPr>
              <a:t>い</a:t>
            </a:r>
            <a:r>
              <a:rPr sz="1600" b="0" spc="-5" dirty="0">
                <a:latin typeface="Noto Sans CJK JP Medium"/>
                <a:cs typeface="Noto Sans CJK JP Medium"/>
              </a:rPr>
              <a:t>て</a:t>
            </a:r>
            <a:endParaRPr sz="1600">
              <a:latin typeface="Noto Sans CJK JP Medium"/>
              <a:cs typeface="Noto Sans CJK JP Medium"/>
            </a:endParaRPr>
          </a:p>
        </p:txBody>
      </p:sp>
      <p:sp>
        <p:nvSpPr>
          <p:cNvPr id="9" name="object 9"/>
          <p:cNvSpPr txBox="1"/>
          <p:nvPr/>
        </p:nvSpPr>
        <p:spPr>
          <a:xfrm>
            <a:off x="1336039" y="6417061"/>
            <a:ext cx="1868170" cy="269240"/>
          </a:xfrm>
          <a:prstGeom prst="rect">
            <a:avLst/>
          </a:prstGeom>
        </p:spPr>
        <p:txBody>
          <a:bodyPr vert="horz" wrap="square" lIns="0" tIns="12065" rIns="0" bIns="0" rtlCol="0">
            <a:spAutoFit/>
          </a:bodyPr>
          <a:lstStyle/>
          <a:p>
            <a:pPr marL="12700">
              <a:lnSpc>
                <a:spcPct val="100000"/>
              </a:lnSpc>
              <a:spcBef>
                <a:spcPts val="95"/>
              </a:spcBef>
              <a:tabLst>
                <a:tab pos="422275" algn="l"/>
              </a:tabLst>
            </a:pPr>
            <a:r>
              <a:rPr sz="1600" b="0" spc="-5" dirty="0">
                <a:latin typeface="Noto Sans CJK JP Medium"/>
                <a:cs typeface="Noto Sans CJK JP Medium"/>
              </a:rPr>
              <a:t>⑤	</a:t>
            </a:r>
            <a:r>
              <a:rPr sz="1600" b="0" spc="5" dirty="0">
                <a:latin typeface="Noto Sans CJK JP Medium"/>
                <a:cs typeface="Noto Sans CJK JP Medium"/>
              </a:rPr>
              <a:t>処</a:t>
            </a:r>
            <a:r>
              <a:rPr sz="1600" b="0" spc="15" dirty="0">
                <a:latin typeface="Noto Sans CJK JP Medium"/>
                <a:cs typeface="Noto Sans CJK JP Medium"/>
              </a:rPr>
              <a:t>方</a:t>
            </a:r>
            <a:r>
              <a:rPr sz="1600" b="0" spc="5" dirty="0">
                <a:latin typeface="Noto Sans CJK JP Medium"/>
                <a:cs typeface="Noto Sans CJK JP Medium"/>
              </a:rPr>
              <a:t>薬</a:t>
            </a:r>
            <a:r>
              <a:rPr sz="1600" b="0" spc="15" dirty="0">
                <a:latin typeface="Noto Sans CJK JP Medium"/>
                <a:cs typeface="Noto Sans CJK JP Medium"/>
              </a:rPr>
              <a:t>に</a:t>
            </a:r>
            <a:r>
              <a:rPr sz="1600" b="0" spc="5" dirty="0">
                <a:latin typeface="Noto Sans CJK JP Medium"/>
                <a:cs typeface="Noto Sans CJK JP Medium"/>
              </a:rPr>
              <a:t>つ</a:t>
            </a:r>
            <a:r>
              <a:rPr sz="1600" b="0" spc="15" dirty="0">
                <a:latin typeface="Noto Sans CJK JP Medium"/>
                <a:cs typeface="Noto Sans CJK JP Medium"/>
              </a:rPr>
              <a:t>い</a:t>
            </a:r>
            <a:r>
              <a:rPr sz="1600" b="0" spc="-5" dirty="0">
                <a:latin typeface="Noto Sans CJK JP Medium"/>
                <a:cs typeface="Noto Sans CJK JP Medium"/>
              </a:rPr>
              <a:t>て</a:t>
            </a:r>
            <a:endParaRPr sz="1600">
              <a:latin typeface="Noto Sans CJK JP Medium"/>
              <a:cs typeface="Noto Sans CJK JP Medium"/>
            </a:endParaRPr>
          </a:p>
        </p:txBody>
      </p:sp>
      <p:sp>
        <p:nvSpPr>
          <p:cNvPr id="10" name="object 10"/>
          <p:cNvSpPr/>
          <p:nvPr/>
        </p:nvSpPr>
        <p:spPr>
          <a:xfrm>
            <a:off x="1237488" y="2575560"/>
            <a:ext cx="2705100" cy="407034"/>
          </a:xfrm>
          <a:custGeom>
            <a:avLst/>
            <a:gdLst/>
            <a:ahLst/>
            <a:cxnLst/>
            <a:rect l="l" t="t" r="r" b="b"/>
            <a:pathLst>
              <a:path w="2705100" h="407035">
                <a:moveTo>
                  <a:pt x="2705100" y="0"/>
                </a:moveTo>
                <a:lnTo>
                  <a:pt x="0" y="0"/>
                </a:lnTo>
                <a:lnTo>
                  <a:pt x="0" y="406908"/>
                </a:lnTo>
                <a:lnTo>
                  <a:pt x="2705100" y="406908"/>
                </a:lnTo>
                <a:lnTo>
                  <a:pt x="2705100" y="387096"/>
                </a:lnTo>
                <a:lnTo>
                  <a:pt x="38100" y="387096"/>
                </a:lnTo>
                <a:lnTo>
                  <a:pt x="19812" y="368808"/>
                </a:lnTo>
                <a:lnTo>
                  <a:pt x="38100" y="368808"/>
                </a:lnTo>
                <a:lnTo>
                  <a:pt x="38100" y="38100"/>
                </a:lnTo>
                <a:lnTo>
                  <a:pt x="19812" y="38100"/>
                </a:lnTo>
                <a:lnTo>
                  <a:pt x="38100" y="19812"/>
                </a:lnTo>
                <a:lnTo>
                  <a:pt x="2705100" y="19812"/>
                </a:lnTo>
                <a:lnTo>
                  <a:pt x="2705100" y="0"/>
                </a:lnTo>
                <a:close/>
              </a:path>
              <a:path w="2705100" h="407035">
                <a:moveTo>
                  <a:pt x="38100" y="368808"/>
                </a:moveTo>
                <a:lnTo>
                  <a:pt x="19812" y="368808"/>
                </a:lnTo>
                <a:lnTo>
                  <a:pt x="38100" y="387096"/>
                </a:lnTo>
                <a:lnTo>
                  <a:pt x="38100" y="368808"/>
                </a:lnTo>
                <a:close/>
              </a:path>
              <a:path w="2705100" h="407035">
                <a:moveTo>
                  <a:pt x="2667000" y="368808"/>
                </a:moveTo>
                <a:lnTo>
                  <a:pt x="38100" y="368808"/>
                </a:lnTo>
                <a:lnTo>
                  <a:pt x="38100" y="387096"/>
                </a:lnTo>
                <a:lnTo>
                  <a:pt x="2667000" y="387096"/>
                </a:lnTo>
                <a:lnTo>
                  <a:pt x="2667000" y="368808"/>
                </a:lnTo>
                <a:close/>
              </a:path>
              <a:path w="2705100" h="407035">
                <a:moveTo>
                  <a:pt x="2667000" y="19812"/>
                </a:moveTo>
                <a:lnTo>
                  <a:pt x="2667000" y="387096"/>
                </a:lnTo>
                <a:lnTo>
                  <a:pt x="2685288" y="368808"/>
                </a:lnTo>
                <a:lnTo>
                  <a:pt x="2705100" y="368808"/>
                </a:lnTo>
                <a:lnTo>
                  <a:pt x="2705100" y="38100"/>
                </a:lnTo>
                <a:lnTo>
                  <a:pt x="2685288" y="38100"/>
                </a:lnTo>
                <a:lnTo>
                  <a:pt x="2667000" y="19812"/>
                </a:lnTo>
                <a:close/>
              </a:path>
              <a:path w="2705100" h="407035">
                <a:moveTo>
                  <a:pt x="2705100" y="368808"/>
                </a:moveTo>
                <a:lnTo>
                  <a:pt x="2685288" y="368808"/>
                </a:lnTo>
                <a:lnTo>
                  <a:pt x="2667000" y="387096"/>
                </a:lnTo>
                <a:lnTo>
                  <a:pt x="2705100" y="387096"/>
                </a:lnTo>
                <a:lnTo>
                  <a:pt x="2705100" y="368808"/>
                </a:lnTo>
                <a:close/>
              </a:path>
              <a:path w="2705100" h="407035">
                <a:moveTo>
                  <a:pt x="38100" y="19812"/>
                </a:moveTo>
                <a:lnTo>
                  <a:pt x="19812" y="38100"/>
                </a:lnTo>
                <a:lnTo>
                  <a:pt x="38100" y="38100"/>
                </a:lnTo>
                <a:lnTo>
                  <a:pt x="38100" y="19812"/>
                </a:lnTo>
                <a:close/>
              </a:path>
              <a:path w="2705100" h="407035">
                <a:moveTo>
                  <a:pt x="2667000" y="19812"/>
                </a:moveTo>
                <a:lnTo>
                  <a:pt x="38100" y="19812"/>
                </a:lnTo>
                <a:lnTo>
                  <a:pt x="38100" y="38100"/>
                </a:lnTo>
                <a:lnTo>
                  <a:pt x="2667000" y="38100"/>
                </a:lnTo>
                <a:lnTo>
                  <a:pt x="2667000" y="19812"/>
                </a:lnTo>
                <a:close/>
              </a:path>
              <a:path w="2705100" h="407035">
                <a:moveTo>
                  <a:pt x="2705100" y="19812"/>
                </a:moveTo>
                <a:lnTo>
                  <a:pt x="2667000" y="19812"/>
                </a:lnTo>
                <a:lnTo>
                  <a:pt x="2685288" y="38100"/>
                </a:lnTo>
                <a:lnTo>
                  <a:pt x="2705100" y="38100"/>
                </a:lnTo>
                <a:lnTo>
                  <a:pt x="2705100" y="19812"/>
                </a:lnTo>
                <a:close/>
              </a:path>
            </a:pathLst>
          </a:custGeom>
          <a:solidFill>
            <a:srgbClr val="0070BF"/>
          </a:solidFill>
        </p:spPr>
        <p:txBody>
          <a:bodyPr wrap="square" lIns="0" tIns="0" rIns="0" bIns="0" rtlCol="0"/>
          <a:lstStyle/>
          <a:p>
            <a:endParaRPr/>
          </a:p>
        </p:txBody>
      </p:sp>
      <p:grpSp>
        <p:nvGrpSpPr>
          <p:cNvPr id="11" name="object 11"/>
          <p:cNvGrpSpPr/>
          <p:nvPr/>
        </p:nvGrpSpPr>
        <p:grpSpPr>
          <a:xfrm>
            <a:off x="1232916" y="3521964"/>
            <a:ext cx="8327390" cy="753110"/>
            <a:chOff x="1232916" y="3521964"/>
            <a:chExt cx="8327390" cy="753110"/>
          </a:xfrm>
        </p:grpSpPr>
        <p:sp>
          <p:nvSpPr>
            <p:cNvPr id="12" name="object 12"/>
            <p:cNvSpPr/>
            <p:nvPr/>
          </p:nvSpPr>
          <p:spPr>
            <a:xfrm>
              <a:off x="1232916" y="3521964"/>
              <a:ext cx="3537585" cy="407034"/>
            </a:xfrm>
            <a:custGeom>
              <a:avLst/>
              <a:gdLst/>
              <a:ahLst/>
              <a:cxnLst/>
              <a:rect l="l" t="t" r="r" b="b"/>
              <a:pathLst>
                <a:path w="3537585" h="407035">
                  <a:moveTo>
                    <a:pt x="3537204" y="0"/>
                  </a:moveTo>
                  <a:lnTo>
                    <a:pt x="0" y="0"/>
                  </a:lnTo>
                  <a:lnTo>
                    <a:pt x="0" y="406908"/>
                  </a:lnTo>
                  <a:lnTo>
                    <a:pt x="3537204" y="406908"/>
                  </a:lnTo>
                  <a:lnTo>
                    <a:pt x="3537204" y="388620"/>
                  </a:lnTo>
                  <a:lnTo>
                    <a:pt x="38100" y="388620"/>
                  </a:lnTo>
                  <a:lnTo>
                    <a:pt x="19812" y="368808"/>
                  </a:lnTo>
                  <a:lnTo>
                    <a:pt x="38100" y="368808"/>
                  </a:lnTo>
                  <a:lnTo>
                    <a:pt x="38100" y="38100"/>
                  </a:lnTo>
                  <a:lnTo>
                    <a:pt x="19812" y="38100"/>
                  </a:lnTo>
                  <a:lnTo>
                    <a:pt x="38100" y="18287"/>
                  </a:lnTo>
                  <a:lnTo>
                    <a:pt x="3537204" y="18287"/>
                  </a:lnTo>
                  <a:lnTo>
                    <a:pt x="3537204" y="0"/>
                  </a:lnTo>
                  <a:close/>
                </a:path>
                <a:path w="3537585" h="407035">
                  <a:moveTo>
                    <a:pt x="38100" y="368808"/>
                  </a:moveTo>
                  <a:lnTo>
                    <a:pt x="19812" y="368808"/>
                  </a:lnTo>
                  <a:lnTo>
                    <a:pt x="38100" y="388620"/>
                  </a:lnTo>
                  <a:lnTo>
                    <a:pt x="38100" y="368808"/>
                  </a:lnTo>
                  <a:close/>
                </a:path>
                <a:path w="3537585" h="407035">
                  <a:moveTo>
                    <a:pt x="3499104" y="368808"/>
                  </a:moveTo>
                  <a:lnTo>
                    <a:pt x="38100" y="368808"/>
                  </a:lnTo>
                  <a:lnTo>
                    <a:pt x="38100" y="388620"/>
                  </a:lnTo>
                  <a:lnTo>
                    <a:pt x="3499104" y="388620"/>
                  </a:lnTo>
                  <a:lnTo>
                    <a:pt x="3499104" y="368808"/>
                  </a:lnTo>
                  <a:close/>
                </a:path>
                <a:path w="3537585" h="407035">
                  <a:moveTo>
                    <a:pt x="3499104" y="18287"/>
                  </a:moveTo>
                  <a:lnTo>
                    <a:pt x="3499104" y="388620"/>
                  </a:lnTo>
                  <a:lnTo>
                    <a:pt x="3517392" y="368808"/>
                  </a:lnTo>
                  <a:lnTo>
                    <a:pt x="3537204" y="368808"/>
                  </a:lnTo>
                  <a:lnTo>
                    <a:pt x="3537204" y="38100"/>
                  </a:lnTo>
                  <a:lnTo>
                    <a:pt x="3517392" y="38100"/>
                  </a:lnTo>
                  <a:lnTo>
                    <a:pt x="3499104" y="18287"/>
                  </a:lnTo>
                  <a:close/>
                </a:path>
                <a:path w="3537585" h="407035">
                  <a:moveTo>
                    <a:pt x="3537204" y="368808"/>
                  </a:moveTo>
                  <a:lnTo>
                    <a:pt x="3517392" y="368808"/>
                  </a:lnTo>
                  <a:lnTo>
                    <a:pt x="3499104" y="388620"/>
                  </a:lnTo>
                  <a:lnTo>
                    <a:pt x="3537204" y="388620"/>
                  </a:lnTo>
                  <a:lnTo>
                    <a:pt x="3537204" y="368808"/>
                  </a:lnTo>
                  <a:close/>
                </a:path>
                <a:path w="3537585" h="407035">
                  <a:moveTo>
                    <a:pt x="38100" y="18287"/>
                  </a:moveTo>
                  <a:lnTo>
                    <a:pt x="19812" y="38100"/>
                  </a:lnTo>
                  <a:lnTo>
                    <a:pt x="38100" y="38100"/>
                  </a:lnTo>
                  <a:lnTo>
                    <a:pt x="38100" y="18287"/>
                  </a:lnTo>
                  <a:close/>
                </a:path>
                <a:path w="3537585" h="407035">
                  <a:moveTo>
                    <a:pt x="3499104" y="18287"/>
                  </a:moveTo>
                  <a:lnTo>
                    <a:pt x="38100" y="18287"/>
                  </a:lnTo>
                  <a:lnTo>
                    <a:pt x="38100" y="38100"/>
                  </a:lnTo>
                  <a:lnTo>
                    <a:pt x="3499104" y="38100"/>
                  </a:lnTo>
                  <a:lnTo>
                    <a:pt x="3499104" y="18287"/>
                  </a:lnTo>
                  <a:close/>
                </a:path>
                <a:path w="3537585" h="407035">
                  <a:moveTo>
                    <a:pt x="3537204" y="18287"/>
                  </a:moveTo>
                  <a:lnTo>
                    <a:pt x="3499104" y="18287"/>
                  </a:lnTo>
                  <a:lnTo>
                    <a:pt x="3517392" y="38100"/>
                  </a:lnTo>
                  <a:lnTo>
                    <a:pt x="3537204" y="38100"/>
                  </a:lnTo>
                  <a:lnTo>
                    <a:pt x="3537204" y="18287"/>
                  </a:lnTo>
                  <a:close/>
                </a:path>
              </a:pathLst>
            </a:custGeom>
            <a:solidFill>
              <a:srgbClr val="0070BF"/>
            </a:solidFill>
          </p:spPr>
          <p:txBody>
            <a:bodyPr wrap="square" lIns="0" tIns="0" rIns="0" bIns="0" rtlCol="0"/>
            <a:lstStyle/>
            <a:p>
              <a:endParaRPr/>
            </a:p>
          </p:txBody>
        </p:sp>
        <p:sp>
          <p:nvSpPr>
            <p:cNvPr id="13" name="object 13"/>
            <p:cNvSpPr/>
            <p:nvPr/>
          </p:nvSpPr>
          <p:spPr>
            <a:xfrm>
              <a:off x="1322832" y="3960876"/>
              <a:ext cx="8231505" cy="307975"/>
            </a:xfrm>
            <a:custGeom>
              <a:avLst/>
              <a:gdLst/>
              <a:ahLst/>
              <a:cxnLst/>
              <a:rect l="l" t="t" r="r" b="b"/>
              <a:pathLst>
                <a:path w="8231505" h="307975">
                  <a:moveTo>
                    <a:pt x="8231124" y="0"/>
                  </a:moveTo>
                  <a:lnTo>
                    <a:pt x="0" y="0"/>
                  </a:lnTo>
                  <a:lnTo>
                    <a:pt x="0" y="307848"/>
                  </a:lnTo>
                  <a:lnTo>
                    <a:pt x="8231124" y="307848"/>
                  </a:lnTo>
                  <a:lnTo>
                    <a:pt x="8231124" y="0"/>
                  </a:lnTo>
                  <a:close/>
                </a:path>
              </a:pathLst>
            </a:custGeom>
            <a:solidFill>
              <a:srgbClr val="DDEBF6"/>
            </a:solidFill>
          </p:spPr>
          <p:txBody>
            <a:bodyPr wrap="square" lIns="0" tIns="0" rIns="0" bIns="0" rtlCol="0"/>
            <a:lstStyle/>
            <a:p>
              <a:endParaRPr/>
            </a:p>
          </p:txBody>
        </p:sp>
        <p:sp>
          <p:nvSpPr>
            <p:cNvPr id="14" name="object 14"/>
            <p:cNvSpPr/>
            <p:nvPr/>
          </p:nvSpPr>
          <p:spPr>
            <a:xfrm>
              <a:off x="1316736" y="3954780"/>
              <a:ext cx="8243570" cy="320040"/>
            </a:xfrm>
            <a:custGeom>
              <a:avLst/>
              <a:gdLst/>
              <a:ahLst/>
              <a:cxnLst/>
              <a:rect l="l" t="t" r="r" b="b"/>
              <a:pathLst>
                <a:path w="8243570" h="320039">
                  <a:moveTo>
                    <a:pt x="8240267" y="0"/>
                  </a:moveTo>
                  <a:lnTo>
                    <a:pt x="1523" y="0"/>
                  </a:lnTo>
                  <a:lnTo>
                    <a:pt x="0" y="3047"/>
                  </a:lnTo>
                  <a:lnTo>
                    <a:pt x="0" y="316991"/>
                  </a:lnTo>
                  <a:lnTo>
                    <a:pt x="1523" y="320039"/>
                  </a:lnTo>
                  <a:lnTo>
                    <a:pt x="8240267" y="320039"/>
                  </a:lnTo>
                  <a:lnTo>
                    <a:pt x="8243315" y="316991"/>
                  </a:lnTo>
                  <a:lnTo>
                    <a:pt x="8243315" y="313943"/>
                  </a:lnTo>
                  <a:lnTo>
                    <a:pt x="12191" y="313943"/>
                  </a:lnTo>
                  <a:lnTo>
                    <a:pt x="6095" y="307847"/>
                  </a:lnTo>
                  <a:lnTo>
                    <a:pt x="12191" y="307847"/>
                  </a:lnTo>
                  <a:lnTo>
                    <a:pt x="12191" y="12191"/>
                  </a:lnTo>
                  <a:lnTo>
                    <a:pt x="6095" y="12191"/>
                  </a:lnTo>
                  <a:lnTo>
                    <a:pt x="12191" y="6095"/>
                  </a:lnTo>
                  <a:lnTo>
                    <a:pt x="8243315" y="6095"/>
                  </a:lnTo>
                  <a:lnTo>
                    <a:pt x="8243315" y="3047"/>
                  </a:lnTo>
                  <a:lnTo>
                    <a:pt x="8240267" y="0"/>
                  </a:lnTo>
                  <a:close/>
                </a:path>
                <a:path w="8243570" h="320039">
                  <a:moveTo>
                    <a:pt x="12191" y="307847"/>
                  </a:moveTo>
                  <a:lnTo>
                    <a:pt x="6095" y="307847"/>
                  </a:lnTo>
                  <a:lnTo>
                    <a:pt x="12191" y="313943"/>
                  </a:lnTo>
                  <a:lnTo>
                    <a:pt x="12191" y="307847"/>
                  </a:lnTo>
                  <a:close/>
                </a:path>
                <a:path w="8243570" h="320039">
                  <a:moveTo>
                    <a:pt x="8229600" y="307847"/>
                  </a:moveTo>
                  <a:lnTo>
                    <a:pt x="12191" y="307847"/>
                  </a:lnTo>
                  <a:lnTo>
                    <a:pt x="12191" y="313943"/>
                  </a:lnTo>
                  <a:lnTo>
                    <a:pt x="8229600" y="313943"/>
                  </a:lnTo>
                  <a:lnTo>
                    <a:pt x="8229600" y="307847"/>
                  </a:lnTo>
                  <a:close/>
                </a:path>
                <a:path w="8243570" h="320039">
                  <a:moveTo>
                    <a:pt x="8229600" y="6095"/>
                  </a:moveTo>
                  <a:lnTo>
                    <a:pt x="8229600" y="313943"/>
                  </a:lnTo>
                  <a:lnTo>
                    <a:pt x="8237219" y="307847"/>
                  </a:lnTo>
                  <a:lnTo>
                    <a:pt x="8243315" y="307847"/>
                  </a:lnTo>
                  <a:lnTo>
                    <a:pt x="8243315" y="12191"/>
                  </a:lnTo>
                  <a:lnTo>
                    <a:pt x="8237219" y="12191"/>
                  </a:lnTo>
                  <a:lnTo>
                    <a:pt x="8229600" y="6095"/>
                  </a:lnTo>
                  <a:close/>
                </a:path>
                <a:path w="8243570" h="320039">
                  <a:moveTo>
                    <a:pt x="8243315" y="307847"/>
                  </a:moveTo>
                  <a:lnTo>
                    <a:pt x="8237219" y="307847"/>
                  </a:lnTo>
                  <a:lnTo>
                    <a:pt x="8229600" y="313943"/>
                  </a:lnTo>
                  <a:lnTo>
                    <a:pt x="8243315" y="313943"/>
                  </a:lnTo>
                  <a:lnTo>
                    <a:pt x="8243315" y="307847"/>
                  </a:lnTo>
                  <a:close/>
                </a:path>
                <a:path w="8243570" h="320039">
                  <a:moveTo>
                    <a:pt x="12191" y="6095"/>
                  </a:moveTo>
                  <a:lnTo>
                    <a:pt x="6095" y="12191"/>
                  </a:lnTo>
                  <a:lnTo>
                    <a:pt x="12191" y="12191"/>
                  </a:lnTo>
                  <a:lnTo>
                    <a:pt x="12191" y="6095"/>
                  </a:lnTo>
                  <a:close/>
                </a:path>
                <a:path w="8243570" h="320039">
                  <a:moveTo>
                    <a:pt x="8229600" y="6095"/>
                  </a:moveTo>
                  <a:lnTo>
                    <a:pt x="12191" y="6095"/>
                  </a:lnTo>
                  <a:lnTo>
                    <a:pt x="12191" y="12191"/>
                  </a:lnTo>
                  <a:lnTo>
                    <a:pt x="8229600" y="12191"/>
                  </a:lnTo>
                  <a:lnTo>
                    <a:pt x="8229600" y="6095"/>
                  </a:lnTo>
                  <a:close/>
                </a:path>
                <a:path w="8243570" h="320039">
                  <a:moveTo>
                    <a:pt x="8243315" y="6095"/>
                  </a:moveTo>
                  <a:lnTo>
                    <a:pt x="8229600" y="6095"/>
                  </a:lnTo>
                  <a:lnTo>
                    <a:pt x="8237219" y="12191"/>
                  </a:lnTo>
                  <a:lnTo>
                    <a:pt x="8243315" y="12191"/>
                  </a:lnTo>
                  <a:lnTo>
                    <a:pt x="8243315" y="6095"/>
                  </a:lnTo>
                  <a:close/>
                </a:path>
              </a:pathLst>
            </a:custGeom>
            <a:solidFill>
              <a:srgbClr val="0070BF"/>
            </a:solidFill>
          </p:spPr>
          <p:txBody>
            <a:bodyPr wrap="square" lIns="0" tIns="0" rIns="0" bIns="0" rtlCol="0"/>
            <a:lstStyle/>
            <a:p>
              <a:endParaRPr/>
            </a:p>
          </p:txBody>
        </p:sp>
      </p:grpSp>
      <p:grpSp>
        <p:nvGrpSpPr>
          <p:cNvPr id="15" name="object 15"/>
          <p:cNvGrpSpPr/>
          <p:nvPr/>
        </p:nvGrpSpPr>
        <p:grpSpPr>
          <a:xfrm>
            <a:off x="1232916" y="4466844"/>
            <a:ext cx="8327390" cy="2268220"/>
            <a:chOff x="1232916" y="4466844"/>
            <a:chExt cx="8327390" cy="2268220"/>
          </a:xfrm>
        </p:grpSpPr>
        <p:sp>
          <p:nvSpPr>
            <p:cNvPr id="16" name="object 16"/>
            <p:cNvSpPr/>
            <p:nvPr/>
          </p:nvSpPr>
          <p:spPr>
            <a:xfrm>
              <a:off x="1232916" y="4466843"/>
              <a:ext cx="5954395" cy="1324610"/>
            </a:xfrm>
            <a:custGeom>
              <a:avLst/>
              <a:gdLst/>
              <a:ahLst/>
              <a:cxnLst/>
              <a:rect l="l" t="t" r="r" b="b"/>
              <a:pathLst>
                <a:path w="5954395" h="1324610">
                  <a:moveTo>
                    <a:pt x="4152900" y="947928"/>
                  </a:moveTo>
                  <a:lnTo>
                    <a:pt x="4114800" y="947928"/>
                  </a:lnTo>
                  <a:lnTo>
                    <a:pt x="4114800" y="986028"/>
                  </a:lnTo>
                  <a:lnTo>
                    <a:pt x="4114800" y="1286256"/>
                  </a:lnTo>
                  <a:lnTo>
                    <a:pt x="44196" y="1286256"/>
                  </a:lnTo>
                  <a:lnTo>
                    <a:pt x="44196" y="986028"/>
                  </a:lnTo>
                  <a:lnTo>
                    <a:pt x="4114800" y="986028"/>
                  </a:lnTo>
                  <a:lnTo>
                    <a:pt x="4114800" y="947928"/>
                  </a:lnTo>
                  <a:lnTo>
                    <a:pt x="6096" y="947928"/>
                  </a:lnTo>
                  <a:lnTo>
                    <a:pt x="6096" y="1324356"/>
                  </a:lnTo>
                  <a:lnTo>
                    <a:pt x="4152900" y="1324356"/>
                  </a:lnTo>
                  <a:lnTo>
                    <a:pt x="4152900" y="1304544"/>
                  </a:lnTo>
                  <a:lnTo>
                    <a:pt x="4152900" y="1286256"/>
                  </a:lnTo>
                  <a:lnTo>
                    <a:pt x="4152900" y="986028"/>
                  </a:lnTo>
                  <a:lnTo>
                    <a:pt x="4152900" y="966216"/>
                  </a:lnTo>
                  <a:lnTo>
                    <a:pt x="4152900" y="947928"/>
                  </a:lnTo>
                  <a:close/>
                </a:path>
                <a:path w="5954395" h="1324610">
                  <a:moveTo>
                    <a:pt x="5954268" y="0"/>
                  </a:moveTo>
                  <a:lnTo>
                    <a:pt x="5916168" y="0"/>
                  </a:lnTo>
                  <a:lnTo>
                    <a:pt x="5916168" y="38100"/>
                  </a:lnTo>
                  <a:lnTo>
                    <a:pt x="5916168" y="338328"/>
                  </a:lnTo>
                  <a:lnTo>
                    <a:pt x="38100" y="338328"/>
                  </a:lnTo>
                  <a:lnTo>
                    <a:pt x="38100" y="38100"/>
                  </a:lnTo>
                  <a:lnTo>
                    <a:pt x="5916168" y="38100"/>
                  </a:lnTo>
                  <a:lnTo>
                    <a:pt x="5916168" y="0"/>
                  </a:lnTo>
                  <a:lnTo>
                    <a:pt x="0" y="0"/>
                  </a:lnTo>
                  <a:lnTo>
                    <a:pt x="0" y="376428"/>
                  </a:lnTo>
                  <a:lnTo>
                    <a:pt x="5954268" y="376428"/>
                  </a:lnTo>
                  <a:lnTo>
                    <a:pt x="5954268" y="358140"/>
                  </a:lnTo>
                  <a:lnTo>
                    <a:pt x="5954268" y="338328"/>
                  </a:lnTo>
                  <a:lnTo>
                    <a:pt x="5954268" y="38100"/>
                  </a:lnTo>
                  <a:lnTo>
                    <a:pt x="5954268" y="19812"/>
                  </a:lnTo>
                  <a:lnTo>
                    <a:pt x="5954268" y="0"/>
                  </a:lnTo>
                  <a:close/>
                </a:path>
              </a:pathLst>
            </a:custGeom>
            <a:solidFill>
              <a:srgbClr val="0070BF"/>
            </a:solidFill>
          </p:spPr>
          <p:txBody>
            <a:bodyPr wrap="square" lIns="0" tIns="0" rIns="0" bIns="0" rtlCol="0"/>
            <a:lstStyle/>
            <a:p>
              <a:endParaRPr/>
            </a:p>
          </p:txBody>
        </p:sp>
        <p:sp>
          <p:nvSpPr>
            <p:cNvPr id="17" name="object 17"/>
            <p:cNvSpPr/>
            <p:nvPr/>
          </p:nvSpPr>
          <p:spPr>
            <a:xfrm>
              <a:off x="1322832" y="4876800"/>
              <a:ext cx="8231505" cy="523240"/>
            </a:xfrm>
            <a:custGeom>
              <a:avLst/>
              <a:gdLst/>
              <a:ahLst/>
              <a:cxnLst/>
              <a:rect l="l" t="t" r="r" b="b"/>
              <a:pathLst>
                <a:path w="8231505" h="523239">
                  <a:moveTo>
                    <a:pt x="8231124" y="0"/>
                  </a:moveTo>
                  <a:lnTo>
                    <a:pt x="0" y="0"/>
                  </a:lnTo>
                  <a:lnTo>
                    <a:pt x="0" y="522731"/>
                  </a:lnTo>
                  <a:lnTo>
                    <a:pt x="8231124" y="522731"/>
                  </a:lnTo>
                  <a:lnTo>
                    <a:pt x="8231124" y="0"/>
                  </a:lnTo>
                  <a:close/>
                </a:path>
              </a:pathLst>
            </a:custGeom>
            <a:solidFill>
              <a:srgbClr val="DDEBF6"/>
            </a:solidFill>
          </p:spPr>
          <p:txBody>
            <a:bodyPr wrap="square" lIns="0" tIns="0" rIns="0" bIns="0" rtlCol="0"/>
            <a:lstStyle/>
            <a:p>
              <a:endParaRPr/>
            </a:p>
          </p:txBody>
        </p:sp>
        <p:sp>
          <p:nvSpPr>
            <p:cNvPr id="18" name="object 18"/>
            <p:cNvSpPr/>
            <p:nvPr/>
          </p:nvSpPr>
          <p:spPr>
            <a:xfrm>
              <a:off x="1237488" y="4870703"/>
              <a:ext cx="8322945" cy="1864360"/>
            </a:xfrm>
            <a:custGeom>
              <a:avLst/>
              <a:gdLst/>
              <a:ahLst/>
              <a:cxnLst/>
              <a:rect l="l" t="t" r="r" b="b"/>
              <a:pathLst>
                <a:path w="8322945" h="1864359">
                  <a:moveTo>
                    <a:pt x="2240280" y="1487436"/>
                  </a:moveTo>
                  <a:lnTo>
                    <a:pt x="2202180" y="1487436"/>
                  </a:lnTo>
                  <a:lnTo>
                    <a:pt x="2202180" y="1525536"/>
                  </a:lnTo>
                  <a:lnTo>
                    <a:pt x="2202180" y="1825764"/>
                  </a:lnTo>
                  <a:lnTo>
                    <a:pt x="38100" y="1825764"/>
                  </a:lnTo>
                  <a:lnTo>
                    <a:pt x="38100" y="1525536"/>
                  </a:lnTo>
                  <a:lnTo>
                    <a:pt x="2202180" y="1525536"/>
                  </a:lnTo>
                  <a:lnTo>
                    <a:pt x="2202180" y="1487436"/>
                  </a:lnTo>
                  <a:lnTo>
                    <a:pt x="0" y="1487436"/>
                  </a:lnTo>
                  <a:lnTo>
                    <a:pt x="0" y="1863864"/>
                  </a:lnTo>
                  <a:lnTo>
                    <a:pt x="2240280" y="1863864"/>
                  </a:lnTo>
                  <a:lnTo>
                    <a:pt x="2240280" y="1845576"/>
                  </a:lnTo>
                  <a:lnTo>
                    <a:pt x="2240280" y="1825764"/>
                  </a:lnTo>
                  <a:lnTo>
                    <a:pt x="2240280" y="1525536"/>
                  </a:lnTo>
                  <a:lnTo>
                    <a:pt x="2240280" y="1507248"/>
                  </a:lnTo>
                  <a:lnTo>
                    <a:pt x="2240280" y="1487436"/>
                  </a:lnTo>
                  <a:close/>
                </a:path>
                <a:path w="8322945" h="1864359">
                  <a:moveTo>
                    <a:pt x="8322564" y="3048"/>
                  </a:moveTo>
                  <a:lnTo>
                    <a:pt x="8319516" y="0"/>
                  </a:lnTo>
                  <a:lnTo>
                    <a:pt x="8308848" y="0"/>
                  </a:lnTo>
                  <a:lnTo>
                    <a:pt x="8308848" y="12192"/>
                  </a:lnTo>
                  <a:lnTo>
                    <a:pt x="8308848" y="522732"/>
                  </a:lnTo>
                  <a:lnTo>
                    <a:pt x="91440" y="522732"/>
                  </a:lnTo>
                  <a:lnTo>
                    <a:pt x="91440" y="12192"/>
                  </a:lnTo>
                  <a:lnTo>
                    <a:pt x="8308848" y="12192"/>
                  </a:lnTo>
                  <a:lnTo>
                    <a:pt x="8308848" y="0"/>
                  </a:lnTo>
                  <a:lnTo>
                    <a:pt x="80772" y="0"/>
                  </a:lnTo>
                  <a:lnTo>
                    <a:pt x="79248" y="3048"/>
                  </a:lnTo>
                  <a:lnTo>
                    <a:pt x="79248" y="533400"/>
                  </a:lnTo>
                  <a:lnTo>
                    <a:pt x="80772" y="536448"/>
                  </a:lnTo>
                  <a:lnTo>
                    <a:pt x="8319516" y="536448"/>
                  </a:lnTo>
                  <a:lnTo>
                    <a:pt x="8322564" y="533400"/>
                  </a:lnTo>
                  <a:lnTo>
                    <a:pt x="8322564" y="528828"/>
                  </a:lnTo>
                  <a:lnTo>
                    <a:pt x="8322564" y="522732"/>
                  </a:lnTo>
                  <a:lnTo>
                    <a:pt x="8322564" y="12192"/>
                  </a:lnTo>
                  <a:lnTo>
                    <a:pt x="8322564" y="6096"/>
                  </a:lnTo>
                  <a:lnTo>
                    <a:pt x="8322564" y="3048"/>
                  </a:lnTo>
                  <a:close/>
                </a:path>
              </a:pathLst>
            </a:custGeom>
            <a:solidFill>
              <a:srgbClr val="0070BF"/>
            </a:solidFill>
          </p:spPr>
          <p:txBody>
            <a:bodyPr wrap="square" lIns="0" tIns="0" rIns="0" bIns="0" rtlCol="0"/>
            <a:lstStyle/>
            <a:p>
              <a:endParaRPr/>
            </a:p>
          </p:txBody>
        </p:sp>
      </p:grpSp>
      <p:sp>
        <p:nvSpPr>
          <p:cNvPr id="19" name="object 19"/>
          <p:cNvSpPr/>
          <p:nvPr/>
        </p:nvSpPr>
        <p:spPr>
          <a:xfrm>
            <a:off x="914400" y="2208276"/>
            <a:ext cx="2287905" cy="274320"/>
          </a:xfrm>
          <a:custGeom>
            <a:avLst/>
            <a:gdLst/>
            <a:ahLst/>
            <a:cxnLst/>
            <a:rect l="l" t="t" r="r" b="b"/>
            <a:pathLst>
              <a:path w="2287905" h="274319">
                <a:moveTo>
                  <a:pt x="2241804" y="0"/>
                </a:moveTo>
                <a:lnTo>
                  <a:pt x="45719" y="0"/>
                </a:lnTo>
                <a:lnTo>
                  <a:pt x="27646" y="3500"/>
                </a:lnTo>
                <a:lnTo>
                  <a:pt x="13144" y="13144"/>
                </a:lnTo>
                <a:lnTo>
                  <a:pt x="3500" y="27646"/>
                </a:lnTo>
                <a:lnTo>
                  <a:pt x="0" y="45720"/>
                </a:lnTo>
                <a:lnTo>
                  <a:pt x="0" y="228600"/>
                </a:lnTo>
                <a:lnTo>
                  <a:pt x="3500" y="246673"/>
                </a:lnTo>
                <a:lnTo>
                  <a:pt x="13144" y="261175"/>
                </a:lnTo>
                <a:lnTo>
                  <a:pt x="27646" y="270819"/>
                </a:lnTo>
                <a:lnTo>
                  <a:pt x="45719" y="274320"/>
                </a:lnTo>
                <a:lnTo>
                  <a:pt x="2241804" y="274320"/>
                </a:lnTo>
                <a:lnTo>
                  <a:pt x="2259877" y="270819"/>
                </a:lnTo>
                <a:lnTo>
                  <a:pt x="2274379" y="261175"/>
                </a:lnTo>
                <a:lnTo>
                  <a:pt x="2284023" y="246673"/>
                </a:lnTo>
                <a:lnTo>
                  <a:pt x="2287524" y="228600"/>
                </a:lnTo>
                <a:lnTo>
                  <a:pt x="2287524" y="45720"/>
                </a:lnTo>
                <a:lnTo>
                  <a:pt x="2284023" y="27646"/>
                </a:lnTo>
                <a:lnTo>
                  <a:pt x="2274379" y="13144"/>
                </a:lnTo>
                <a:lnTo>
                  <a:pt x="2259877" y="3500"/>
                </a:lnTo>
                <a:lnTo>
                  <a:pt x="2241804" y="0"/>
                </a:lnTo>
                <a:close/>
              </a:path>
            </a:pathLst>
          </a:custGeom>
          <a:solidFill>
            <a:srgbClr val="70AC46"/>
          </a:solidFill>
        </p:spPr>
        <p:txBody>
          <a:bodyPr wrap="square" lIns="0" tIns="0" rIns="0" bIns="0" rtlCol="0"/>
          <a:lstStyle/>
          <a:p>
            <a:endParaRPr/>
          </a:p>
        </p:txBody>
      </p:sp>
      <p:sp>
        <p:nvSpPr>
          <p:cNvPr id="20" name="object 20"/>
          <p:cNvSpPr txBox="1"/>
          <p:nvPr/>
        </p:nvSpPr>
        <p:spPr>
          <a:xfrm>
            <a:off x="991616" y="735584"/>
            <a:ext cx="8744585" cy="2212785"/>
          </a:xfrm>
          <a:prstGeom prst="rect">
            <a:avLst/>
          </a:prstGeom>
        </p:spPr>
        <p:txBody>
          <a:bodyPr vert="horz" wrap="square" lIns="0" tIns="12065" rIns="0" bIns="0" rtlCol="0">
            <a:spAutoFit/>
          </a:bodyPr>
          <a:lstStyle/>
          <a:p>
            <a:pPr marL="192405" marR="5080" indent="-180340" algn="just">
              <a:lnSpc>
                <a:spcPct val="100400"/>
              </a:lnSpc>
              <a:spcBef>
                <a:spcPts val="95"/>
              </a:spcBef>
            </a:pPr>
            <a:r>
              <a:rPr sz="1400" dirty="0">
                <a:latin typeface="Noto Sans CJK JP Regular"/>
                <a:cs typeface="Noto Sans CJK JP Regular"/>
              </a:rPr>
              <a:t>〇</a:t>
            </a:r>
            <a:r>
              <a:rPr sz="1400" spc="220" dirty="0">
                <a:latin typeface="Noto Sans CJK JP Regular"/>
                <a:cs typeface="Noto Sans CJK JP Regular"/>
              </a:rPr>
              <a:t> </a:t>
            </a:r>
            <a:r>
              <a:rPr sz="1400" dirty="0">
                <a:latin typeface="Noto Sans CJK JP Regular"/>
                <a:cs typeface="Noto Sans CJK JP Regular"/>
              </a:rPr>
              <a:t>新型コロナウイルス感染</a:t>
            </a:r>
            <a:r>
              <a:rPr sz="1400" spc="-15" dirty="0">
                <a:latin typeface="Noto Sans CJK JP Regular"/>
                <a:cs typeface="Noto Sans CJK JP Regular"/>
              </a:rPr>
              <a:t>症</a:t>
            </a:r>
            <a:r>
              <a:rPr sz="1400" dirty="0">
                <a:latin typeface="Noto Sans CJK JP Regular"/>
                <a:cs typeface="Noto Sans CJK JP Regular"/>
              </a:rPr>
              <a:t>の感</a:t>
            </a:r>
            <a:r>
              <a:rPr sz="1400" spc="-15" dirty="0">
                <a:latin typeface="Noto Sans CJK JP Regular"/>
                <a:cs typeface="Noto Sans CJK JP Regular"/>
              </a:rPr>
              <a:t>染</a:t>
            </a:r>
            <a:r>
              <a:rPr sz="1400" dirty="0">
                <a:latin typeface="Noto Sans CJK JP Regular"/>
                <a:cs typeface="Noto Sans CJK JP Regular"/>
              </a:rPr>
              <a:t>拡大</a:t>
            </a:r>
            <a:r>
              <a:rPr sz="1400" spc="-15" dirty="0">
                <a:latin typeface="Noto Sans CJK JP Regular"/>
                <a:cs typeface="Noto Sans CJK JP Regular"/>
              </a:rPr>
              <a:t>の</a:t>
            </a:r>
            <a:r>
              <a:rPr sz="1400" dirty="0">
                <a:latin typeface="Noto Sans CJK JP Regular"/>
                <a:cs typeface="Noto Sans CJK JP Regular"/>
              </a:rPr>
              <a:t>状況</a:t>
            </a:r>
            <a:r>
              <a:rPr sz="1400" spc="-15" dirty="0">
                <a:latin typeface="Noto Sans CJK JP Regular"/>
                <a:cs typeface="Noto Sans CJK JP Regular"/>
              </a:rPr>
              <a:t>や</a:t>
            </a:r>
            <a:r>
              <a:rPr sz="1400" dirty="0">
                <a:latin typeface="Noto Sans CJK JP Regular"/>
                <a:cs typeface="Noto Sans CJK JP Regular"/>
              </a:rPr>
              <a:t>、本</a:t>
            </a:r>
            <a:r>
              <a:rPr sz="1400" spc="-15" dirty="0">
                <a:latin typeface="Noto Sans CJK JP Regular"/>
                <a:cs typeface="Noto Sans CJK JP Regular"/>
              </a:rPr>
              <a:t>事</a:t>
            </a:r>
            <a:r>
              <a:rPr sz="1400" dirty="0">
                <a:latin typeface="Noto Sans CJK JP Regular"/>
                <a:cs typeface="Noto Sans CJK JP Regular"/>
              </a:rPr>
              <a:t>務連</a:t>
            </a:r>
            <a:r>
              <a:rPr sz="1400" spc="-15" dirty="0">
                <a:latin typeface="Noto Sans CJK JP Regular"/>
                <a:cs typeface="Noto Sans CJK JP Regular"/>
              </a:rPr>
              <a:t>絡</a:t>
            </a:r>
            <a:r>
              <a:rPr sz="1400" dirty="0">
                <a:latin typeface="Noto Sans CJK JP Regular"/>
                <a:cs typeface="Noto Sans CJK JP Regular"/>
              </a:rPr>
              <a:t>によ</a:t>
            </a:r>
            <a:r>
              <a:rPr sz="1400" spc="-15" dirty="0">
                <a:latin typeface="Noto Sans CJK JP Regular"/>
                <a:cs typeface="Noto Sans CJK JP Regular"/>
              </a:rPr>
              <a:t>る</a:t>
            </a:r>
            <a:r>
              <a:rPr sz="1400" dirty="0">
                <a:latin typeface="Noto Sans CJK JP Regular"/>
                <a:cs typeface="Noto Sans CJK JP Regular"/>
              </a:rPr>
              <a:t>医療</a:t>
            </a:r>
            <a:r>
              <a:rPr sz="1400" spc="-15" dirty="0">
                <a:latin typeface="Noto Sans CJK JP Regular"/>
                <a:cs typeface="Noto Sans CJK JP Regular"/>
              </a:rPr>
              <a:t>機</a:t>
            </a:r>
            <a:r>
              <a:rPr sz="1400" dirty="0">
                <a:latin typeface="Noto Sans CJK JP Regular"/>
                <a:cs typeface="Noto Sans CJK JP Regular"/>
              </a:rPr>
              <a:t>関及</a:t>
            </a:r>
            <a:r>
              <a:rPr sz="1400" spc="-15" dirty="0">
                <a:latin typeface="Noto Sans CJK JP Regular"/>
                <a:cs typeface="Noto Sans CJK JP Regular"/>
              </a:rPr>
              <a:t>び</a:t>
            </a:r>
            <a:r>
              <a:rPr sz="1400" dirty="0">
                <a:latin typeface="Noto Sans CJK JP Regular"/>
                <a:cs typeface="Noto Sans CJK JP Regular"/>
              </a:rPr>
              <a:t>薬局</a:t>
            </a:r>
            <a:r>
              <a:rPr sz="1400" spc="-15" dirty="0">
                <a:latin typeface="Noto Sans CJK JP Regular"/>
                <a:cs typeface="Noto Sans CJK JP Regular"/>
              </a:rPr>
              <a:t>に</a:t>
            </a:r>
            <a:r>
              <a:rPr sz="1400" dirty="0">
                <a:latin typeface="Noto Sans CJK JP Regular"/>
                <a:cs typeface="Noto Sans CJK JP Regular"/>
              </a:rPr>
              <a:t>おけ</a:t>
            </a:r>
            <a:r>
              <a:rPr sz="1400" spc="-15" dirty="0">
                <a:latin typeface="Noto Sans CJK JP Regular"/>
                <a:cs typeface="Noto Sans CJK JP Regular"/>
              </a:rPr>
              <a:t>る</a:t>
            </a:r>
            <a:r>
              <a:rPr sz="1400" dirty="0">
                <a:latin typeface="Noto Sans CJK JP Regular"/>
                <a:cs typeface="Noto Sans CJK JP Regular"/>
              </a:rPr>
              <a:t>対応</a:t>
            </a:r>
            <a:r>
              <a:rPr sz="1400" spc="-15" dirty="0">
                <a:latin typeface="Noto Sans CJK JP Regular"/>
                <a:cs typeface="Noto Sans CJK JP Regular"/>
              </a:rPr>
              <a:t>の</a:t>
            </a:r>
            <a:r>
              <a:rPr sz="1400" dirty="0">
                <a:latin typeface="Noto Sans CJK JP Regular"/>
                <a:cs typeface="Noto Sans CJK JP Regular"/>
              </a:rPr>
              <a:t>実用 性と実効性確保の観点</a:t>
            </a:r>
            <a:r>
              <a:rPr sz="1400" spc="-15" dirty="0">
                <a:latin typeface="Noto Sans CJK JP Regular"/>
                <a:cs typeface="Noto Sans CJK JP Regular"/>
              </a:rPr>
              <a:t>、</a:t>
            </a:r>
            <a:r>
              <a:rPr sz="1400" dirty="0">
                <a:latin typeface="Noto Sans CJK JP Regular"/>
                <a:cs typeface="Noto Sans CJK JP Regular"/>
              </a:rPr>
              <a:t>医療</a:t>
            </a:r>
            <a:r>
              <a:rPr sz="1400" spc="-15" dirty="0">
                <a:latin typeface="Noto Sans CJK JP Regular"/>
                <a:cs typeface="Noto Sans CJK JP Regular"/>
              </a:rPr>
              <a:t>安</a:t>
            </a:r>
            <a:r>
              <a:rPr sz="1400" dirty="0">
                <a:latin typeface="Noto Sans CJK JP Regular"/>
                <a:cs typeface="Noto Sans CJK JP Regular"/>
              </a:rPr>
              <a:t>全等</a:t>
            </a:r>
            <a:r>
              <a:rPr sz="1400" spc="-15" dirty="0">
                <a:latin typeface="Noto Sans CJK JP Regular"/>
                <a:cs typeface="Noto Sans CJK JP Regular"/>
              </a:rPr>
              <a:t>の</a:t>
            </a:r>
            <a:r>
              <a:rPr sz="1400" dirty="0">
                <a:latin typeface="Noto Sans CJK JP Regular"/>
                <a:cs typeface="Noto Sans CJK JP Regular"/>
              </a:rPr>
              <a:t>観点</a:t>
            </a:r>
            <a:r>
              <a:rPr sz="1400" spc="-15" dirty="0">
                <a:latin typeface="Noto Sans CJK JP Regular"/>
                <a:cs typeface="Noto Sans CJK JP Regular"/>
              </a:rPr>
              <a:t>か</a:t>
            </a:r>
            <a:r>
              <a:rPr sz="1400" dirty="0">
                <a:latin typeface="Noto Sans CJK JP Regular"/>
                <a:cs typeface="Noto Sans CJK JP Regular"/>
              </a:rPr>
              <a:t>ら改</a:t>
            </a:r>
            <a:r>
              <a:rPr sz="1400" spc="-15" dirty="0">
                <a:latin typeface="Noto Sans CJK JP Regular"/>
                <a:cs typeface="Noto Sans CJK JP Regular"/>
              </a:rPr>
              <a:t>善</a:t>
            </a:r>
            <a:r>
              <a:rPr sz="1400" dirty="0">
                <a:latin typeface="Noto Sans CJK JP Regular"/>
                <a:cs typeface="Noto Sans CJK JP Regular"/>
              </a:rPr>
              <a:t>のた</a:t>
            </a:r>
            <a:r>
              <a:rPr sz="1400" spc="-15" dirty="0">
                <a:latin typeface="Noto Sans CJK JP Regular"/>
                <a:cs typeface="Noto Sans CJK JP Regular"/>
              </a:rPr>
              <a:t>め</a:t>
            </a:r>
            <a:r>
              <a:rPr sz="1400" dirty="0">
                <a:latin typeface="Noto Sans CJK JP Regular"/>
                <a:cs typeface="Noto Sans CJK JP Regular"/>
              </a:rPr>
              <a:t>に、</a:t>
            </a:r>
            <a:r>
              <a:rPr sz="1400" spc="-15" dirty="0">
                <a:latin typeface="Noto Sans CJK JP Regular"/>
                <a:cs typeface="Noto Sans CJK JP Regular"/>
              </a:rPr>
              <a:t>本</a:t>
            </a:r>
            <a:r>
              <a:rPr sz="1400" dirty="0">
                <a:latin typeface="Noto Sans CJK JP Regular"/>
                <a:cs typeface="Noto Sans CJK JP Regular"/>
              </a:rPr>
              <a:t>事務</a:t>
            </a:r>
            <a:r>
              <a:rPr sz="1400" spc="-15" dirty="0">
                <a:latin typeface="Noto Sans CJK JP Regular"/>
                <a:cs typeface="Noto Sans CJK JP Regular"/>
              </a:rPr>
              <a:t>連</a:t>
            </a:r>
            <a:r>
              <a:rPr sz="1400" dirty="0">
                <a:latin typeface="Noto Sans CJK JP Regular"/>
                <a:cs typeface="Noto Sans CJK JP Regular"/>
              </a:rPr>
              <a:t>絡に</a:t>
            </a:r>
            <a:r>
              <a:rPr sz="1400" spc="-15" dirty="0">
                <a:latin typeface="Noto Sans CJK JP Regular"/>
                <a:cs typeface="Noto Sans CJK JP Regular"/>
              </a:rPr>
              <a:t>よ</a:t>
            </a:r>
            <a:r>
              <a:rPr sz="1400" dirty="0">
                <a:latin typeface="Noto Sans CJK JP Regular"/>
                <a:cs typeface="Noto Sans CJK JP Regular"/>
              </a:rPr>
              <a:t>り初</a:t>
            </a:r>
            <a:r>
              <a:rPr sz="1400" spc="-15" dirty="0">
                <a:latin typeface="Noto Sans CJK JP Regular"/>
                <a:cs typeface="Noto Sans CJK JP Regular"/>
              </a:rPr>
              <a:t>診</a:t>
            </a:r>
            <a:r>
              <a:rPr sz="1400" dirty="0">
                <a:latin typeface="Noto Sans CJK JP Regular"/>
                <a:cs typeface="Noto Sans CJK JP Regular"/>
              </a:rPr>
              <a:t>から</a:t>
            </a:r>
            <a:r>
              <a:rPr sz="1400" spc="-15" dirty="0">
                <a:latin typeface="Noto Sans CJK JP Regular"/>
                <a:cs typeface="Noto Sans CJK JP Regular"/>
              </a:rPr>
              <a:t>実</a:t>
            </a:r>
            <a:r>
              <a:rPr sz="1400" dirty="0">
                <a:latin typeface="Noto Sans CJK JP Regular"/>
                <a:cs typeface="Noto Sans CJK JP Regular"/>
              </a:rPr>
              <a:t>施し</a:t>
            </a:r>
            <a:r>
              <a:rPr sz="1400" spc="-15" dirty="0">
                <a:latin typeface="Noto Sans CJK JP Regular"/>
                <a:cs typeface="Noto Sans CJK JP Regular"/>
              </a:rPr>
              <a:t>た</a:t>
            </a:r>
            <a:r>
              <a:rPr sz="1400" dirty="0">
                <a:latin typeface="Noto Sans CJK JP Regular"/>
                <a:cs typeface="Noto Sans CJK JP Regular"/>
              </a:rPr>
              <a:t>場合</a:t>
            </a:r>
            <a:r>
              <a:rPr sz="1400" spc="-15" dirty="0">
                <a:latin typeface="Noto Sans CJK JP Regular"/>
                <a:cs typeface="Noto Sans CJK JP Regular"/>
              </a:rPr>
              <a:t>の</a:t>
            </a:r>
            <a:r>
              <a:rPr sz="1400" dirty="0">
                <a:latin typeface="Noto Sans CJK JP Regular"/>
                <a:cs typeface="Noto Sans CJK JP Regular"/>
              </a:rPr>
              <a:t>実 績の報告をもとに検証</a:t>
            </a:r>
            <a:r>
              <a:rPr sz="1400" spc="-15" dirty="0">
                <a:latin typeface="Noto Sans CJK JP Regular"/>
                <a:cs typeface="Noto Sans CJK JP Regular"/>
              </a:rPr>
              <a:t>を</a:t>
            </a:r>
            <a:r>
              <a:rPr sz="1400" dirty="0">
                <a:latin typeface="Noto Sans CJK JP Regular"/>
                <a:cs typeface="Noto Sans CJK JP Regular"/>
              </a:rPr>
              <a:t>行う。</a:t>
            </a:r>
          </a:p>
          <a:p>
            <a:pPr marL="367665" indent="-355600" algn="just">
              <a:lnSpc>
                <a:spcPts val="1675"/>
              </a:lnSpc>
              <a:buChar char="○"/>
              <a:tabLst>
                <a:tab pos="368300" algn="l"/>
              </a:tabLst>
            </a:pPr>
            <a:r>
              <a:rPr sz="1400" dirty="0">
                <a:latin typeface="Noto Sans CJK JP Regular"/>
                <a:cs typeface="Noto Sans CJK JP Regular"/>
              </a:rPr>
              <a:t>具体的には、以下に提示</a:t>
            </a:r>
            <a:r>
              <a:rPr sz="1400" spc="-15" dirty="0">
                <a:latin typeface="Noto Sans CJK JP Regular"/>
                <a:cs typeface="Noto Sans CJK JP Regular"/>
              </a:rPr>
              <a:t>す</a:t>
            </a:r>
            <a:r>
              <a:rPr sz="1400" dirty="0">
                <a:latin typeface="Noto Sans CJK JP Regular"/>
                <a:cs typeface="Noto Sans CJK JP Regular"/>
              </a:rPr>
              <a:t>る観</a:t>
            </a:r>
            <a:r>
              <a:rPr sz="1400" spc="-15" dirty="0">
                <a:latin typeface="Noto Sans CJK JP Regular"/>
                <a:cs typeface="Noto Sans CJK JP Regular"/>
              </a:rPr>
              <a:t>点</a:t>
            </a:r>
            <a:r>
              <a:rPr sz="1400" dirty="0">
                <a:latin typeface="Noto Sans CJK JP Regular"/>
                <a:cs typeface="Noto Sans CJK JP Regular"/>
              </a:rPr>
              <a:t>で検</a:t>
            </a:r>
            <a:r>
              <a:rPr sz="1400" spc="-15" dirty="0">
                <a:latin typeface="Noto Sans CJK JP Regular"/>
                <a:cs typeface="Noto Sans CJK JP Regular"/>
              </a:rPr>
              <a:t>証</a:t>
            </a:r>
            <a:r>
              <a:rPr sz="1400" dirty="0">
                <a:latin typeface="Noto Sans CJK JP Regular"/>
                <a:cs typeface="Noto Sans CJK JP Regular"/>
              </a:rPr>
              <a:t>を行</a:t>
            </a:r>
            <a:r>
              <a:rPr sz="1400" spc="-15" dirty="0">
                <a:latin typeface="Noto Sans CJK JP Regular"/>
                <a:cs typeface="Noto Sans CJK JP Regular"/>
              </a:rPr>
              <a:t>っ</a:t>
            </a:r>
            <a:r>
              <a:rPr sz="1400" dirty="0">
                <a:latin typeface="Noto Sans CJK JP Regular"/>
                <a:cs typeface="Noto Sans CJK JP Regular"/>
              </a:rPr>
              <a:t>ては</a:t>
            </a:r>
            <a:r>
              <a:rPr sz="1400" spc="-15" dirty="0">
                <a:latin typeface="Noto Sans CJK JP Regular"/>
                <a:cs typeface="Noto Sans CJK JP Regular"/>
              </a:rPr>
              <a:t>ど</a:t>
            </a:r>
            <a:r>
              <a:rPr sz="1400" dirty="0">
                <a:latin typeface="Noto Sans CJK JP Regular"/>
                <a:cs typeface="Noto Sans CJK JP Regular"/>
              </a:rPr>
              <a:t>うか。</a:t>
            </a:r>
          </a:p>
          <a:p>
            <a:pPr marL="192405" marR="6350" indent="-180340" algn="just">
              <a:lnSpc>
                <a:spcPts val="1689"/>
              </a:lnSpc>
              <a:spcBef>
                <a:spcPts val="45"/>
              </a:spcBef>
              <a:buChar char="○"/>
              <a:tabLst>
                <a:tab pos="368300" algn="l"/>
              </a:tabLst>
            </a:pPr>
            <a:r>
              <a:rPr sz="1400" dirty="0">
                <a:latin typeface="Noto Sans CJK JP Regular"/>
                <a:cs typeface="Noto Sans CJK JP Regular"/>
              </a:rPr>
              <a:t>なお、「適切性」につい</a:t>
            </a:r>
            <a:r>
              <a:rPr sz="1400" spc="-15" dirty="0">
                <a:latin typeface="Noto Sans CJK JP Regular"/>
                <a:cs typeface="Noto Sans CJK JP Regular"/>
              </a:rPr>
              <a:t>て</a:t>
            </a:r>
            <a:r>
              <a:rPr sz="1400" dirty="0">
                <a:latin typeface="Noto Sans CJK JP Regular"/>
                <a:cs typeface="Noto Sans CJK JP Regular"/>
              </a:rPr>
              <a:t>は、</a:t>
            </a:r>
            <a:r>
              <a:rPr sz="1400" spc="-15" dirty="0">
                <a:latin typeface="Noto Sans CJK JP Regular"/>
                <a:cs typeface="Noto Sans CJK JP Regular"/>
              </a:rPr>
              <a:t>実</a:t>
            </a:r>
            <a:r>
              <a:rPr sz="1400" dirty="0">
                <a:latin typeface="Noto Sans CJK JP Regular"/>
                <a:cs typeface="Noto Sans CJK JP Regular"/>
              </a:rPr>
              <a:t>績報</a:t>
            </a:r>
            <a:r>
              <a:rPr sz="1400" spc="-15" dirty="0">
                <a:latin typeface="Noto Sans CJK JP Regular"/>
                <a:cs typeface="Noto Sans CJK JP Regular"/>
              </a:rPr>
              <a:t>告</a:t>
            </a:r>
            <a:r>
              <a:rPr sz="1400" dirty="0">
                <a:latin typeface="Noto Sans CJK JP Regular"/>
                <a:cs typeface="Noto Sans CJK JP Regular"/>
              </a:rPr>
              <a:t>にお</a:t>
            </a:r>
            <a:r>
              <a:rPr sz="1400" spc="-15" dirty="0">
                <a:latin typeface="Noto Sans CJK JP Regular"/>
                <a:cs typeface="Noto Sans CJK JP Regular"/>
              </a:rPr>
              <a:t>い</a:t>
            </a:r>
            <a:r>
              <a:rPr sz="1400" dirty="0">
                <a:latin typeface="Noto Sans CJK JP Regular"/>
                <a:cs typeface="Noto Sans CJK JP Regular"/>
              </a:rPr>
              <a:t>てよ</a:t>
            </a:r>
            <a:r>
              <a:rPr sz="1400" spc="-15" dirty="0">
                <a:latin typeface="Noto Sans CJK JP Regular"/>
                <a:cs typeface="Noto Sans CJK JP Regular"/>
              </a:rPr>
              <a:t>く</a:t>
            </a:r>
            <a:r>
              <a:rPr sz="1400" dirty="0">
                <a:latin typeface="Noto Sans CJK JP Regular"/>
                <a:cs typeface="Noto Sans CJK JP Regular"/>
              </a:rPr>
              <a:t>見ら</a:t>
            </a:r>
            <a:r>
              <a:rPr sz="1400" spc="-15" dirty="0">
                <a:latin typeface="Noto Sans CJK JP Regular"/>
                <a:cs typeface="Noto Sans CJK JP Regular"/>
              </a:rPr>
              <a:t>れ</a:t>
            </a:r>
            <a:r>
              <a:rPr sz="1400" dirty="0">
                <a:latin typeface="Noto Sans CJK JP Regular"/>
                <a:cs typeface="Noto Sans CJK JP Regular"/>
              </a:rPr>
              <a:t>る疾</a:t>
            </a:r>
            <a:r>
              <a:rPr sz="1400" spc="-15" dirty="0">
                <a:latin typeface="Noto Sans CJK JP Regular"/>
                <a:cs typeface="Noto Sans CJK JP Regular"/>
              </a:rPr>
              <a:t>患</a:t>
            </a:r>
            <a:r>
              <a:rPr sz="1400" dirty="0">
                <a:latin typeface="Noto Sans CJK JP Regular"/>
                <a:cs typeface="Noto Sans CJK JP Regular"/>
              </a:rPr>
              <a:t>・症</a:t>
            </a:r>
            <a:r>
              <a:rPr sz="1400" spc="-15" dirty="0">
                <a:latin typeface="Noto Sans CJK JP Regular"/>
                <a:cs typeface="Noto Sans CJK JP Regular"/>
              </a:rPr>
              <a:t>状</a:t>
            </a:r>
            <a:r>
              <a:rPr sz="1400" dirty="0">
                <a:latin typeface="Noto Sans CJK JP Regular"/>
                <a:cs typeface="Noto Sans CJK JP Regular"/>
              </a:rPr>
              <a:t>等に</a:t>
            </a:r>
            <a:r>
              <a:rPr sz="1400" spc="-15" dirty="0">
                <a:latin typeface="Noto Sans CJK JP Regular"/>
                <a:cs typeface="Noto Sans CJK JP Regular"/>
              </a:rPr>
              <a:t>つ</a:t>
            </a:r>
            <a:r>
              <a:rPr sz="1400" dirty="0">
                <a:latin typeface="Noto Sans CJK JP Regular"/>
                <a:cs typeface="Noto Sans CJK JP Regular"/>
              </a:rPr>
              <a:t>いて</a:t>
            </a:r>
            <a:r>
              <a:rPr sz="1400" spc="-15" dirty="0">
                <a:latin typeface="Noto Sans CJK JP Regular"/>
                <a:cs typeface="Noto Sans CJK JP Regular"/>
              </a:rPr>
              <a:t>電</a:t>
            </a:r>
            <a:r>
              <a:rPr sz="1400" dirty="0">
                <a:latin typeface="Noto Sans CJK JP Regular"/>
                <a:cs typeface="Noto Sans CJK JP Regular"/>
              </a:rPr>
              <a:t>話ま</a:t>
            </a:r>
            <a:r>
              <a:rPr sz="1400" spc="-15" dirty="0">
                <a:latin typeface="Noto Sans CJK JP Regular"/>
                <a:cs typeface="Noto Sans CJK JP Regular"/>
              </a:rPr>
              <a:t>た</a:t>
            </a:r>
            <a:r>
              <a:rPr sz="1400" dirty="0">
                <a:latin typeface="Noto Sans CJK JP Regular"/>
                <a:cs typeface="Noto Sans CJK JP Regular"/>
              </a:rPr>
              <a:t>はオ</a:t>
            </a:r>
            <a:r>
              <a:rPr sz="1400" spc="-15" dirty="0">
                <a:latin typeface="Noto Sans CJK JP Regular"/>
                <a:cs typeface="Noto Sans CJK JP Regular"/>
              </a:rPr>
              <a:t>ン</a:t>
            </a:r>
            <a:r>
              <a:rPr sz="1400" dirty="0">
                <a:latin typeface="Noto Sans CJK JP Regular"/>
                <a:cs typeface="Noto Sans CJK JP Regular"/>
              </a:rPr>
              <a:t>ライ ンによる診療を行うこ</a:t>
            </a:r>
            <a:r>
              <a:rPr sz="1400" spc="-15" dirty="0">
                <a:latin typeface="Noto Sans CJK JP Regular"/>
                <a:cs typeface="Noto Sans CJK JP Regular"/>
              </a:rPr>
              <a:t>と</a:t>
            </a:r>
            <a:r>
              <a:rPr sz="1400" dirty="0">
                <a:latin typeface="Noto Sans CJK JP Regular"/>
                <a:cs typeface="Noto Sans CJK JP Regular"/>
              </a:rPr>
              <a:t>につ</a:t>
            </a:r>
            <a:r>
              <a:rPr sz="1400" spc="-15" dirty="0">
                <a:latin typeface="Noto Sans CJK JP Regular"/>
                <a:cs typeface="Noto Sans CJK JP Regular"/>
              </a:rPr>
              <a:t>い</a:t>
            </a:r>
            <a:r>
              <a:rPr sz="1400" dirty="0">
                <a:latin typeface="Noto Sans CJK JP Regular"/>
                <a:cs typeface="Noto Sans CJK JP Regular"/>
              </a:rPr>
              <a:t>て、</a:t>
            </a:r>
            <a:r>
              <a:rPr sz="1400" spc="-15" dirty="0">
                <a:latin typeface="Noto Sans CJK JP Regular"/>
                <a:cs typeface="Noto Sans CJK JP Regular"/>
              </a:rPr>
              <a:t>医</a:t>
            </a:r>
            <a:r>
              <a:rPr sz="1400" dirty="0">
                <a:latin typeface="Noto Sans CJK JP Regular"/>
                <a:cs typeface="Noto Sans CJK JP Regular"/>
              </a:rPr>
              <a:t>学的</a:t>
            </a:r>
            <a:r>
              <a:rPr sz="1400" spc="-15" dirty="0">
                <a:latin typeface="Noto Sans CJK JP Regular"/>
                <a:cs typeface="Noto Sans CJK JP Regular"/>
              </a:rPr>
              <a:t>に</a:t>
            </a:r>
            <a:r>
              <a:rPr sz="1400" dirty="0">
                <a:latin typeface="Noto Sans CJK JP Regular"/>
                <a:cs typeface="Noto Sans CJK JP Regular"/>
              </a:rPr>
              <a:t>どう</a:t>
            </a:r>
            <a:r>
              <a:rPr sz="1400" spc="-15" dirty="0">
                <a:latin typeface="Noto Sans CJK JP Regular"/>
                <a:cs typeface="Noto Sans CJK JP Regular"/>
              </a:rPr>
              <a:t>考</a:t>
            </a:r>
            <a:r>
              <a:rPr sz="1400" dirty="0">
                <a:latin typeface="Noto Sans CJK JP Regular"/>
                <a:cs typeface="Noto Sans CJK JP Regular"/>
              </a:rPr>
              <a:t>える</a:t>
            </a:r>
            <a:r>
              <a:rPr sz="1400" spc="-15" dirty="0">
                <a:latin typeface="Noto Sans CJK JP Regular"/>
                <a:cs typeface="Noto Sans CJK JP Regular"/>
              </a:rPr>
              <a:t>か</a:t>
            </a:r>
            <a:r>
              <a:rPr sz="1400" dirty="0">
                <a:latin typeface="Noto Sans CJK JP Regular"/>
                <a:cs typeface="Noto Sans CJK JP Regular"/>
              </a:rPr>
              <a:t>議論</a:t>
            </a:r>
            <a:r>
              <a:rPr sz="1400" spc="-15" dirty="0">
                <a:latin typeface="Noto Sans CJK JP Regular"/>
                <a:cs typeface="Noto Sans CJK JP Regular"/>
              </a:rPr>
              <a:t>す</a:t>
            </a:r>
            <a:r>
              <a:rPr sz="1400" dirty="0">
                <a:latin typeface="Noto Sans CJK JP Regular"/>
                <a:cs typeface="Noto Sans CJK JP Regular"/>
              </a:rPr>
              <a:t>る。</a:t>
            </a:r>
          </a:p>
          <a:p>
            <a:pPr>
              <a:lnSpc>
                <a:spcPct val="100000"/>
              </a:lnSpc>
              <a:spcBef>
                <a:spcPts val="5"/>
              </a:spcBef>
            </a:pPr>
            <a:endParaRPr sz="700" dirty="0">
              <a:latin typeface="Noto Sans CJK JP Regular"/>
              <a:cs typeface="Noto Sans CJK JP Regular"/>
            </a:endParaRPr>
          </a:p>
          <a:p>
            <a:pPr marL="213360">
              <a:lnSpc>
                <a:spcPct val="100000"/>
              </a:lnSpc>
              <a:tabLst>
                <a:tab pos="568325" algn="l"/>
              </a:tabLst>
            </a:pPr>
            <a:endParaRPr lang="en-US" sz="700" dirty="0">
              <a:solidFill>
                <a:srgbClr val="FFFFFF"/>
              </a:solidFill>
              <a:latin typeface="Noto Sans CJK JP Regular"/>
              <a:cs typeface="Noto Sans CJK JP Regular"/>
            </a:endParaRPr>
          </a:p>
          <a:p>
            <a:pPr marL="213360">
              <a:lnSpc>
                <a:spcPct val="100000"/>
              </a:lnSpc>
              <a:tabLst>
                <a:tab pos="568325" algn="l"/>
              </a:tabLst>
            </a:pPr>
            <a:r>
              <a:rPr sz="1400" dirty="0">
                <a:solidFill>
                  <a:srgbClr val="FFFFFF"/>
                </a:solidFill>
                <a:latin typeface="Noto Sans CJK JP Regular"/>
                <a:cs typeface="Noto Sans CJK JP Regular"/>
              </a:rPr>
              <a:t>◯	検証の観点（案）</a:t>
            </a:r>
            <a:endParaRPr sz="1400" dirty="0">
              <a:latin typeface="Noto Sans CJK JP Regular"/>
              <a:cs typeface="Noto Sans CJK JP Regular"/>
            </a:endParaRPr>
          </a:p>
          <a:p>
            <a:pPr>
              <a:lnSpc>
                <a:spcPct val="100000"/>
              </a:lnSpc>
              <a:spcBef>
                <a:spcPts val="35"/>
              </a:spcBef>
            </a:pPr>
            <a:endParaRPr sz="750" dirty="0">
              <a:latin typeface="Noto Sans CJK JP Regular"/>
              <a:cs typeface="Noto Sans CJK JP Regular"/>
            </a:endParaRPr>
          </a:p>
          <a:p>
            <a:pPr marL="356870">
              <a:lnSpc>
                <a:spcPct val="100000"/>
              </a:lnSpc>
              <a:tabLst>
                <a:tab pos="766445" algn="l"/>
              </a:tabLst>
            </a:pPr>
            <a:endParaRPr lang="en-US" sz="700" spc="-5" dirty="0">
              <a:latin typeface="Noto Sans CJK JP Medium"/>
              <a:cs typeface="Noto Sans CJK JP Medium"/>
            </a:endParaRPr>
          </a:p>
          <a:p>
            <a:pPr marL="356870">
              <a:lnSpc>
                <a:spcPct val="100000"/>
              </a:lnSpc>
              <a:tabLst>
                <a:tab pos="766445" algn="l"/>
              </a:tabLst>
            </a:pPr>
            <a:r>
              <a:rPr sz="1600" b="0" spc="-5" dirty="0">
                <a:latin typeface="Noto Sans CJK JP Medium"/>
                <a:cs typeface="Noto Sans CJK JP Medium"/>
              </a:rPr>
              <a:t>①	</a:t>
            </a:r>
            <a:r>
              <a:rPr sz="1600" b="0" spc="5" dirty="0">
                <a:latin typeface="Noto Sans CJK JP Medium"/>
                <a:cs typeface="Noto Sans CJK JP Medium"/>
              </a:rPr>
              <a:t>患</a:t>
            </a:r>
            <a:r>
              <a:rPr sz="1600" b="0" spc="15" dirty="0">
                <a:latin typeface="Noto Sans CJK JP Medium"/>
                <a:cs typeface="Noto Sans CJK JP Medium"/>
              </a:rPr>
              <a:t>者</a:t>
            </a:r>
            <a:r>
              <a:rPr sz="1600" b="0" spc="5" dirty="0">
                <a:latin typeface="Noto Sans CJK JP Medium"/>
                <a:cs typeface="Noto Sans CJK JP Medium"/>
              </a:rPr>
              <a:t>の</a:t>
            </a:r>
            <a:r>
              <a:rPr sz="1600" b="0" spc="15" dirty="0">
                <a:latin typeface="Noto Sans CJK JP Medium"/>
                <a:cs typeface="Noto Sans CJK JP Medium"/>
              </a:rPr>
              <a:t>背</a:t>
            </a:r>
            <a:r>
              <a:rPr sz="1600" b="0" spc="5" dirty="0">
                <a:latin typeface="Noto Sans CJK JP Medium"/>
                <a:cs typeface="Noto Sans CJK JP Medium"/>
              </a:rPr>
              <a:t>景</a:t>
            </a:r>
            <a:r>
              <a:rPr sz="1600" b="0" spc="15" dirty="0">
                <a:latin typeface="Noto Sans CJK JP Medium"/>
                <a:cs typeface="Noto Sans CJK JP Medium"/>
              </a:rPr>
              <a:t>等</a:t>
            </a:r>
            <a:r>
              <a:rPr sz="1600" b="0" spc="5" dirty="0">
                <a:latin typeface="Noto Sans CJK JP Medium"/>
                <a:cs typeface="Noto Sans CJK JP Medium"/>
              </a:rPr>
              <a:t>につ</a:t>
            </a:r>
            <a:r>
              <a:rPr sz="1600" b="0" spc="15" dirty="0">
                <a:latin typeface="Noto Sans CJK JP Medium"/>
                <a:cs typeface="Noto Sans CJK JP Medium"/>
              </a:rPr>
              <a:t>い</a:t>
            </a:r>
            <a:r>
              <a:rPr sz="1600" b="0" spc="-5" dirty="0">
                <a:latin typeface="Noto Sans CJK JP Medium"/>
                <a:cs typeface="Noto Sans CJK JP Medium"/>
              </a:rPr>
              <a:t>て</a:t>
            </a:r>
            <a:endParaRPr sz="1600" dirty="0">
              <a:latin typeface="Noto Sans CJK JP Medium"/>
              <a:cs typeface="Noto Sans CJK JP Medium"/>
            </a:endParaRPr>
          </a:p>
        </p:txBody>
      </p:sp>
      <p:grpSp>
        <p:nvGrpSpPr>
          <p:cNvPr id="21" name="object 21"/>
          <p:cNvGrpSpPr/>
          <p:nvPr/>
        </p:nvGrpSpPr>
        <p:grpSpPr>
          <a:xfrm>
            <a:off x="1316736" y="3028188"/>
            <a:ext cx="8243570" cy="320040"/>
            <a:chOff x="1316736" y="3028188"/>
            <a:chExt cx="8243570" cy="320040"/>
          </a:xfrm>
        </p:grpSpPr>
        <p:sp>
          <p:nvSpPr>
            <p:cNvPr id="22" name="object 22"/>
            <p:cNvSpPr/>
            <p:nvPr/>
          </p:nvSpPr>
          <p:spPr>
            <a:xfrm>
              <a:off x="1322832" y="3034284"/>
              <a:ext cx="8231505" cy="307975"/>
            </a:xfrm>
            <a:custGeom>
              <a:avLst/>
              <a:gdLst/>
              <a:ahLst/>
              <a:cxnLst/>
              <a:rect l="l" t="t" r="r" b="b"/>
              <a:pathLst>
                <a:path w="8231505" h="307975">
                  <a:moveTo>
                    <a:pt x="8231124" y="0"/>
                  </a:moveTo>
                  <a:lnTo>
                    <a:pt x="0" y="0"/>
                  </a:lnTo>
                  <a:lnTo>
                    <a:pt x="0" y="307848"/>
                  </a:lnTo>
                  <a:lnTo>
                    <a:pt x="8231124" y="307848"/>
                  </a:lnTo>
                  <a:lnTo>
                    <a:pt x="8231124" y="0"/>
                  </a:lnTo>
                  <a:close/>
                </a:path>
              </a:pathLst>
            </a:custGeom>
            <a:solidFill>
              <a:srgbClr val="DDEBF6"/>
            </a:solidFill>
          </p:spPr>
          <p:txBody>
            <a:bodyPr wrap="square" lIns="0" tIns="0" rIns="0" bIns="0" rtlCol="0"/>
            <a:lstStyle/>
            <a:p>
              <a:endParaRPr/>
            </a:p>
          </p:txBody>
        </p:sp>
        <p:sp>
          <p:nvSpPr>
            <p:cNvPr id="23" name="object 23"/>
            <p:cNvSpPr/>
            <p:nvPr/>
          </p:nvSpPr>
          <p:spPr>
            <a:xfrm>
              <a:off x="1316736" y="3028188"/>
              <a:ext cx="8243570" cy="320040"/>
            </a:xfrm>
            <a:custGeom>
              <a:avLst/>
              <a:gdLst/>
              <a:ahLst/>
              <a:cxnLst/>
              <a:rect l="l" t="t" r="r" b="b"/>
              <a:pathLst>
                <a:path w="8243570" h="320039">
                  <a:moveTo>
                    <a:pt x="8240267" y="0"/>
                  </a:moveTo>
                  <a:lnTo>
                    <a:pt x="1523" y="0"/>
                  </a:lnTo>
                  <a:lnTo>
                    <a:pt x="0" y="3048"/>
                  </a:lnTo>
                  <a:lnTo>
                    <a:pt x="0" y="318516"/>
                  </a:lnTo>
                  <a:lnTo>
                    <a:pt x="1523" y="320039"/>
                  </a:lnTo>
                  <a:lnTo>
                    <a:pt x="8240267" y="320039"/>
                  </a:lnTo>
                  <a:lnTo>
                    <a:pt x="8243315" y="318516"/>
                  </a:lnTo>
                  <a:lnTo>
                    <a:pt x="8243315" y="313944"/>
                  </a:lnTo>
                  <a:lnTo>
                    <a:pt x="12191" y="313944"/>
                  </a:lnTo>
                  <a:lnTo>
                    <a:pt x="6095" y="307848"/>
                  </a:lnTo>
                  <a:lnTo>
                    <a:pt x="12191" y="307848"/>
                  </a:lnTo>
                  <a:lnTo>
                    <a:pt x="12191" y="12192"/>
                  </a:lnTo>
                  <a:lnTo>
                    <a:pt x="6095" y="12192"/>
                  </a:lnTo>
                  <a:lnTo>
                    <a:pt x="12191" y="6096"/>
                  </a:lnTo>
                  <a:lnTo>
                    <a:pt x="8243315" y="6096"/>
                  </a:lnTo>
                  <a:lnTo>
                    <a:pt x="8243315" y="3048"/>
                  </a:lnTo>
                  <a:lnTo>
                    <a:pt x="8240267" y="0"/>
                  </a:lnTo>
                  <a:close/>
                </a:path>
                <a:path w="8243570" h="320039">
                  <a:moveTo>
                    <a:pt x="12191" y="307848"/>
                  </a:moveTo>
                  <a:lnTo>
                    <a:pt x="6095" y="307848"/>
                  </a:lnTo>
                  <a:lnTo>
                    <a:pt x="12191" y="313944"/>
                  </a:lnTo>
                  <a:lnTo>
                    <a:pt x="12191" y="307848"/>
                  </a:lnTo>
                  <a:close/>
                </a:path>
                <a:path w="8243570" h="320039">
                  <a:moveTo>
                    <a:pt x="8229600" y="307848"/>
                  </a:moveTo>
                  <a:lnTo>
                    <a:pt x="12191" y="307848"/>
                  </a:lnTo>
                  <a:lnTo>
                    <a:pt x="12191" y="313944"/>
                  </a:lnTo>
                  <a:lnTo>
                    <a:pt x="8229600" y="313944"/>
                  </a:lnTo>
                  <a:lnTo>
                    <a:pt x="8229600" y="307848"/>
                  </a:lnTo>
                  <a:close/>
                </a:path>
                <a:path w="8243570" h="320039">
                  <a:moveTo>
                    <a:pt x="8229600" y="6096"/>
                  </a:moveTo>
                  <a:lnTo>
                    <a:pt x="8229600" y="313944"/>
                  </a:lnTo>
                  <a:lnTo>
                    <a:pt x="8237219" y="307848"/>
                  </a:lnTo>
                  <a:lnTo>
                    <a:pt x="8243315" y="307848"/>
                  </a:lnTo>
                  <a:lnTo>
                    <a:pt x="8243315" y="12192"/>
                  </a:lnTo>
                  <a:lnTo>
                    <a:pt x="8237219" y="12192"/>
                  </a:lnTo>
                  <a:lnTo>
                    <a:pt x="8229600" y="6096"/>
                  </a:lnTo>
                  <a:close/>
                </a:path>
                <a:path w="8243570" h="320039">
                  <a:moveTo>
                    <a:pt x="8243315" y="307848"/>
                  </a:moveTo>
                  <a:lnTo>
                    <a:pt x="8237219" y="307848"/>
                  </a:lnTo>
                  <a:lnTo>
                    <a:pt x="8229600" y="313944"/>
                  </a:lnTo>
                  <a:lnTo>
                    <a:pt x="8243315" y="313944"/>
                  </a:lnTo>
                  <a:lnTo>
                    <a:pt x="8243315" y="307848"/>
                  </a:lnTo>
                  <a:close/>
                </a:path>
                <a:path w="8243570" h="320039">
                  <a:moveTo>
                    <a:pt x="12191" y="6096"/>
                  </a:moveTo>
                  <a:lnTo>
                    <a:pt x="6095" y="12192"/>
                  </a:lnTo>
                  <a:lnTo>
                    <a:pt x="12191" y="12192"/>
                  </a:lnTo>
                  <a:lnTo>
                    <a:pt x="12191" y="6096"/>
                  </a:lnTo>
                  <a:close/>
                </a:path>
                <a:path w="8243570" h="320039">
                  <a:moveTo>
                    <a:pt x="8229600" y="6096"/>
                  </a:moveTo>
                  <a:lnTo>
                    <a:pt x="12191" y="6096"/>
                  </a:lnTo>
                  <a:lnTo>
                    <a:pt x="12191" y="12192"/>
                  </a:lnTo>
                  <a:lnTo>
                    <a:pt x="8229600" y="12192"/>
                  </a:lnTo>
                  <a:lnTo>
                    <a:pt x="8229600" y="6096"/>
                  </a:lnTo>
                  <a:close/>
                </a:path>
                <a:path w="8243570" h="320039">
                  <a:moveTo>
                    <a:pt x="8243315" y="6096"/>
                  </a:moveTo>
                  <a:lnTo>
                    <a:pt x="8229600" y="6096"/>
                  </a:lnTo>
                  <a:lnTo>
                    <a:pt x="8237219" y="12192"/>
                  </a:lnTo>
                  <a:lnTo>
                    <a:pt x="8243315" y="12192"/>
                  </a:lnTo>
                  <a:lnTo>
                    <a:pt x="8243315" y="6096"/>
                  </a:lnTo>
                  <a:close/>
                </a:path>
              </a:pathLst>
            </a:custGeom>
            <a:solidFill>
              <a:srgbClr val="0070BF"/>
            </a:solidFill>
          </p:spPr>
          <p:txBody>
            <a:bodyPr wrap="square" lIns="0" tIns="0" rIns="0" bIns="0" rtlCol="0"/>
            <a:lstStyle/>
            <a:p>
              <a:endParaRPr/>
            </a:p>
          </p:txBody>
        </p:sp>
      </p:grpSp>
      <p:sp>
        <p:nvSpPr>
          <p:cNvPr id="24" name="object 24"/>
          <p:cNvSpPr txBox="1"/>
          <p:nvPr/>
        </p:nvSpPr>
        <p:spPr>
          <a:xfrm>
            <a:off x="1322832" y="3034283"/>
            <a:ext cx="8231505" cy="307975"/>
          </a:xfrm>
          <a:prstGeom prst="rect">
            <a:avLst/>
          </a:prstGeom>
        </p:spPr>
        <p:txBody>
          <a:bodyPr vert="horz" wrap="square" lIns="0" tIns="32384" rIns="0" bIns="0" rtlCol="0">
            <a:spAutoFit/>
          </a:bodyPr>
          <a:lstStyle/>
          <a:p>
            <a:pPr marL="89535">
              <a:lnSpc>
                <a:spcPct val="100000"/>
              </a:lnSpc>
              <a:spcBef>
                <a:spcPts val="254"/>
              </a:spcBef>
            </a:pPr>
            <a:r>
              <a:rPr sz="1400" dirty="0">
                <a:latin typeface="Noto Sans CJK JP Regular"/>
                <a:cs typeface="Noto Sans CJK JP Regular"/>
              </a:rPr>
              <a:t>・どういった患者が電</a:t>
            </a:r>
            <a:r>
              <a:rPr sz="1400" spc="-15" dirty="0">
                <a:latin typeface="Noto Sans CJK JP Regular"/>
                <a:cs typeface="Noto Sans CJK JP Regular"/>
              </a:rPr>
              <a:t>話</a:t>
            </a:r>
            <a:r>
              <a:rPr sz="1400" dirty="0">
                <a:latin typeface="Noto Sans CJK JP Regular"/>
                <a:cs typeface="Noto Sans CJK JP Regular"/>
              </a:rPr>
              <a:t>又は</a:t>
            </a:r>
            <a:r>
              <a:rPr sz="1400" spc="-15" dirty="0">
                <a:latin typeface="Noto Sans CJK JP Regular"/>
                <a:cs typeface="Noto Sans CJK JP Regular"/>
              </a:rPr>
              <a:t>オ</a:t>
            </a:r>
            <a:r>
              <a:rPr sz="1400" dirty="0">
                <a:latin typeface="Noto Sans CJK JP Regular"/>
                <a:cs typeface="Noto Sans CJK JP Regular"/>
              </a:rPr>
              <a:t>ンラ</a:t>
            </a:r>
            <a:r>
              <a:rPr sz="1400" spc="-15" dirty="0">
                <a:latin typeface="Noto Sans CJK JP Regular"/>
                <a:cs typeface="Noto Sans CJK JP Regular"/>
              </a:rPr>
              <a:t>イ</a:t>
            </a:r>
            <a:r>
              <a:rPr sz="1400" dirty="0">
                <a:latin typeface="Noto Sans CJK JP Regular"/>
                <a:cs typeface="Noto Sans CJK JP Regular"/>
              </a:rPr>
              <a:t>ン診</a:t>
            </a:r>
            <a:r>
              <a:rPr sz="1400" spc="-15" dirty="0">
                <a:latin typeface="Noto Sans CJK JP Regular"/>
                <a:cs typeface="Noto Sans CJK JP Regular"/>
              </a:rPr>
              <a:t>療</a:t>
            </a:r>
            <a:r>
              <a:rPr sz="1400" dirty="0">
                <a:latin typeface="Noto Sans CJK JP Regular"/>
                <a:cs typeface="Noto Sans CJK JP Regular"/>
              </a:rPr>
              <a:t>を希</a:t>
            </a:r>
            <a:r>
              <a:rPr sz="1400" spc="-15" dirty="0">
                <a:latin typeface="Noto Sans CJK JP Regular"/>
                <a:cs typeface="Noto Sans CJK JP Regular"/>
              </a:rPr>
              <a:t>望</a:t>
            </a:r>
            <a:r>
              <a:rPr sz="1400" dirty="0">
                <a:latin typeface="Noto Sans CJK JP Regular"/>
                <a:cs typeface="Noto Sans CJK JP Regular"/>
              </a:rPr>
              <a:t>した</a:t>
            </a:r>
            <a:r>
              <a:rPr sz="1400" spc="-15" dirty="0">
                <a:latin typeface="Noto Sans CJK JP Regular"/>
                <a:cs typeface="Noto Sans CJK JP Regular"/>
              </a:rPr>
              <a:t>の</a:t>
            </a:r>
            <a:r>
              <a:rPr sz="1400" dirty="0">
                <a:latin typeface="Noto Sans CJK JP Regular"/>
                <a:cs typeface="Noto Sans CJK JP Regular"/>
              </a:rPr>
              <a:t>か、</a:t>
            </a:r>
            <a:r>
              <a:rPr sz="1400" spc="-15" dirty="0">
                <a:latin typeface="Noto Sans CJK JP Regular"/>
                <a:cs typeface="Noto Sans CJK JP Regular"/>
              </a:rPr>
              <a:t>そ</a:t>
            </a:r>
            <a:r>
              <a:rPr sz="1400" dirty="0">
                <a:latin typeface="Noto Sans CJK JP Regular"/>
                <a:cs typeface="Noto Sans CJK JP Regular"/>
              </a:rPr>
              <a:t>の背</a:t>
            </a:r>
            <a:r>
              <a:rPr sz="1400" spc="-15" dirty="0">
                <a:latin typeface="Noto Sans CJK JP Regular"/>
                <a:cs typeface="Noto Sans CJK JP Regular"/>
              </a:rPr>
              <a:t>景</a:t>
            </a:r>
            <a:r>
              <a:rPr sz="1400" dirty="0">
                <a:latin typeface="Noto Sans CJK JP Regular"/>
                <a:cs typeface="Noto Sans CJK JP Regular"/>
              </a:rPr>
              <a:t>につ</a:t>
            </a:r>
            <a:r>
              <a:rPr sz="1400" spc="-15" dirty="0">
                <a:latin typeface="Noto Sans CJK JP Regular"/>
                <a:cs typeface="Noto Sans CJK JP Regular"/>
              </a:rPr>
              <a:t>い</a:t>
            </a:r>
            <a:r>
              <a:rPr sz="1400" dirty="0">
                <a:latin typeface="Noto Sans CJK JP Regular"/>
                <a:cs typeface="Noto Sans CJK JP Regular"/>
              </a:rPr>
              <a:t>て検</a:t>
            </a:r>
            <a:r>
              <a:rPr sz="1400" spc="-15" dirty="0">
                <a:latin typeface="Noto Sans CJK JP Regular"/>
                <a:cs typeface="Noto Sans CJK JP Regular"/>
              </a:rPr>
              <a:t>証</a:t>
            </a:r>
            <a:r>
              <a:rPr sz="1400" dirty="0">
                <a:latin typeface="Noto Sans CJK JP Regular"/>
                <a:cs typeface="Noto Sans CJK JP Regular"/>
              </a:rPr>
              <a:t>する。</a:t>
            </a:r>
            <a:endParaRPr sz="1400">
              <a:latin typeface="Noto Sans CJK JP Regular"/>
              <a:cs typeface="Noto Sans CJK JP Regular"/>
            </a:endParaRPr>
          </a:p>
        </p:txBody>
      </p:sp>
      <p:sp>
        <p:nvSpPr>
          <p:cNvPr id="25" name="object 25"/>
          <p:cNvSpPr txBox="1"/>
          <p:nvPr/>
        </p:nvSpPr>
        <p:spPr>
          <a:xfrm>
            <a:off x="1322832" y="3960876"/>
            <a:ext cx="8231505" cy="307975"/>
          </a:xfrm>
          <a:prstGeom prst="rect">
            <a:avLst/>
          </a:prstGeom>
        </p:spPr>
        <p:txBody>
          <a:bodyPr vert="horz" wrap="square" lIns="0" tIns="32384" rIns="0" bIns="0" rtlCol="0">
            <a:spAutoFit/>
          </a:bodyPr>
          <a:lstStyle/>
          <a:p>
            <a:pPr marL="89535">
              <a:lnSpc>
                <a:spcPct val="100000"/>
              </a:lnSpc>
              <a:spcBef>
                <a:spcPts val="254"/>
              </a:spcBef>
            </a:pPr>
            <a:r>
              <a:rPr sz="1400" dirty="0">
                <a:latin typeface="Noto Sans CJK JP Regular"/>
                <a:cs typeface="Noto Sans CJK JP Regular"/>
              </a:rPr>
              <a:t>・初診で処方をしては</a:t>
            </a:r>
            <a:r>
              <a:rPr sz="1400" spc="-15" dirty="0">
                <a:latin typeface="Noto Sans CJK JP Regular"/>
                <a:cs typeface="Noto Sans CJK JP Regular"/>
              </a:rPr>
              <a:t>な</a:t>
            </a:r>
            <a:r>
              <a:rPr sz="1400" dirty="0">
                <a:latin typeface="Noto Sans CJK JP Regular"/>
                <a:cs typeface="Noto Sans CJK JP Regular"/>
              </a:rPr>
              <a:t>らな</a:t>
            </a:r>
            <a:r>
              <a:rPr sz="1400" spc="-15" dirty="0">
                <a:latin typeface="Noto Sans CJK JP Regular"/>
                <a:cs typeface="Noto Sans CJK JP Regular"/>
              </a:rPr>
              <a:t>い</a:t>
            </a:r>
            <a:r>
              <a:rPr sz="1400" dirty="0">
                <a:latin typeface="Noto Sans CJK JP Regular"/>
                <a:cs typeface="Noto Sans CJK JP Regular"/>
              </a:rPr>
              <a:t>麻薬</a:t>
            </a:r>
            <a:r>
              <a:rPr sz="1400" spc="-15" dirty="0">
                <a:latin typeface="Noto Sans CJK JP Regular"/>
                <a:cs typeface="Noto Sans CJK JP Regular"/>
              </a:rPr>
              <a:t>及</a:t>
            </a:r>
            <a:r>
              <a:rPr sz="1400" dirty="0">
                <a:latin typeface="Noto Sans CJK JP Regular"/>
                <a:cs typeface="Noto Sans CJK JP Regular"/>
              </a:rPr>
              <a:t>び向</a:t>
            </a:r>
            <a:r>
              <a:rPr sz="1400" spc="-15" dirty="0">
                <a:latin typeface="Noto Sans CJK JP Regular"/>
                <a:cs typeface="Noto Sans CJK JP Regular"/>
              </a:rPr>
              <a:t>精</a:t>
            </a:r>
            <a:r>
              <a:rPr sz="1400" dirty="0">
                <a:latin typeface="Noto Sans CJK JP Regular"/>
                <a:cs typeface="Noto Sans CJK JP Regular"/>
              </a:rPr>
              <a:t>神薬</a:t>
            </a:r>
            <a:r>
              <a:rPr sz="1400" spc="-15" dirty="0">
                <a:latin typeface="Noto Sans CJK JP Regular"/>
                <a:cs typeface="Noto Sans CJK JP Regular"/>
              </a:rPr>
              <a:t>が</a:t>
            </a:r>
            <a:r>
              <a:rPr sz="1400" dirty="0">
                <a:latin typeface="Noto Sans CJK JP Regular"/>
                <a:cs typeface="Noto Sans CJK JP Regular"/>
              </a:rPr>
              <a:t>処方</a:t>
            </a:r>
            <a:r>
              <a:rPr sz="1400" spc="-15" dirty="0">
                <a:latin typeface="Noto Sans CJK JP Regular"/>
                <a:cs typeface="Noto Sans CJK JP Regular"/>
              </a:rPr>
              <a:t>さ</a:t>
            </a:r>
            <a:r>
              <a:rPr sz="1400" dirty="0">
                <a:latin typeface="Noto Sans CJK JP Regular"/>
                <a:cs typeface="Noto Sans CJK JP Regular"/>
              </a:rPr>
              <a:t>れて</a:t>
            </a:r>
            <a:r>
              <a:rPr sz="1400" spc="-15" dirty="0">
                <a:latin typeface="Noto Sans CJK JP Regular"/>
                <a:cs typeface="Noto Sans CJK JP Regular"/>
              </a:rPr>
              <a:t>い</a:t>
            </a:r>
            <a:r>
              <a:rPr sz="1400" dirty="0">
                <a:latin typeface="Noto Sans CJK JP Regular"/>
                <a:cs typeface="Noto Sans CJK JP Regular"/>
              </a:rPr>
              <a:t>ない</a:t>
            </a:r>
            <a:r>
              <a:rPr sz="1400" spc="-15" dirty="0">
                <a:latin typeface="Noto Sans CJK JP Regular"/>
                <a:cs typeface="Noto Sans CJK JP Regular"/>
              </a:rPr>
              <a:t>か</a:t>
            </a:r>
            <a:r>
              <a:rPr sz="1400" dirty="0">
                <a:latin typeface="Noto Sans CJK JP Regular"/>
                <a:cs typeface="Noto Sans CJK JP Regular"/>
              </a:rPr>
              <a:t>等に</a:t>
            </a:r>
            <a:r>
              <a:rPr sz="1400" spc="-15" dirty="0">
                <a:latin typeface="Noto Sans CJK JP Regular"/>
                <a:cs typeface="Noto Sans CJK JP Regular"/>
              </a:rPr>
              <a:t>つ</a:t>
            </a:r>
            <a:r>
              <a:rPr sz="1400" dirty="0">
                <a:latin typeface="Noto Sans CJK JP Regular"/>
                <a:cs typeface="Noto Sans CJK JP Regular"/>
              </a:rPr>
              <a:t>いて</a:t>
            </a:r>
            <a:r>
              <a:rPr sz="1400" spc="-15" dirty="0">
                <a:latin typeface="Noto Sans CJK JP Regular"/>
                <a:cs typeface="Noto Sans CJK JP Regular"/>
              </a:rPr>
              <a:t>検</a:t>
            </a:r>
            <a:r>
              <a:rPr sz="1400" dirty="0">
                <a:latin typeface="Noto Sans CJK JP Regular"/>
                <a:cs typeface="Noto Sans CJK JP Regular"/>
              </a:rPr>
              <a:t>証す</a:t>
            </a:r>
            <a:r>
              <a:rPr sz="1400" spc="-15" dirty="0">
                <a:latin typeface="Noto Sans CJK JP Regular"/>
                <a:cs typeface="Noto Sans CJK JP Regular"/>
              </a:rPr>
              <a:t>る</a:t>
            </a:r>
            <a:r>
              <a:rPr sz="1400" dirty="0">
                <a:latin typeface="Noto Sans CJK JP Regular"/>
                <a:cs typeface="Noto Sans CJK JP Regular"/>
              </a:rPr>
              <a:t>。</a:t>
            </a:r>
            <a:endParaRPr sz="1400">
              <a:latin typeface="Noto Sans CJK JP Regular"/>
              <a:cs typeface="Noto Sans CJK JP Regular"/>
            </a:endParaRPr>
          </a:p>
        </p:txBody>
      </p:sp>
      <p:sp>
        <p:nvSpPr>
          <p:cNvPr id="26" name="object 26"/>
          <p:cNvSpPr txBox="1"/>
          <p:nvPr/>
        </p:nvSpPr>
        <p:spPr>
          <a:xfrm>
            <a:off x="1322832" y="4876800"/>
            <a:ext cx="8231505" cy="523240"/>
          </a:xfrm>
          <a:prstGeom prst="rect">
            <a:avLst/>
          </a:prstGeom>
        </p:spPr>
        <p:txBody>
          <a:bodyPr vert="horz" wrap="square" lIns="0" tIns="29209" rIns="0" bIns="0" rtlCol="0">
            <a:spAutoFit/>
          </a:bodyPr>
          <a:lstStyle/>
          <a:p>
            <a:pPr marL="89535" marR="127635">
              <a:lnSpc>
                <a:spcPct val="100699"/>
              </a:lnSpc>
              <a:spcBef>
                <a:spcPts val="229"/>
              </a:spcBef>
            </a:pPr>
            <a:r>
              <a:rPr sz="1400" dirty="0">
                <a:latin typeface="Noto Sans CJK JP Regular"/>
                <a:cs typeface="Noto Sans CJK JP Regular"/>
              </a:rPr>
              <a:t>・初診から電話又はオ</a:t>
            </a:r>
            <a:r>
              <a:rPr sz="1400" spc="-15" dirty="0">
                <a:latin typeface="Noto Sans CJK JP Regular"/>
                <a:cs typeface="Noto Sans CJK JP Regular"/>
              </a:rPr>
              <a:t>ン</a:t>
            </a:r>
            <a:r>
              <a:rPr sz="1400" dirty="0">
                <a:latin typeface="Noto Sans CJK JP Regular"/>
                <a:cs typeface="Noto Sans CJK JP Regular"/>
              </a:rPr>
              <a:t>ライ</a:t>
            </a:r>
            <a:r>
              <a:rPr sz="1400" spc="-15" dirty="0">
                <a:latin typeface="Noto Sans CJK JP Regular"/>
                <a:cs typeface="Noto Sans CJK JP Regular"/>
              </a:rPr>
              <a:t>ン</a:t>
            </a:r>
            <a:r>
              <a:rPr sz="1400" dirty="0">
                <a:latin typeface="Noto Sans CJK JP Regular"/>
                <a:cs typeface="Noto Sans CJK JP Regular"/>
              </a:rPr>
              <a:t>診療</a:t>
            </a:r>
            <a:r>
              <a:rPr sz="1400" spc="-15" dirty="0">
                <a:latin typeface="Noto Sans CJK JP Regular"/>
                <a:cs typeface="Noto Sans CJK JP Regular"/>
              </a:rPr>
              <a:t>を</a:t>
            </a:r>
            <a:r>
              <a:rPr sz="1400" dirty="0">
                <a:latin typeface="Noto Sans CJK JP Regular"/>
                <a:cs typeface="Noto Sans CJK JP Regular"/>
              </a:rPr>
              <a:t>実施</a:t>
            </a:r>
            <a:r>
              <a:rPr sz="1400" spc="-15" dirty="0">
                <a:latin typeface="Noto Sans CJK JP Regular"/>
                <a:cs typeface="Noto Sans CJK JP Regular"/>
              </a:rPr>
              <a:t>す</a:t>
            </a:r>
            <a:r>
              <a:rPr sz="1400" dirty="0">
                <a:latin typeface="Noto Sans CJK JP Regular"/>
                <a:cs typeface="Noto Sans CJK JP Regular"/>
              </a:rPr>
              <a:t>る症</a:t>
            </a:r>
            <a:r>
              <a:rPr sz="1400" spc="-15" dirty="0">
                <a:latin typeface="Noto Sans CJK JP Regular"/>
                <a:cs typeface="Noto Sans CJK JP Regular"/>
              </a:rPr>
              <a:t>状</a:t>
            </a:r>
            <a:r>
              <a:rPr sz="1400" dirty="0">
                <a:latin typeface="Noto Sans CJK JP Regular"/>
                <a:cs typeface="Noto Sans CJK JP Regular"/>
              </a:rPr>
              <a:t>や疾</a:t>
            </a:r>
            <a:r>
              <a:rPr sz="1400" spc="-15" dirty="0">
                <a:latin typeface="Noto Sans CJK JP Regular"/>
                <a:cs typeface="Noto Sans CJK JP Regular"/>
              </a:rPr>
              <a:t>患</a:t>
            </a:r>
            <a:r>
              <a:rPr sz="1400" dirty="0">
                <a:latin typeface="Noto Sans CJK JP Regular"/>
                <a:cs typeface="Noto Sans CJK JP Regular"/>
              </a:rPr>
              <a:t>とし</a:t>
            </a:r>
            <a:r>
              <a:rPr sz="1400" spc="-15" dirty="0">
                <a:latin typeface="Noto Sans CJK JP Regular"/>
                <a:cs typeface="Noto Sans CJK JP Regular"/>
              </a:rPr>
              <a:t>て</a:t>
            </a:r>
            <a:r>
              <a:rPr sz="1400" dirty="0">
                <a:latin typeface="Noto Sans CJK JP Regular"/>
                <a:cs typeface="Noto Sans CJK JP Regular"/>
              </a:rPr>
              <a:t>、医</a:t>
            </a:r>
            <a:r>
              <a:rPr sz="1400" spc="-15" dirty="0">
                <a:latin typeface="Noto Sans CJK JP Regular"/>
                <a:cs typeface="Noto Sans CJK JP Regular"/>
              </a:rPr>
              <a:t>学</a:t>
            </a:r>
            <a:r>
              <a:rPr sz="1400" dirty="0">
                <a:latin typeface="Noto Sans CJK JP Regular"/>
                <a:cs typeface="Noto Sans CJK JP Regular"/>
              </a:rPr>
              <a:t>的に</a:t>
            </a:r>
            <a:r>
              <a:rPr sz="1400" spc="-15" dirty="0">
                <a:latin typeface="Noto Sans CJK JP Regular"/>
                <a:cs typeface="Noto Sans CJK JP Regular"/>
              </a:rPr>
              <a:t>適</a:t>
            </a:r>
            <a:r>
              <a:rPr sz="1400" dirty="0">
                <a:latin typeface="Noto Sans CJK JP Regular"/>
                <a:cs typeface="Noto Sans CJK JP Regular"/>
              </a:rPr>
              <a:t>切な</a:t>
            </a:r>
            <a:r>
              <a:rPr sz="1400" spc="-15" dirty="0">
                <a:latin typeface="Noto Sans CJK JP Regular"/>
                <a:cs typeface="Noto Sans CJK JP Regular"/>
              </a:rPr>
              <a:t>も</a:t>
            </a:r>
            <a:r>
              <a:rPr sz="1400" dirty="0">
                <a:latin typeface="Noto Sans CJK JP Regular"/>
                <a:cs typeface="Noto Sans CJK JP Regular"/>
              </a:rPr>
              <a:t>ので</a:t>
            </a:r>
            <a:r>
              <a:rPr sz="1400" spc="-15" dirty="0">
                <a:latin typeface="Noto Sans CJK JP Regular"/>
                <a:cs typeface="Noto Sans CJK JP Regular"/>
              </a:rPr>
              <a:t>あ</a:t>
            </a:r>
            <a:r>
              <a:rPr sz="1400" dirty="0">
                <a:latin typeface="Noto Sans CJK JP Regular"/>
                <a:cs typeface="Noto Sans CJK JP Regular"/>
              </a:rPr>
              <a:t>るか</a:t>
            </a:r>
            <a:r>
              <a:rPr sz="1400" spc="-15" dirty="0">
                <a:latin typeface="Noto Sans CJK JP Regular"/>
                <a:cs typeface="Noto Sans CJK JP Regular"/>
              </a:rPr>
              <a:t>ど</a:t>
            </a:r>
            <a:r>
              <a:rPr sz="1400" dirty="0">
                <a:latin typeface="Noto Sans CJK JP Regular"/>
                <a:cs typeface="Noto Sans CJK JP Regular"/>
              </a:rPr>
              <a:t>う か検証する。</a:t>
            </a:r>
            <a:endParaRPr sz="1400">
              <a:latin typeface="Noto Sans CJK JP Regular"/>
              <a:cs typeface="Noto Sans CJK JP Regular"/>
            </a:endParaRPr>
          </a:p>
        </p:txBody>
      </p:sp>
      <p:grpSp>
        <p:nvGrpSpPr>
          <p:cNvPr id="27" name="object 27"/>
          <p:cNvGrpSpPr/>
          <p:nvPr/>
        </p:nvGrpSpPr>
        <p:grpSpPr>
          <a:xfrm>
            <a:off x="1316736" y="5809488"/>
            <a:ext cx="8243570" cy="535305"/>
            <a:chOff x="1316736" y="5809488"/>
            <a:chExt cx="8243570" cy="535305"/>
          </a:xfrm>
        </p:grpSpPr>
        <p:sp>
          <p:nvSpPr>
            <p:cNvPr id="28" name="object 28"/>
            <p:cNvSpPr/>
            <p:nvPr/>
          </p:nvSpPr>
          <p:spPr>
            <a:xfrm>
              <a:off x="1322832" y="5815589"/>
              <a:ext cx="8231505" cy="523240"/>
            </a:xfrm>
            <a:custGeom>
              <a:avLst/>
              <a:gdLst/>
              <a:ahLst/>
              <a:cxnLst/>
              <a:rect l="l" t="t" r="r" b="b"/>
              <a:pathLst>
                <a:path w="8231505" h="523239">
                  <a:moveTo>
                    <a:pt x="8231124" y="0"/>
                  </a:moveTo>
                  <a:lnTo>
                    <a:pt x="0" y="0"/>
                  </a:lnTo>
                  <a:lnTo>
                    <a:pt x="0" y="522731"/>
                  </a:lnTo>
                  <a:lnTo>
                    <a:pt x="8231124" y="522731"/>
                  </a:lnTo>
                  <a:lnTo>
                    <a:pt x="8231124" y="0"/>
                  </a:lnTo>
                  <a:close/>
                </a:path>
              </a:pathLst>
            </a:custGeom>
            <a:solidFill>
              <a:srgbClr val="DDEBF6"/>
            </a:solidFill>
          </p:spPr>
          <p:txBody>
            <a:bodyPr wrap="square" lIns="0" tIns="0" rIns="0" bIns="0" rtlCol="0"/>
            <a:lstStyle/>
            <a:p>
              <a:endParaRPr/>
            </a:p>
          </p:txBody>
        </p:sp>
        <p:sp>
          <p:nvSpPr>
            <p:cNvPr id="29" name="object 29"/>
            <p:cNvSpPr/>
            <p:nvPr/>
          </p:nvSpPr>
          <p:spPr>
            <a:xfrm>
              <a:off x="1316736" y="5809488"/>
              <a:ext cx="8243570" cy="535305"/>
            </a:xfrm>
            <a:custGeom>
              <a:avLst/>
              <a:gdLst/>
              <a:ahLst/>
              <a:cxnLst/>
              <a:rect l="l" t="t" r="r" b="b"/>
              <a:pathLst>
                <a:path w="8243570" h="535304">
                  <a:moveTo>
                    <a:pt x="8240267" y="0"/>
                  </a:moveTo>
                  <a:lnTo>
                    <a:pt x="1523" y="0"/>
                  </a:lnTo>
                  <a:lnTo>
                    <a:pt x="0" y="1524"/>
                  </a:lnTo>
                  <a:lnTo>
                    <a:pt x="0" y="531881"/>
                  </a:lnTo>
                  <a:lnTo>
                    <a:pt x="1523" y="534929"/>
                  </a:lnTo>
                  <a:lnTo>
                    <a:pt x="8240267" y="534929"/>
                  </a:lnTo>
                  <a:lnTo>
                    <a:pt x="8243315" y="531881"/>
                  </a:lnTo>
                  <a:lnTo>
                    <a:pt x="8243315" y="528833"/>
                  </a:lnTo>
                  <a:lnTo>
                    <a:pt x="12191" y="528833"/>
                  </a:lnTo>
                  <a:lnTo>
                    <a:pt x="6095" y="522737"/>
                  </a:lnTo>
                  <a:lnTo>
                    <a:pt x="12191" y="522737"/>
                  </a:lnTo>
                  <a:lnTo>
                    <a:pt x="12191" y="12192"/>
                  </a:lnTo>
                  <a:lnTo>
                    <a:pt x="6095" y="12192"/>
                  </a:lnTo>
                  <a:lnTo>
                    <a:pt x="12191" y="6096"/>
                  </a:lnTo>
                  <a:lnTo>
                    <a:pt x="8243315" y="6096"/>
                  </a:lnTo>
                  <a:lnTo>
                    <a:pt x="8243315" y="1524"/>
                  </a:lnTo>
                  <a:lnTo>
                    <a:pt x="8240267" y="0"/>
                  </a:lnTo>
                  <a:close/>
                </a:path>
                <a:path w="8243570" h="535304">
                  <a:moveTo>
                    <a:pt x="12191" y="522737"/>
                  </a:moveTo>
                  <a:lnTo>
                    <a:pt x="6095" y="522737"/>
                  </a:lnTo>
                  <a:lnTo>
                    <a:pt x="12191" y="528833"/>
                  </a:lnTo>
                  <a:lnTo>
                    <a:pt x="12191" y="522737"/>
                  </a:lnTo>
                  <a:close/>
                </a:path>
                <a:path w="8243570" h="535304">
                  <a:moveTo>
                    <a:pt x="8229600" y="522737"/>
                  </a:moveTo>
                  <a:lnTo>
                    <a:pt x="12191" y="522737"/>
                  </a:lnTo>
                  <a:lnTo>
                    <a:pt x="12191" y="528833"/>
                  </a:lnTo>
                  <a:lnTo>
                    <a:pt x="8229600" y="528833"/>
                  </a:lnTo>
                  <a:lnTo>
                    <a:pt x="8229600" y="522737"/>
                  </a:lnTo>
                  <a:close/>
                </a:path>
                <a:path w="8243570" h="535304">
                  <a:moveTo>
                    <a:pt x="8229600" y="6096"/>
                  </a:moveTo>
                  <a:lnTo>
                    <a:pt x="8229600" y="528833"/>
                  </a:lnTo>
                  <a:lnTo>
                    <a:pt x="8237219" y="522737"/>
                  </a:lnTo>
                  <a:lnTo>
                    <a:pt x="8243315" y="522737"/>
                  </a:lnTo>
                  <a:lnTo>
                    <a:pt x="8243315" y="12192"/>
                  </a:lnTo>
                  <a:lnTo>
                    <a:pt x="8237219" y="12192"/>
                  </a:lnTo>
                  <a:lnTo>
                    <a:pt x="8229600" y="6096"/>
                  </a:lnTo>
                  <a:close/>
                </a:path>
                <a:path w="8243570" h="535304">
                  <a:moveTo>
                    <a:pt x="8243315" y="522737"/>
                  </a:moveTo>
                  <a:lnTo>
                    <a:pt x="8237219" y="522737"/>
                  </a:lnTo>
                  <a:lnTo>
                    <a:pt x="8229600" y="528833"/>
                  </a:lnTo>
                  <a:lnTo>
                    <a:pt x="8243315" y="528833"/>
                  </a:lnTo>
                  <a:lnTo>
                    <a:pt x="8243315" y="522737"/>
                  </a:lnTo>
                  <a:close/>
                </a:path>
                <a:path w="8243570" h="535304">
                  <a:moveTo>
                    <a:pt x="12191" y="6096"/>
                  </a:moveTo>
                  <a:lnTo>
                    <a:pt x="6095" y="12192"/>
                  </a:lnTo>
                  <a:lnTo>
                    <a:pt x="12191" y="12192"/>
                  </a:lnTo>
                  <a:lnTo>
                    <a:pt x="12191" y="6096"/>
                  </a:lnTo>
                  <a:close/>
                </a:path>
                <a:path w="8243570" h="535304">
                  <a:moveTo>
                    <a:pt x="8229600" y="6096"/>
                  </a:moveTo>
                  <a:lnTo>
                    <a:pt x="12191" y="6096"/>
                  </a:lnTo>
                  <a:lnTo>
                    <a:pt x="12191" y="12192"/>
                  </a:lnTo>
                  <a:lnTo>
                    <a:pt x="8229600" y="12192"/>
                  </a:lnTo>
                  <a:lnTo>
                    <a:pt x="8229600" y="6096"/>
                  </a:lnTo>
                  <a:close/>
                </a:path>
                <a:path w="8243570" h="535304">
                  <a:moveTo>
                    <a:pt x="8243315" y="6096"/>
                  </a:moveTo>
                  <a:lnTo>
                    <a:pt x="8229600" y="6096"/>
                  </a:lnTo>
                  <a:lnTo>
                    <a:pt x="8237219" y="12192"/>
                  </a:lnTo>
                  <a:lnTo>
                    <a:pt x="8243315" y="12192"/>
                  </a:lnTo>
                  <a:lnTo>
                    <a:pt x="8243315" y="6096"/>
                  </a:lnTo>
                  <a:close/>
                </a:path>
              </a:pathLst>
            </a:custGeom>
            <a:solidFill>
              <a:srgbClr val="0070BF"/>
            </a:solidFill>
          </p:spPr>
          <p:txBody>
            <a:bodyPr wrap="square" lIns="0" tIns="0" rIns="0" bIns="0" rtlCol="0"/>
            <a:lstStyle/>
            <a:p>
              <a:endParaRPr/>
            </a:p>
          </p:txBody>
        </p:sp>
      </p:grpSp>
      <p:sp>
        <p:nvSpPr>
          <p:cNvPr id="30" name="object 30"/>
          <p:cNvSpPr txBox="1"/>
          <p:nvPr/>
        </p:nvSpPr>
        <p:spPr>
          <a:xfrm>
            <a:off x="1322832" y="5815589"/>
            <a:ext cx="8231505" cy="523240"/>
          </a:xfrm>
          <a:prstGeom prst="rect">
            <a:avLst/>
          </a:prstGeom>
        </p:spPr>
        <p:txBody>
          <a:bodyPr vert="horz" wrap="square" lIns="0" tIns="27940" rIns="0" bIns="0" rtlCol="0">
            <a:spAutoFit/>
          </a:bodyPr>
          <a:lstStyle/>
          <a:p>
            <a:pPr marL="89535" marR="127635">
              <a:lnSpc>
                <a:spcPct val="100699"/>
              </a:lnSpc>
              <a:spcBef>
                <a:spcPts val="220"/>
              </a:spcBef>
            </a:pPr>
            <a:r>
              <a:rPr sz="1400" dirty="0">
                <a:latin typeface="Noto Sans CJK JP Regular"/>
                <a:cs typeface="Noto Sans CJK JP Regular"/>
              </a:rPr>
              <a:t>・初診からの電話又は</a:t>
            </a:r>
            <a:r>
              <a:rPr sz="1400" spc="-15" dirty="0">
                <a:latin typeface="Noto Sans CJK JP Regular"/>
                <a:cs typeface="Noto Sans CJK JP Regular"/>
              </a:rPr>
              <a:t>オ</a:t>
            </a:r>
            <a:r>
              <a:rPr sz="1400" dirty="0">
                <a:latin typeface="Noto Sans CJK JP Regular"/>
                <a:cs typeface="Noto Sans CJK JP Regular"/>
              </a:rPr>
              <a:t>ンラ</a:t>
            </a:r>
            <a:r>
              <a:rPr sz="1400" spc="-15" dirty="0">
                <a:latin typeface="Noto Sans CJK JP Regular"/>
                <a:cs typeface="Noto Sans CJK JP Regular"/>
              </a:rPr>
              <a:t>イ</a:t>
            </a:r>
            <a:r>
              <a:rPr sz="1400" dirty="0">
                <a:latin typeface="Noto Sans CJK JP Regular"/>
                <a:cs typeface="Noto Sans CJK JP Regular"/>
              </a:rPr>
              <a:t>ン診</a:t>
            </a:r>
            <a:r>
              <a:rPr sz="1400" spc="-15" dirty="0">
                <a:latin typeface="Noto Sans CJK JP Regular"/>
                <a:cs typeface="Noto Sans CJK JP Regular"/>
              </a:rPr>
              <a:t>療</a:t>
            </a:r>
            <a:r>
              <a:rPr sz="1400" dirty="0">
                <a:latin typeface="Noto Sans CJK JP Regular"/>
                <a:cs typeface="Noto Sans CJK JP Regular"/>
              </a:rPr>
              <a:t>では</a:t>
            </a:r>
            <a:r>
              <a:rPr sz="1400" spc="-15" dirty="0">
                <a:latin typeface="Noto Sans CJK JP Regular"/>
                <a:cs typeface="Noto Sans CJK JP Regular"/>
              </a:rPr>
              <a:t>診</a:t>
            </a:r>
            <a:r>
              <a:rPr sz="1400" dirty="0">
                <a:latin typeface="Noto Sans CJK JP Regular"/>
                <a:cs typeface="Noto Sans CJK JP Regular"/>
              </a:rPr>
              <a:t>断で</a:t>
            </a:r>
            <a:r>
              <a:rPr sz="1400" spc="-15" dirty="0">
                <a:latin typeface="Noto Sans CJK JP Regular"/>
                <a:cs typeface="Noto Sans CJK JP Regular"/>
              </a:rPr>
              <a:t>き</a:t>
            </a:r>
            <a:r>
              <a:rPr sz="1400" dirty="0">
                <a:latin typeface="Noto Sans CJK JP Regular"/>
                <a:cs typeface="Noto Sans CJK JP Regular"/>
              </a:rPr>
              <a:t>ない</a:t>
            </a:r>
            <a:r>
              <a:rPr sz="1400" spc="-15" dirty="0">
                <a:latin typeface="Noto Sans CJK JP Regular"/>
                <a:cs typeface="Noto Sans CJK JP Regular"/>
              </a:rPr>
              <a:t>場</a:t>
            </a:r>
            <a:r>
              <a:rPr sz="1400" dirty="0">
                <a:latin typeface="Noto Sans CJK JP Regular"/>
                <a:cs typeface="Noto Sans CJK JP Regular"/>
              </a:rPr>
              <a:t>合等</a:t>
            </a:r>
            <a:r>
              <a:rPr sz="1400" spc="-15" dirty="0">
                <a:latin typeface="Noto Sans CJK JP Regular"/>
                <a:cs typeface="Noto Sans CJK JP Regular"/>
              </a:rPr>
              <a:t>に</a:t>
            </a:r>
            <a:r>
              <a:rPr sz="1400" dirty="0">
                <a:latin typeface="Noto Sans CJK JP Regular"/>
                <a:cs typeface="Noto Sans CJK JP Regular"/>
              </a:rPr>
              <a:t>、適</a:t>
            </a:r>
            <a:r>
              <a:rPr sz="1400" spc="-15" dirty="0">
                <a:latin typeface="Noto Sans CJK JP Regular"/>
                <a:cs typeface="Noto Sans CJK JP Regular"/>
              </a:rPr>
              <a:t>切</a:t>
            </a:r>
            <a:r>
              <a:rPr sz="1400" dirty="0">
                <a:latin typeface="Noto Sans CJK JP Regular"/>
                <a:cs typeface="Noto Sans CJK JP Regular"/>
              </a:rPr>
              <a:t>に対</a:t>
            </a:r>
            <a:r>
              <a:rPr sz="1400" spc="-15" dirty="0">
                <a:latin typeface="Noto Sans CJK JP Regular"/>
                <a:cs typeface="Noto Sans CJK JP Regular"/>
              </a:rPr>
              <a:t>面</a:t>
            </a:r>
            <a:r>
              <a:rPr sz="1400" dirty="0">
                <a:latin typeface="Noto Sans CJK JP Regular"/>
                <a:cs typeface="Noto Sans CJK JP Regular"/>
              </a:rPr>
              <a:t>によ</a:t>
            </a:r>
            <a:r>
              <a:rPr sz="1400" spc="-15" dirty="0">
                <a:latin typeface="Noto Sans CJK JP Regular"/>
                <a:cs typeface="Noto Sans CJK JP Regular"/>
              </a:rPr>
              <a:t>る</a:t>
            </a:r>
            <a:r>
              <a:rPr sz="1400" dirty="0">
                <a:latin typeface="Noto Sans CJK JP Regular"/>
                <a:cs typeface="Noto Sans CJK JP Regular"/>
              </a:rPr>
              <a:t>診療</a:t>
            </a:r>
            <a:r>
              <a:rPr sz="1400" spc="-15" dirty="0">
                <a:latin typeface="Noto Sans CJK JP Regular"/>
                <a:cs typeface="Noto Sans CJK JP Regular"/>
              </a:rPr>
              <a:t>を</a:t>
            </a:r>
            <a:r>
              <a:rPr sz="1400" dirty="0">
                <a:latin typeface="Noto Sans CJK JP Regular"/>
                <a:cs typeface="Noto Sans CJK JP Regular"/>
              </a:rPr>
              <a:t>促す</a:t>
            </a:r>
            <a:r>
              <a:rPr sz="1400" spc="-15" dirty="0">
                <a:latin typeface="Noto Sans CJK JP Regular"/>
                <a:cs typeface="Noto Sans CJK JP Regular"/>
              </a:rPr>
              <a:t>等</a:t>
            </a:r>
            <a:r>
              <a:rPr sz="1400" dirty="0">
                <a:latin typeface="Noto Sans CJK JP Regular"/>
                <a:cs typeface="Noto Sans CJK JP Regular"/>
              </a:rPr>
              <a:t>の 対応があるかどうか検</a:t>
            </a:r>
            <a:r>
              <a:rPr sz="1400" spc="-15" dirty="0">
                <a:latin typeface="Noto Sans CJK JP Regular"/>
                <a:cs typeface="Noto Sans CJK JP Regular"/>
              </a:rPr>
              <a:t>証</a:t>
            </a:r>
            <a:r>
              <a:rPr sz="1400" dirty="0">
                <a:latin typeface="Noto Sans CJK JP Regular"/>
                <a:cs typeface="Noto Sans CJK JP Regular"/>
              </a:rPr>
              <a:t>する。</a:t>
            </a:r>
            <a:endParaRPr sz="1400">
              <a:latin typeface="Noto Sans CJK JP Regular"/>
              <a:cs typeface="Noto Sans CJK JP Regular"/>
            </a:endParaRPr>
          </a:p>
        </p:txBody>
      </p:sp>
      <p:grpSp>
        <p:nvGrpSpPr>
          <p:cNvPr id="31" name="object 31"/>
          <p:cNvGrpSpPr/>
          <p:nvPr/>
        </p:nvGrpSpPr>
        <p:grpSpPr>
          <a:xfrm>
            <a:off x="1316736" y="6758944"/>
            <a:ext cx="8243570" cy="320040"/>
            <a:chOff x="1316736" y="6758944"/>
            <a:chExt cx="8243570" cy="320040"/>
          </a:xfrm>
        </p:grpSpPr>
        <p:sp>
          <p:nvSpPr>
            <p:cNvPr id="32" name="object 32"/>
            <p:cNvSpPr/>
            <p:nvPr/>
          </p:nvSpPr>
          <p:spPr>
            <a:xfrm>
              <a:off x="1322832" y="6765040"/>
              <a:ext cx="8231505" cy="307975"/>
            </a:xfrm>
            <a:custGeom>
              <a:avLst/>
              <a:gdLst/>
              <a:ahLst/>
              <a:cxnLst/>
              <a:rect l="l" t="t" r="r" b="b"/>
              <a:pathLst>
                <a:path w="8231505" h="307975">
                  <a:moveTo>
                    <a:pt x="8231124" y="0"/>
                  </a:moveTo>
                  <a:lnTo>
                    <a:pt x="0" y="0"/>
                  </a:lnTo>
                  <a:lnTo>
                    <a:pt x="0" y="307847"/>
                  </a:lnTo>
                  <a:lnTo>
                    <a:pt x="8231124" y="307847"/>
                  </a:lnTo>
                  <a:lnTo>
                    <a:pt x="8231124" y="0"/>
                  </a:lnTo>
                  <a:close/>
                </a:path>
              </a:pathLst>
            </a:custGeom>
            <a:solidFill>
              <a:srgbClr val="DDEBF6"/>
            </a:solidFill>
          </p:spPr>
          <p:txBody>
            <a:bodyPr wrap="square" lIns="0" tIns="0" rIns="0" bIns="0" rtlCol="0"/>
            <a:lstStyle/>
            <a:p>
              <a:endParaRPr/>
            </a:p>
          </p:txBody>
        </p:sp>
        <p:sp>
          <p:nvSpPr>
            <p:cNvPr id="33" name="object 33"/>
            <p:cNvSpPr/>
            <p:nvPr/>
          </p:nvSpPr>
          <p:spPr>
            <a:xfrm>
              <a:off x="1316736" y="6758944"/>
              <a:ext cx="8243570" cy="320040"/>
            </a:xfrm>
            <a:custGeom>
              <a:avLst/>
              <a:gdLst/>
              <a:ahLst/>
              <a:cxnLst/>
              <a:rect l="l" t="t" r="r" b="b"/>
              <a:pathLst>
                <a:path w="8243570" h="320040">
                  <a:moveTo>
                    <a:pt x="8240267" y="0"/>
                  </a:moveTo>
                  <a:lnTo>
                    <a:pt x="1523" y="0"/>
                  </a:lnTo>
                  <a:lnTo>
                    <a:pt x="0" y="3048"/>
                  </a:lnTo>
                  <a:lnTo>
                    <a:pt x="0" y="318516"/>
                  </a:lnTo>
                  <a:lnTo>
                    <a:pt x="1523" y="320040"/>
                  </a:lnTo>
                  <a:lnTo>
                    <a:pt x="8240267" y="320040"/>
                  </a:lnTo>
                  <a:lnTo>
                    <a:pt x="8243315" y="318516"/>
                  </a:lnTo>
                  <a:lnTo>
                    <a:pt x="8243315" y="313944"/>
                  </a:lnTo>
                  <a:lnTo>
                    <a:pt x="12191" y="313944"/>
                  </a:lnTo>
                  <a:lnTo>
                    <a:pt x="6095" y="307848"/>
                  </a:lnTo>
                  <a:lnTo>
                    <a:pt x="12191" y="307848"/>
                  </a:lnTo>
                  <a:lnTo>
                    <a:pt x="12191" y="13716"/>
                  </a:lnTo>
                  <a:lnTo>
                    <a:pt x="6095" y="13716"/>
                  </a:lnTo>
                  <a:lnTo>
                    <a:pt x="12191" y="6096"/>
                  </a:lnTo>
                  <a:lnTo>
                    <a:pt x="8243315" y="6096"/>
                  </a:lnTo>
                  <a:lnTo>
                    <a:pt x="8243315" y="3048"/>
                  </a:lnTo>
                  <a:lnTo>
                    <a:pt x="8240267" y="0"/>
                  </a:lnTo>
                  <a:close/>
                </a:path>
                <a:path w="8243570" h="320040">
                  <a:moveTo>
                    <a:pt x="12191" y="307848"/>
                  </a:moveTo>
                  <a:lnTo>
                    <a:pt x="6095" y="307848"/>
                  </a:lnTo>
                  <a:lnTo>
                    <a:pt x="12191" y="313944"/>
                  </a:lnTo>
                  <a:lnTo>
                    <a:pt x="12191" y="307848"/>
                  </a:lnTo>
                  <a:close/>
                </a:path>
                <a:path w="8243570" h="320040">
                  <a:moveTo>
                    <a:pt x="8229600" y="307848"/>
                  </a:moveTo>
                  <a:lnTo>
                    <a:pt x="12191" y="307848"/>
                  </a:lnTo>
                  <a:lnTo>
                    <a:pt x="12191" y="313944"/>
                  </a:lnTo>
                  <a:lnTo>
                    <a:pt x="8229600" y="313944"/>
                  </a:lnTo>
                  <a:lnTo>
                    <a:pt x="8229600" y="307848"/>
                  </a:lnTo>
                  <a:close/>
                </a:path>
                <a:path w="8243570" h="320040">
                  <a:moveTo>
                    <a:pt x="8229600" y="6096"/>
                  </a:moveTo>
                  <a:lnTo>
                    <a:pt x="8229600" y="313944"/>
                  </a:lnTo>
                  <a:lnTo>
                    <a:pt x="8237219" y="307848"/>
                  </a:lnTo>
                  <a:lnTo>
                    <a:pt x="8243315" y="307848"/>
                  </a:lnTo>
                  <a:lnTo>
                    <a:pt x="8243315" y="13716"/>
                  </a:lnTo>
                  <a:lnTo>
                    <a:pt x="8237219" y="13716"/>
                  </a:lnTo>
                  <a:lnTo>
                    <a:pt x="8229600" y="6096"/>
                  </a:lnTo>
                  <a:close/>
                </a:path>
                <a:path w="8243570" h="320040">
                  <a:moveTo>
                    <a:pt x="8243315" y="307848"/>
                  </a:moveTo>
                  <a:lnTo>
                    <a:pt x="8237219" y="307848"/>
                  </a:lnTo>
                  <a:lnTo>
                    <a:pt x="8229600" y="313944"/>
                  </a:lnTo>
                  <a:lnTo>
                    <a:pt x="8243315" y="313944"/>
                  </a:lnTo>
                  <a:lnTo>
                    <a:pt x="8243315" y="307848"/>
                  </a:lnTo>
                  <a:close/>
                </a:path>
                <a:path w="8243570" h="320040">
                  <a:moveTo>
                    <a:pt x="12191" y="6096"/>
                  </a:moveTo>
                  <a:lnTo>
                    <a:pt x="6095" y="13716"/>
                  </a:lnTo>
                  <a:lnTo>
                    <a:pt x="12191" y="13716"/>
                  </a:lnTo>
                  <a:lnTo>
                    <a:pt x="12191" y="6096"/>
                  </a:lnTo>
                  <a:close/>
                </a:path>
                <a:path w="8243570" h="320040">
                  <a:moveTo>
                    <a:pt x="8229600" y="6096"/>
                  </a:moveTo>
                  <a:lnTo>
                    <a:pt x="12191" y="6096"/>
                  </a:lnTo>
                  <a:lnTo>
                    <a:pt x="12191" y="13716"/>
                  </a:lnTo>
                  <a:lnTo>
                    <a:pt x="8229600" y="13716"/>
                  </a:lnTo>
                  <a:lnTo>
                    <a:pt x="8229600" y="6096"/>
                  </a:lnTo>
                  <a:close/>
                </a:path>
                <a:path w="8243570" h="320040">
                  <a:moveTo>
                    <a:pt x="8243315" y="6096"/>
                  </a:moveTo>
                  <a:lnTo>
                    <a:pt x="8229600" y="6096"/>
                  </a:lnTo>
                  <a:lnTo>
                    <a:pt x="8237219" y="13716"/>
                  </a:lnTo>
                  <a:lnTo>
                    <a:pt x="8243315" y="13716"/>
                  </a:lnTo>
                  <a:lnTo>
                    <a:pt x="8243315" y="6096"/>
                  </a:lnTo>
                  <a:close/>
                </a:path>
              </a:pathLst>
            </a:custGeom>
            <a:solidFill>
              <a:srgbClr val="0070BF"/>
            </a:solidFill>
          </p:spPr>
          <p:txBody>
            <a:bodyPr wrap="square" lIns="0" tIns="0" rIns="0" bIns="0" rtlCol="0"/>
            <a:lstStyle/>
            <a:p>
              <a:endParaRPr/>
            </a:p>
          </p:txBody>
        </p:sp>
      </p:grpSp>
      <p:sp>
        <p:nvSpPr>
          <p:cNvPr id="34" name="object 34"/>
          <p:cNvSpPr txBox="1"/>
          <p:nvPr/>
        </p:nvSpPr>
        <p:spPr>
          <a:xfrm>
            <a:off x="1322832" y="6765041"/>
            <a:ext cx="8231505" cy="307975"/>
          </a:xfrm>
          <a:prstGeom prst="rect">
            <a:avLst/>
          </a:prstGeom>
        </p:spPr>
        <p:txBody>
          <a:bodyPr vert="horz" wrap="square" lIns="0" tIns="32384" rIns="0" bIns="0" rtlCol="0">
            <a:spAutoFit/>
          </a:bodyPr>
          <a:lstStyle/>
          <a:p>
            <a:pPr marL="89535">
              <a:lnSpc>
                <a:spcPct val="100000"/>
              </a:lnSpc>
              <a:spcBef>
                <a:spcPts val="254"/>
              </a:spcBef>
            </a:pPr>
            <a:r>
              <a:rPr sz="1400" dirty="0">
                <a:latin typeface="Noto Sans CJK JP Regular"/>
                <a:cs typeface="Noto Sans CJK JP Regular"/>
              </a:rPr>
              <a:t>・処方薬の状況はどう</a:t>
            </a:r>
            <a:r>
              <a:rPr sz="1400" spc="-15" dirty="0">
                <a:latin typeface="Noto Sans CJK JP Regular"/>
                <a:cs typeface="Noto Sans CJK JP Regular"/>
              </a:rPr>
              <a:t>か</a:t>
            </a:r>
            <a:r>
              <a:rPr sz="1400" dirty="0">
                <a:latin typeface="Noto Sans CJK JP Regular"/>
                <a:cs typeface="Noto Sans CJK JP Regular"/>
              </a:rPr>
              <a:t>、処</a:t>
            </a:r>
            <a:r>
              <a:rPr sz="1400" spc="-15" dirty="0">
                <a:latin typeface="Noto Sans CJK JP Regular"/>
                <a:cs typeface="Noto Sans CJK JP Regular"/>
              </a:rPr>
              <a:t>方</a:t>
            </a:r>
            <a:r>
              <a:rPr sz="1400" dirty="0">
                <a:latin typeface="Noto Sans CJK JP Regular"/>
                <a:cs typeface="Noto Sans CJK JP Regular"/>
              </a:rPr>
              <a:t>日数</a:t>
            </a:r>
            <a:r>
              <a:rPr sz="1400" spc="-15" dirty="0">
                <a:latin typeface="Noto Sans CJK JP Regular"/>
                <a:cs typeface="Noto Sans CJK JP Regular"/>
              </a:rPr>
              <a:t>は</a:t>
            </a:r>
            <a:r>
              <a:rPr sz="1400" dirty="0">
                <a:latin typeface="Noto Sans CJK JP Regular"/>
                <a:cs typeface="Noto Sans CJK JP Regular"/>
              </a:rPr>
              <a:t>適切</a:t>
            </a:r>
            <a:r>
              <a:rPr sz="1400" spc="-15" dirty="0">
                <a:latin typeface="Noto Sans CJK JP Regular"/>
                <a:cs typeface="Noto Sans CJK JP Regular"/>
              </a:rPr>
              <a:t>な</a:t>
            </a:r>
            <a:r>
              <a:rPr sz="1400" dirty="0">
                <a:latin typeface="Noto Sans CJK JP Regular"/>
                <a:cs typeface="Noto Sans CJK JP Regular"/>
              </a:rPr>
              <a:t>範囲</a:t>
            </a:r>
            <a:r>
              <a:rPr sz="1400" spc="-15" dirty="0">
                <a:latin typeface="Noto Sans CJK JP Regular"/>
                <a:cs typeface="Noto Sans CJK JP Regular"/>
              </a:rPr>
              <a:t>内</a:t>
            </a:r>
            <a:r>
              <a:rPr sz="1400" dirty="0">
                <a:latin typeface="Noto Sans CJK JP Regular"/>
                <a:cs typeface="Noto Sans CJK JP Regular"/>
              </a:rPr>
              <a:t>か検</a:t>
            </a:r>
            <a:r>
              <a:rPr sz="1400" spc="-15" dirty="0">
                <a:latin typeface="Noto Sans CJK JP Regular"/>
                <a:cs typeface="Noto Sans CJK JP Regular"/>
              </a:rPr>
              <a:t>証</a:t>
            </a:r>
            <a:r>
              <a:rPr sz="1400" dirty="0">
                <a:latin typeface="Noto Sans CJK JP Regular"/>
                <a:cs typeface="Noto Sans CJK JP Regular"/>
              </a:rPr>
              <a:t>する。</a:t>
            </a:r>
            <a:endParaRPr sz="1400">
              <a:latin typeface="Noto Sans CJK JP Regular"/>
              <a:cs typeface="Noto Sans CJK JP Regul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250680" y="6813301"/>
            <a:ext cx="1536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98989"/>
                </a:solidFill>
                <a:latin typeface="Carlito"/>
                <a:cs typeface="Carlito"/>
              </a:rPr>
              <a:t>6</a:t>
            </a:fld>
            <a:endParaRPr sz="1200">
              <a:latin typeface="Carlito"/>
              <a:cs typeface="Carlito"/>
            </a:endParaRPr>
          </a:p>
        </p:txBody>
      </p:sp>
      <p:sp>
        <p:nvSpPr>
          <p:cNvPr id="2" name="object 2"/>
          <p:cNvSpPr txBox="1">
            <a:spLocks noGrp="1"/>
          </p:cNvSpPr>
          <p:nvPr>
            <p:ph type="title"/>
          </p:nvPr>
        </p:nvSpPr>
        <p:spPr>
          <a:xfrm>
            <a:off x="2728976" y="3367537"/>
            <a:ext cx="5437124"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000000"/>
                </a:solidFill>
              </a:rPr>
              <a:t>①</a:t>
            </a:r>
            <a:r>
              <a:rPr sz="3600" spc="500" dirty="0">
                <a:solidFill>
                  <a:srgbClr val="000000"/>
                </a:solidFill>
              </a:rPr>
              <a:t> </a:t>
            </a:r>
            <a:r>
              <a:rPr sz="3600" dirty="0">
                <a:solidFill>
                  <a:srgbClr val="000000"/>
                </a:solidFill>
              </a:rPr>
              <a:t>患者の背景等</a:t>
            </a:r>
            <a:r>
              <a:rPr sz="3600" spc="-225" dirty="0">
                <a:solidFill>
                  <a:srgbClr val="000000"/>
                </a:solidFill>
              </a:rPr>
              <a:t>に</a:t>
            </a:r>
            <a:r>
              <a:rPr sz="3600" spc="-170" dirty="0">
                <a:solidFill>
                  <a:srgbClr val="000000"/>
                </a:solidFill>
              </a:rPr>
              <a:t>つ</a:t>
            </a:r>
            <a:r>
              <a:rPr sz="3600" spc="-200" dirty="0">
                <a:solidFill>
                  <a:srgbClr val="000000"/>
                </a:solidFill>
              </a:rPr>
              <a:t>い</a:t>
            </a:r>
            <a:r>
              <a:rPr sz="3600" spc="-355" dirty="0">
                <a:solidFill>
                  <a:srgbClr val="000000"/>
                </a:solidFill>
              </a:rPr>
              <a:t>て</a:t>
            </a:r>
            <a:endParaRPr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96740" y="379494"/>
            <a:ext cx="1870075" cy="257810"/>
          </a:xfrm>
          <a:prstGeom prst="rect">
            <a:avLst/>
          </a:prstGeom>
        </p:spPr>
        <p:txBody>
          <a:bodyPr vert="horz" wrap="square" lIns="0" tIns="11430" rIns="0" bIns="0" rtlCol="0">
            <a:spAutoFit/>
          </a:bodyPr>
          <a:lstStyle/>
          <a:p>
            <a:pPr>
              <a:lnSpc>
                <a:spcPct val="100000"/>
              </a:lnSpc>
              <a:spcBef>
                <a:spcPts val="90"/>
              </a:spcBef>
            </a:pPr>
            <a:r>
              <a:rPr sz="1600" b="0" spc="-5" dirty="0">
                <a:solidFill>
                  <a:srgbClr val="FFFFFF"/>
                </a:solidFill>
                <a:latin typeface="Noto Sans CJK JP Medium"/>
                <a:cs typeface="Noto Sans CJK JP Medium"/>
              </a:rPr>
              <a:t>患者</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需要等</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3" name="object 3"/>
          <p:cNvSpPr/>
          <p:nvPr/>
        </p:nvSpPr>
        <p:spPr>
          <a:xfrm>
            <a:off x="772668" y="348996"/>
            <a:ext cx="9131808" cy="32918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384040" y="378967"/>
            <a:ext cx="1895475" cy="269240"/>
          </a:xfrm>
          <a:prstGeom prst="rect">
            <a:avLst/>
          </a:prstGeom>
        </p:spPr>
        <p:txBody>
          <a:bodyPr vert="horz" wrap="square" lIns="0" tIns="12065" rIns="0" bIns="0" rtlCol="0">
            <a:spAutoFit/>
          </a:bodyPr>
          <a:lstStyle/>
          <a:p>
            <a:pPr marL="12700">
              <a:lnSpc>
                <a:spcPct val="100000"/>
              </a:lnSpc>
              <a:spcBef>
                <a:spcPts val="95"/>
              </a:spcBef>
            </a:pPr>
            <a:r>
              <a:rPr sz="1600" b="0" spc="-5" dirty="0">
                <a:solidFill>
                  <a:srgbClr val="FFFFFF"/>
                </a:solidFill>
                <a:latin typeface="Noto Sans CJK JP Medium"/>
                <a:cs typeface="Noto Sans CJK JP Medium"/>
              </a:rPr>
              <a:t>患者</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需要等</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grpSp>
        <p:nvGrpSpPr>
          <p:cNvPr id="5" name="object 5"/>
          <p:cNvGrpSpPr/>
          <p:nvPr/>
        </p:nvGrpSpPr>
        <p:grpSpPr>
          <a:xfrm>
            <a:off x="1234439" y="1778508"/>
            <a:ext cx="3900170" cy="4157979"/>
            <a:chOff x="1234439" y="1778508"/>
            <a:chExt cx="3900170" cy="4157979"/>
          </a:xfrm>
        </p:grpSpPr>
        <p:sp>
          <p:nvSpPr>
            <p:cNvPr id="6" name="object 6"/>
            <p:cNvSpPr/>
            <p:nvPr/>
          </p:nvSpPr>
          <p:spPr>
            <a:xfrm>
              <a:off x="1234439" y="1778508"/>
              <a:ext cx="3900170" cy="4157979"/>
            </a:xfrm>
            <a:custGeom>
              <a:avLst/>
              <a:gdLst/>
              <a:ahLst/>
              <a:cxnLst/>
              <a:rect l="l" t="t" r="r" b="b"/>
              <a:pathLst>
                <a:path w="3900170" h="4157979">
                  <a:moveTo>
                    <a:pt x="3893820" y="0"/>
                  </a:moveTo>
                  <a:lnTo>
                    <a:pt x="6096" y="0"/>
                  </a:lnTo>
                  <a:lnTo>
                    <a:pt x="0" y="6096"/>
                  </a:lnTo>
                  <a:lnTo>
                    <a:pt x="0" y="4151376"/>
                  </a:lnTo>
                  <a:lnTo>
                    <a:pt x="6096" y="4157472"/>
                  </a:lnTo>
                  <a:lnTo>
                    <a:pt x="3893820" y="4157472"/>
                  </a:lnTo>
                  <a:lnTo>
                    <a:pt x="3899916" y="4151376"/>
                  </a:lnTo>
                  <a:lnTo>
                    <a:pt x="3899916" y="4145279"/>
                  </a:lnTo>
                  <a:lnTo>
                    <a:pt x="25907" y="4145279"/>
                  </a:lnTo>
                  <a:lnTo>
                    <a:pt x="12191" y="4131564"/>
                  </a:lnTo>
                  <a:lnTo>
                    <a:pt x="25907" y="4131564"/>
                  </a:lnTo>
                  <a:lnTo>
                    <a:pt x="25907" y="25907"/>
                  </a:lnTo>
                  <a:lnTo>
                    <a:pt x="12191" y="25907"/>
                  </a:lnTo>
                  <a:lnTo>
                    <a:pt x="25907" y="13715"/>
                  </a:lnTo>
                  <a:lnTo>
                    <a:pt x="3899916" y="13715"/>
                  </a:lnTo>
                  <a:lnTo>
                    <a:pt x="3899916" y="6096"/>
                  </a:lnTo>
                  <a:lnTo>
                    <a:pt x="3893820" y="0"/>
                  </a:lnTo>
                  <a:close/>
                </a:path>
                <a:path w="3900170" h="4157979">
                  <a:moveTo>
                    <a:pt x="25907" y="4131564"/>
                  </a:moveTo>
                  <a:lnTo>
                    <a:pt x="12191" y="4131564"/>
                  </a:lnTo>
                  <a:lnTo>
                    <a:pt x="25907" y="4145279"/>
                  </a:lnTo>
                  <a:lnTo>
                    <a:pt x="25907" y="4131564"/>
                  </a:lnTo>
                  <a:close/>
                </a:path>
                <a:path w="3900170" h="4157979">
                  <a:moveTo>
                    <a:pt x="3874008" y="4131564"/>
                  </a:moveTo>
                  <a:lnTo>
                    <a:pt x="25907" y="4131564"/>
                  </a:lnTo>
                  <a:lnTo>
                    <a:pt x="25907" y="4145279"/>
                  </a:lnTo>
                  <a:lnTo>
                    <a:pt x="3874008" y="4145279"/>
                  </a:lnTo>
                  <a:lnTo>
                    <a:pt x="3874008" y="4131564"/>
                  </a:lnTo>
                  <a:close/>
                </a:path>
                <a:path w="3900170" h="4157979">
                  <a:moveTo>
                    <a:pt x="3874008" y="13715"/>
                  </a:moveTo>
                  <a:lnTo>
                    <a:pt x="3874008" y="4145279"/>
                  </a:lnTo>
                  <a:lnTo>
                    <a:pt x="3886200" y="4131564"/>
                  </a:lnTo>
                  <a:lnTo>
                    <a:pt x="3899916" y="4131564"/>
                  </a:lnTo>
                  <a:lnTo>
                    <a:pt x="3899916" y="25907"/>
                  </a:lnTo>
                  <a:lnTo>
                    <a:pt x="3886200" y="25907"/>
                  </a:lnTo>
                  <a:lnTo>
                    <a:pt x="3874008" y="13715"/>
                  </a:lnTo>
                  <a:close/>
                </a:path>
                <a:path w="3900170" h="4157979">
                  <a:moveTo>
                    <a:pt x="3899916" y="4131564"/>
                  </a:moveTo>
                  <a:lnTo>
                    <a:pt x="3886200" y="4131564"/>
                  </a:lnTo>
                  <a:lnTo>
                    <a:pt x="3874008" y="4145279"/>
                  </a:lnTo>
                  <a:lnTo>
                    <a:pt x="3899916" y="4145279"/>
                  </a:lnTo>
                  <a:lnTo>
                    <a:pt x="3899916" y="4131564"/>
                  </a:lnTo>
                  <a:close/>
                </a:path>
                <a:path w="3900170" h="4157979">
                  <a:moveTo>
                    <a:pt x="25907" y="13715"/>
                  </a:moveTo>
                  <a:lnTo>
                    <a:pt x="12191" y="25907"/>
                  </a:lnTo>
                  <a:lnTo>
                    <a:pt x="25907" y="25907"/>
                  </a:lnTo>
                  <a:lnTo>
                    <a:pt x="25907" y="13715"/>
                  </a:lnTo>
                  <a:close/>
                </a:path>
                <a:path w="3900170" h="4157979">
                  <a:moveTo>
                    <a:pt x="3874008" y="13715"/>
                  </a:moveTo>
                  <a:lnTo>
                    <a:pt x="25907" y="13715"/>
                  </a:lnTo>
                  <a:lnTo>
                    <a:pt x="25907" y="25907"/>
                  </a:lnTo>
                  <a:lnTo>
                    <a:pt x="3874008" y="25907"/>
                  </a:lnTo>
                  <a:lnTo>
                    <a:pt x="3874008" y="13715"/>
                  </a:lnTo>
                  <a:close/>
                </a:path>
                <a:path w="3900170" h="4157979">
                  <a:moveTo>
                    <a:pt x="3899916" y="13715"/>
                  </a:moveTo>
                  <a:lnTo>
                    <a:pt x="3874008" y="13715"/>
                  </a:lnTo>
                  <a:lnTo>
                    <a:pt x="3886200" y="25907"/>
                  </a:lnTo>
                  <a:lnTo>
                    <a:pt x="3899916" y="25907"/>
                  </a:lnTo>
                  <a:lnTo>
                    <a:pt x="3899916" y="13715"/>
                  </a:lnTo>
                  <a:close/>
                </a:path>
              </a:pathLst>
            </a:custGeom>
            <a:solidFill>
              <a:srgbClr val="385D89"/>
            </a:solidFill>
          </p:spPr>
          <p:txBody>
            <a:bodyPr wrap="square" lIns="0" tIns="0" rIns="0" bIns="0" rtlCol="0"/>
            <a:lstStyle/>
            <a:p>
              <a:endParaRPr/>
            </a:p>
          </p:txBody>
        </p:sp>
        <p:sp>
          <p:nvSpPr>
            <p:cNvPr id="7" name="object 7"/>
            <p:cNvSpPr/>
            <p:nvPr/>
          </p:nvSpPr>
          <p:spPr>
            <a:xfrm>
              <a:off x="1479803" y="1837944"/>
              <a:ext cx="3407664" cy="3858768"/>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3779011" y="816356"/>
            <a:ext cx="307848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0000"/>
                </a:solidFill>
              </a:rPr>
              <a:t>年齢階層別の受診者の</a:t>
            </a:r>
            <a:r>
              <a:rPr sz="2000" spc="-15" dirty="0">
                <a:solidFill>
                  <a:srgbClr val="000000"/>
                </a:solidFill>
              </a:rPr>
              <a:t>割</a:t>
            </a:r>
            <a:r>
              <a:rPr sz="2000" dirty="0">
                <a:solidFill>
                  <a:srgbClr val="000000"/>
                </a:solidFill>
              </a:rPr>
              <a:t>合</a:t>
            </a:r>
            <a:endParaRPr sz="2000"/>
          </a:p>
        </p:txBody>
      </p:sp>
      <p:grpSp>
        <p:nvGrpSpPr>
          <p:cNvPr id="9" name="object 9"/>
          <p:cNvGrpSpPr/>
          <p:nvPr/>
        </p:nvGrpSpPr>
        <p:grpSpPr>
          <a:xfrm>
            <a:off x="5443728" y="1778508"/>
            <a:ext cx="3900170" cy="4157979"/>
            <a:chOff x="5443728" y="1778508"/>
            <a:chExt cx="3900170" cy="4157979"/>
          </a:xfrm>
        </p:grpSpPr>
        <p:sp>
          <p:nvSpPr>
            <p:cNvPr id="10" name="object 10"/>
            <p:cNvSpPr/>
            <p:nvPr/>
          </p:nvSpPr>
          <p:spPr>
            <a:xfrm>
              <a:off x="5443728" y="1778508"/>
              <a:ext cx="3900170" cy="4157979"/>
            </a:xfrm>
            <a:custGeom>
              <a:avLst/>
              <a:gdLst/>
              <a:ahLst/>
              <a:cxnLst/>
              <a:rect l="l" t="t" r="r" b="b"/>
              <a:pathLst>
                <a:path w="3900170" h="4157979">
                  <a:moveTo>
                    <a:pt x="3893820" y="0"/>
                  </a:moveTo>
                  <a:lnTo>
                    <a:pt x="6096" y="0"/>
                  </a:lnTo>
                  <a:lnTo>
                    <a:pt x="0" y="6096"/>
                  </a:lnTo>
                  <a:lnTo>
                    <a:pt x="0" y="4151376"/>
                  </a:lnTo>
                  <a:lnTo>
                    <a:pt x="6096" y="4157472"/>
                  </a:lnTo>
                  <a:lnTo>
                    <a:pt x="3893820" y="4157472"/>
                  </a:lnTo>
                  <a:lnTo>
                    <a:pt x="3899916" y="4151376"/>
                  </a:lnTo>
                  <a:lnTo>
                    <a:pt x="3899916" y="4145279"/>
                  </a:lnTo>
                  <a:lnTo>
                    <a:pt x="25908" y="4145279"/>
                  </a:lnTo>
                  <a:lnTo>
                    <a:pt x="13716" y="4131564"/>
                  </a:lnTo>
                  <a:lnTo>
                    <a:pt x="25908" y="4131564"/>
                  </a:lnTo>
                  <a:lnTo>
                    <a:pt x="25908" y="25907"/>
                  </a:lnTo>
                  <a:lnTo>
                    <a:pt x="13716" y="25907"/>
                  </a:lnTo>
                  <a:lnTo>
                    <a:pt x="25908" y="13715"/>
                  </a:lnTo>
                  <a:lnTo>
                    <a:pt x="3899916" y="13715"/>
                  </a:lnTo>
                  <a:lnTo>
                    <a:pt x="3899916" y="6096"/>
                  </a:lnTo>
                  <a:lnTo>
                    <a:pt x="3893820" y="0"/>
                  </a:lnTo>
                  <a:close/>
                </a:path>
                <a:path w="3900170" h="4157979">
                  <a:moveTo>
                    <a:pt x="25908" y="4131564"/>
                  </a:moveTo>
                  <a:lnTo>
                    <a:pt x="13716" y="4131564"/>
                  </a:lnTo>
                  <a:lnTo>
                    <a:pt x="25908" y="4145279"/>
                  </a:lnTo>
                  <a:lnTo>
                    <a:pt x="25908" y="4131564"/>
                  </a:lnTo>
                  <a:close/>
                </a:path>
                <a:path w="3900170" h="4157979">
                  <a:moveTo>
                    <a:pt x="3874007" y="4131564"/>
                  </a:moveTo>
                  <a:lnTo>
                    <a:pt x="25908" y="4131564"/>
                  </a:lnTo>
                  <a:lnTo>
                    <a:pt x="25908" y="4145279"/>
                  </a:lnTo>
                  <a:lnTo>
                    <a:pt x="3874007" y="4145279"/>
                  </a:lnTo>
                  <a:lnTo>
                    <a:pt x="3874007" y="4131564"/>
                  </a:lnTo>
                  <a:close/>
                </a:path>
                <a:path w="3900170" h="4157979">
                  <a:moveTo>
                    <a:pt x="3874007" y="13715"/>
                  </a:moveTo>
                  <a:lnTo>
                    <a:pt x="3874007" y="4145279"/>
                  </a:lnTo>
                  <a:lnTo>
                    <a:pt x="3887724" y="4131564"/>
                  </a:lnTo>
                  <a:lnTo>
                    <a:pt x="3899916" y="4131564"/>
                  </a:lnTo>
                  <a:lnTo>
                    <a:pt x="3899916" y="25907"/>
                  </a:lnTo>
                  <a:lnTo>
                    <a:pt x="3887724" y="25907"/>
                  </a:lnTo>
                  <a:lnTo>
                    <a:pt x="3874007" y="13715"/>
                  </a:lnTo>
                  <a:close/>
                </a:path>
                <a:path w="3900170" h="4157979">
                  <a:moveTo>
                    <a:pt x="3899916" y="4131564"/>
                  </a:moveTo>
                  <a:lnTo>
                    <a:pt x="3887724" y="4131564"/>
                  </a:lnTo>
                  <a:lnTo>
                    <a:pt x="3874007" y="4145279"/>
                  </a:lnTo>
                  <a:lnTo>
                    <a:pt x="3899916" y="4145279"/>
                  </a:lnTo>
                  <a:lnTo>
                    <a:pt x="3899916" y="4131564"/>
                  </a:lnTo>
                  <a:close/>
                </a:path>
                <a:path w="3900170" h="4157979">
                  <a:moveTo>
                    <a:pt x="25908" y="13715"/>
                  </a:moveTo>
                  <a:lnTo>
                    <a:pt x="13716" y="25907"/>
                  </a:lnTo>
                  <a:lnTo>
                    <a:pt x="25908" y="25907"/>
                  </a:lnTo>
                  <a:lnTo>
                    <a:pt x="25908" y="13715"/>
                  </a:lnTo>
                  <a:close/>
                </a:path>
                <a:path w="3900170" h="4157979">
                  <a:moveTo>
                    <a:pt x="3874007" y="13715"/>
                  </a:moveTo>
                  <a:lnTo>
                    <a:pt x="25908" y="13715"/>
                  </a:lnTo>
                  <a:lnTo>
                    <a:pt x="25908" y="25907"/>
                  </a:lnTo>
                  <a:lnTo>
                    <a:pt x="3874007" y="25907"/>
                  </a:lnTo>
                  <a:lnTo>
                    <a:pt x="3874007" y="13715"/>
                  </a:lnTo>
                  <a:close/>
                </a:path>
                <a:path w="3900170" h="4157979">
                  <a:moveTo>
                    <a:pt x="3899916" y="13715"/>
                  </a:moveTo>
                  <a:lnTo>
                    <a:pt x="3874007" y="13715"/>
                  </a:lnTo>
                  <a:lnTo>
                    <a:pt x="3887724" y="25907"/>
                  </a:lnTo>
                  <a:lnTo>
                    <a:pt x="3899916" y="25907"/>
                  </a:lnTo>
                  <a:lnTo>
                    <a:pt x="3899916" y="13715"/>
                  </a:lnTo>
                  <a:close/>
                </a:path>
              </a:pathLst>
            </a:custGeom>
            <a:solidFill>
              <a:srgbClr val="385D89"/>
            </a:solidFill>
          </p:spPr>
          <p:txBody>
            <a:bodyPr wrap="square" lIns="0" tIns="0" rIns="0" bIns="0" rtlCol="0"/>
            <a:lstStyle/>
            <a:p>
              <a:endParaRPr/>
            </a:p>
          </p:txBody>
        </p:sp>
        <p:sp>
          <p:nvSpPr>
            <p:cNvPr id="11" name="object 11"/>
            <p:cNvSpPr/>
            <p:nvPr/>
          </p:nvSpPr>
          <p:spPr>
            <a:xfrm>
              <a:off x="5596128" y="1908048"/>
              <a:ext cx="3502152" cy="3851148"/>
            </a:xfrm>
            <a:prstGeom prst="rect">
              <a:avLst/>
            </a:prstGeom>
            <a:blipFill>
              <a:blip r:embed="rId4" cstate="print"/>
              <a:stretch>
                <a:fillRect/>
              </a:stretch>
            </a:blipFill>
          </p:spPr>
          <p:txBody>
            <a:bodyPr wrap="square" lIns="0" tIns="0" rIns="0" bIns="0" rtlCol="0"/>
            <a:lstStyle/>
            <a:p>
              <a:endParaRPr/>
            </a:p>
          </p:txBody>
        </p:sp>
      </p:grpSp>
      <p:sp>
        <p:nvSpPr>
          <p:cNvPr id="12" name="object 12"/>
          <p:cNvSpPr txBox="1"/>
          <p:nvPr/>
        </p:nvSpPr>
        <p:spPr>
          <a:xfrm>
            <a:off x="6586219" y="1336040"/>
            <a:ext cx="1463040" cy="299720"/>
          </a:xfrm>
          <a:prstGeom prst="rect">
            <a:avLst/>
          </a:prstGeom>
        </p:spPr>
        <p:txBody>
          <a:bodyPr vert="horz" wrap="square" lIns="0" tIns="12700" rIns="0" bIns="0" rtlCol="0">
            <a:spAutoFit/>
          </a:bodyPr>
          <a:lstStyle/>
          <a:p>
            <a:pPr marL="12700">
              <a:lnSpc>
                <a:spcPct val="100000"/>
              </a:lnSpc>
              <a:spcBef>
                <a:spcPts val="100"/>
              </a:spcBef>
            </a:pPr>
            <a:r>
              <a:rPr sz="1800" spc="-125" dirty="0">
                <a:latin typeface="kiloji"/>
                <a:cs typeface="kiloji"/>
              </a:rPr>
              <a:t>オ</a:t>
            </a:r>
            <a:r>
              <a:rPr sz="1800" spc="-260" dirty="0">
                <a:latin typeface="kiloji"/>
                <a:cs typeface="kiloji"/>
              </a:rPr>
              <a:t>ン</a:t>
            </a:r>
            <a:r>
              <a:rPr sz="1800" spc="-350" dirty="0">
                <a:latin typeface="kiloji"/>
                <a:cs typeface="kiloji"/>
              </a:rPr>
              <a:t>ラ</a:t>
            </a:r>
            <a:r>
              <a:rPr sz="1800" spc="-320" dirty="0">
                <a:latin typeface="kiloji"/>
                <a:cs typeface="kiloji"/>
              </a:rPr>
              <a:t>イ</a:t>
            </a:r>
            <a:r>
              <a:rPr sz="1800" spc="-260" dirty="0">
                <a:latin typeface="kiloji"/>
                <a:cs typeface="kiloji"/>
              </a:rPr>
              <a:t>ン</a:t>
            </a:r>
            <a:r>
              <a:rPr sz="1800" dirty="0">
                <a:latin typeface="kiloji"/>
                <a:cs typeface="kiloji"/>
              </a:rPr>
              <a:t>診療</a:t>
            </a:r>
            <a:endParaRPr sz="1800">
              <a:latin typeface="kiloji"/>
              <a:cs typeface="kiloji"/>
            </a:endParaRPr>
          </a:p>
        </p:txBody>
      </p:sp>
      <p:sp>
        <p:nvSpPr>
          <p:cNvPr id="14" name="object 14"/>
          <p:cNvSpPr txBox="1"/>
          <p:nvPr/>
        </p:nvSpPr>
        <p:spPr>
          <a:xfrm>
            <a:off x="9250680" y="6813301"/>
            <a:ext cx="1536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98989"/>
                </a:solidFill>
                <a:latin typeface="Carlito"/>
                <a:cs typeface="Carlito"/>
              </a:rPr>
              <a:t>7</a:t>
            </a:fld>
            <a:endParaRPr sz="1200">
              <a:latin typeface="Carlito"/>
              <a:cs typeface="Carlito"/>
            </a:endParaRPr>
          </a:p>
        </p:txBody>
      </p:sp>
      <p:sp>
        <p:nvSpPr>
          <p:cNvPr id="13" name="object 13"/>
          <p:cNvSpPr txBox="1"/>
          <p:nvPr/>
        </p:nvSpPr>
        <p:spPr>
          <a:xfrm>
            <a:off x="2707639" y="1336040"/>
            <a:ext cx="9398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kiloji"/>
                <a:cs typeface="kiloji"/>
              </a:rPr>
              <a:t>電話診療</a:t>
            </a:r>
            <a:endParaRPr sz="1800">
              <a:latin typeface="kiloji"/>
              <a:cs typeface="kiloj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96740" y="379494"/>
            <a:ext cx="1870075" cy="257810"/>
          </a:xfrm>
          <a:prstGeom prst="rect">
            <a:avLst/>
          </a:prstGeom>
        </p:spPr>
        <p:txBody>
          <a:bodyPr vert="horz" wrap="square" lIns="0" tIns="11430" rIns="0" bIns="0" rtlCol="0">
            <a:spAutoFit/>
          </a:bodyPr>
          <a:lstStyle/>
          <a:p>
            <a:pPr>
              <a:lnSpc>
                <a:spcPct val="100000"/>
              </a:lnSpc>
              <a:spcBef>
                <a:spcPts val="90"/>
              </a:spcBef>
            </a:pPr>
            <a:r>
              <a:rPr sz="1600" b="0" spc="-5" dirty="0">
                <a:solidFill>
                  <a:srgbClr val="FFFFFF"/>
                </a:solidFill>
                <a:latin typeface="Noto Sans CJK JP Medium"/>
                <a:cs typeface="Noto Sans CJK JP Medium"/>
              </a:rPr>
              <a:t>患者</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背景等</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3" name="object 3"/>
          <p:cNvSpPr/>
          <p:nvPr/>
        </p:nvSpPr>
        <p:spPr>
          <a:xfrm>
            <a:off x="772668" y="348996"/>
            <a:ext cx="9131808" cy="32918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887215" y="260866"/>
            <a:ext cx="2392680" cy="794385"/>
          </a:xfrm>
          <a:prstGeom prst="rect">
            <a:avLst/>
          </a:prstGeom>
        </p:spPr>
        <p:txBody>
          <a:bodyPr vert="horz" wrap="square" lIns="0" tIns="130175" rIns="0" bIns="0" rtlCol="0">
            <a:spAutoFit/>
          </a:bodyPr>
          <a:lstStyle/>
          <a:p>
            <a:pPr marL="509270">
              <a:lnSpc>
                <a:spcPct val="100000"/>
              </a:lnSpc>
              <a:spcBef>
                <a:spcPts val="1025"/>
              </a:spcBef>
            </a:pPr>
            <a:r>
              <a:rPr sz="1600" b="0" spc="-5" dirty="0">
                <a:solidFill>
                  <a:srgbClr val="FFFFFF"/>
                </a:solidFill>
                <a:latin typeface="Noto Sans CJK JP Medium"/>
                <a:cs typeface="Noto Sans CJK JP Medium"/>
              </a:rPr>
              <a:t>患者</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背景等</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a:p>
            <a:pPr marL="12700">
              <a:lnSpc>
                <a:spcPct val="100000"/>
              </a:lnSpc>
              <a:spcBef>
                <a:spcPts val="1045"/>
              </a:spcBef>
            </a:pPr>
            <a:r>
              <a:rPr sz="1800" dirty="0">
                <a:latin typeface="kiloji"/>
                <a:cs typeface="kiloji"/>
              </a:rPr>
              <a:t>主</a:t>
            </a:r>
            <a:r>
              <a:rPr sz="1800" spc="-185" dirty="0">
                <a:latin typeface="kiloji"/>
                <a:cs typeface="kiloji"/>
              </a:rPr>
              <a:t>な</a:t>
            </a:r>
            <a:r>
              <a:rPr sz="1800" dirty="0">
                <a:latin typeface="kiloji"/>
                <a:cs typeface="kiloji"/>
              </a:rPr>
              <a:t>疾患</a:t>
            </a:r>
            <a:r>
              <a:rPr sz="1800" spc="-900" dirty="0">
                <a:latin typeface="kiloji"/>
                <a:cs typeface="kiloji"/>
              </a:rPr>
              <a:t>・</a:t>
            </a:r>
            <a:r>
              <a:rPr sz="1800" dirty="0">
                <a:latin typeface="kiloji"/>
                <a:cs typeface="kiloji"/>
              </a:rPr>
              <a:t>症候</a:t>
            </a:r>
            <a:r>
              <a:rPr sz="1800" spc="235" dirty="0">
                <a:latin typeface="kiloji"/>
                <a:cs typeface="kiloji"/>
              </a:rPr>
              <a:t> </a:t>
            </a:r>
            <a:r>
              <a:rPr sz="1800" dirty="0">
                <a:latin typeface="kiloji"/>
                <a:cs typeface="kiloji"/>
              </a:rPr>
              <a:t>年代別</a:t>
            </a:r>
            <a:endParaRPr sz="1800">
              <a:latin typeface="kiloji"/>
              <a:cs typeface="kiloji"/>
            </a:endParaRPr>
          </a:p>
        </p:txBody>
      </p:sp>
      <p:grpSp>
        <p:nvGrpSpPr>
          <p:cNvPr id="5" name="object 5"/>
          <p:cNvGrpSpPr/>
          <p:nvPr/>
        </p:nvGrpSpPr>
        <p:grpSpPr>
          <a:xfrm>
            <a:off x="1373124" y="1356360"/>
            <a:ext cx="3625850" cy="2543810"/>
            <a:chOff x="1373124" y="1356360"/>
            <a:chExt cx="3625850" cy="2543810"/>
          </a:xfrm>
        </p:grpSpPr>
        <p:sp>
          <p:nvSpPr>
            <p:cNvPr id="6" name="object 6"/>
            <p:cNvSpPr/>
            <p:nvPr/>
          </p:nvSpPr>
          <p:spPr>
            <a:xfrm>
              <a:off x="1373124" y="1356360"/>
              <a:ext cx="3625850" cy="2543810"/>
            </a:xfrm>
            <a:custGeom>
              <a:avLst/>
              <a:gdLst/>
              <a:ahLst/>
              <a:cxnLst/>
              <a:rect l="l" t="t" r="r" b="b"/>
              <a:pathLst>
                <a:path w="3625850" h="2543810">
                  <a:moveTo>
                    <a:pt x="3621024" y="0"/>
                  </a:moveTo>
                  <a:lnTo>
                    <a:pt x="6095" y="0"/>
                  </a:lnTo>
                  <a:lnTo>
                    <a:pt x="0" y="6096"/>
                  </a:lnTo>
                  <a:lnTo>
                    <a:pt x="0" y="2537460"/>
                  </a:lnTo>
                  <a:lnTo>
                    <a:pt x="6095" y="2543555"/>
                  </a:lnTo>
                  <a:lnTo>
                    <a:pt x="3621024" y="2543555"/>
                  </a:lnTo>
                  <a:lnTo>
                    <a:pt x="3625596" y="2537460"/>
                  </a:lnTo>
                  <a:lnTo>
                    <a:pt x="3625596" y="2529840"/>
                  </a:lnTo>
                  <a:lnTo>
                    <a:pt x="25907" y="2529840"/>
                  </a:lnTo>
                  <a:lnTo>
                    <a:pt x="13715" y="2517648"/>
                  </a:lnTo>
                  <a:lnTo>
                    <a:pt x="25907" y="2517648"/>
                  </a:lnTo>
                  <a:lnTo>
                    <a:pt x="25907" y="25908"/>
                  </a:lnTo>
                  <a:lnTo>
                    <a:pt x="13715" y="25908"/>
                  </a:lnTo>
                  <a:lnTo>
                    <a:pt x="25907" y="13715"/>
                  </a:lnTo>
                  <a:lnTo>
                    <a:pt x="3625596" y="13715"/>
                  </a:lnTo>
                  <a:lnTo>
                    <a:pt x="3625596" y="6096"/>
                  </a:lnTo>
                  <a:lnTo>
                    <a:pt x="3621024" y="0"/>
                  </a:lnTo>
                  <a:close/>
                </a:path>
                <a:path w="3625850" h="2543810">
                  <a:moveTo>
                    <a:pt x="25907" y="2517648"/>
                  </a:moveTo>
                  <a:lnTo>
                    <a:pt x="13715" y="2517648"/>
                  </a:lnTo>
                  <a:lnTo>
                    <a:pt x="25907" y="2529840"/>
                  </a:lnTo>
                  <a:lnTo>
                    <a:pt x="25907" y="2517648"/>
                  </a:lnTo>
                  <a:close/>
                </a:path>
                <a:path w="3625850" h="2543810">
                  <a:moveTo>
                    <a:pt x="3601212" y="2517648"/>
                  </a:moveTo>
                  <a:lnTo>
                    <a:pt x="25907" y="2517648"/>
                  </a:lnTo>
                  <a:lnTo>
                    <a:pt x="25907" y="2529840"/>
                  </a:lnTo>
                  <a:lnTo>
                    <a:pt x="3601212" y="2529840"/>
                  </a:lnTo>
                  <a:lnTo>
                    <a:pt x="3601212" y="2517648"/>
                  </a:lnTo>
                  <a:close/>
                </a:path>
                <a:path w="3625850" h="2543810">
                  <a:moveTo>
                    <a:pt x="3601212" y="13715"/>
                  </a:moveTo>
                  <a:lnTo>
                    <a:pt x="3601212" y="2529840"/>
                  </a:lnTo>
                  <a:lnTo>
                    <a:pt x="3613404" y="2517648"/>
                  </a:lnTo>
                  <a:lnTo>
                    <a:pt x="3625596" y="2517648"/>
                  </a:lnTo>
                  <a:lnTo>
                    <a:pt x="3625596" y="25908"/>
                  </a:lnTo>
                  <a:lnTo>
                    <a:pt x="3613404" y="25908"/>
                  </a:lnTo>
                  <a:lnTo>
                    <a:pt x="3601212" y="13715"/>
                  </a:lnTo>
                  <a:close/>
                </a:path>
                <a:path w="3625850" h="2543810">
                  <a:moveTo>
                    <a:pt x="3625596" y="2517648"/>
                  </a:moveTo>
                  <a:lnTo>
                    <a:pt x="3613404" y="2517648"/>
                  </a:lnTo>
                  <a:lnTo>
                    <a:pt x="3601212" y="2529840"/>
                  </a:lnTo>
                  <a:lnTo>
                    <a:pt x="3625596" y="2529840"/>
                  </a:lnTo>
                  <a:lnTo>
                    <a:pt x="3625596" y="2517648"/>
                  </a:lnTo>
                  <a:close/>
                </a:path>
                <a:path w="3625850" h="2543810">
                  <a:moveTo>
                    <a:pt x="25907" y="13715"/>
                  </a:moveTo>
                  <a:lnTo>
                    <a:pt x="13715" y="25908"/>
                  </a:lnTo>
                  <a:lnTo>
                    <a:pt x="25907" y="25908"/>
                  </a:lnTo>
                  <a:lnTo>
                    <a:pt x="25907" y="13715"/>
                  </a:lnTo>
                  <a:close/>
                </a:path>
                <a:path w="3625850" h="2543810">
                  <a:moveTo>
                    <a:pt x="3601212" y="13715"/>
                  </a:moveTo>
                  <a:lnTo>
                    <a:pt x="25907" y="13715"/>
                  </a:lnTo>
                  <a:lnTo>
                    <a:pt x="25907" y="25908"/>
                  </a:lnTo>
                  <a:lnTo>
                    <a:pt x="3601212" y="25908"/>
                  </a:lnTo>
                  <a:lnTo>
                    <a:pt x="3601212" y="13715"/>
                  </a:lnTo>
                  <a:close/>
                </a:path>
                <a:path w="3625850" h="2543810">
                  <a:moveTo>
                    <a:pt x="3625596" y="13715"/>
                  </a:moveTo>
                  <a:lnTo>
                    <a:pt x="3601212" y="13715"/>
                  </a:lnTo>
                  <a:lnTo>
                    <a:pt x="3613404" y="25908"/>
                  </a:lnTo>
                  <a:lnTo>
                    <a:pt x="3625596" y="25908"/>
                  </a:lnTo>
                  <a:lnTo>
                    <a:pt x="3625596" y="13715"/>
                  </a:lnTo>
                  <a:close/>
                </a:path>
              </a:pathLst>
            </a:custGeom>
            <a:solidFill>
              <a:srgbClr val="385D89"/>
            </a:solidFill>
          </p:spPr>
          <p:txBody>
            <a:bodyPr wrap="square" lIns="0" tIns="0" rIns="0" bIns="0" rtlCol="0"/>
            <a:lstStyle/>
            <a:p>
              <a:endParaRPr/>
            </a:p>
          </p:txBody>
        </p:sp>
        <p:sp>
          <p:nvSpPr>
            <p:cNvPr id="7" name="object 7"/>
            <p:cNvSpPr/>
            <p:nvPr/>
          </p:nvSpPr>
          <p:spPr>
            <a:xfrm>
              <a:off x="1519428" y="1420368"/>
              <a:ext cx="2729484" cy="2417064"/>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2684779" y="1026668"/>
            <a:ext cx="975360" cy="309245"/>
          </a:xfrm>
          <a:prstGeom prst="rect">
            <a:avLst/>
          </a:prstGeom>
        </p:spPr>
        <p:txBody>
          <a:bodyPr vert="horz" wrap="square" lIns="0" tIns="13970" rIns="0" bIns="0" rtlCol="0">
            <a:spAutoFit/>
          </a:bodyPr>
          <a:lstStyle/>
          <a:p>
            <a:pPr marL="12700">
              <a:lnSpc>
                <a:spcPct val="100000"/>
              </a:lnSpc>
              <a:spcBef>
                <a:spcPts val="110"/>
              </a:spcBef>
            </a:pPr>
            <a:r>
              <a:rPr sz="1850" spc="10" dirty="0">
                <a:solidFill>
                  <a:srgbClr val="595959"/>
                </a:solidFill>
                <a:latin typeface="Carlito"/>
                <a:cs typeface="Carlito"/>
              </a:rPr>
              <a:t>10</a:t>
            </a:r>
            <a:r>
              <a:rPr sz="1850" spc="10" dirty="0">
                <a:solidFill>
                  <a:srgbClr val="595959"/>
                </a:solidFill>
                <a:latin typeface="kiloji"/>
                <a:cs typeface="kiloji"/>
              </a:rPr>
              <a:t>歳未満</a:t>
            </a:r>
            <a:endParaRPr sz="1850">
              <a:latin typeface="kiloji"/>
              <a:cs typeface="kiloji"/>
            </a:endParaRPr>
          </a:p>
        </p:txBody>
      </p:sp>
      <p:grpSp>
        <p:nvGrpSpPr>
          <p:cNvPr id="9" name="object 9"/>
          <p:cNvGrpSpPr/>
          <p:nvPr/>
        </p:nvGrpSpPr>
        <p:grpSpPr>
          <a:xfrm>
            <a:off x="5436108" y="1356360"/>
            <a:ext cx="3625850" cy="2543810"/>
            <a:chOff x="5436108" y="1356360"/>
            <a:chExt cx="3625850" cy="2543810"/>
          </a:xfrm>
        </p:grpSpPr>
        <p:sp>
          <p:nvSpPr>
            <p:cNvPr id="10" name="object 10"/>
            <p:cNvSpPr/>
            <p:nvPr/>
          </p:nvSpPr>
          <p:spPr>
            <a:xfrm>
              <a:off x="5602224" y="1406652"/>
              <a:ext cx="2746248" cy="243078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436108" y="1356360"/>
              <a:ext cx="3625850" cy="2543810"/>
            </a:xfrm>
            <a:custGeom>
              <a:avLst/>
              <a:gdLst/>
              <a:ahLst/>
              <a:cxnLst/>
              <a:rect l="l" t="t" r="r" b="b"/>
              <a:pathLst>
                <a:path w="3625850" h="2543810">
                  <a:moveTo>
                    <a:pt x="3619499" y="0"/>
                  </a:moveTo>
                  <a:lnTo>
                    <a:pt x="6095" y="0"/>
                  </a:lnTo>
                  <a:lnTo>
                    <a:pt x="0" y="6096"/>
                  </a:lnTo>
                  <a:lnTo>
                    <a:pt x="0" y="2537460"/>
                  </a:lnTo>
                  <a:lnTo>
                    <a:pt x="6095" y="2543555"/>
                  </a:lnTo>
                  <a:lnTo>
                    <a:pt x="3619499" y="2543555"/>
                  </a:lnTo>
                  <a:lnTo>
                    <a:pt x="3625595" y="2537460"/>
                  </a:lnTo>
                  <a:lnTo>
                    <a:pt x="3625595" y="2529840"/>
                  </a:lnTo>
                  <a:lnTo>
                    <a:pt x="25907" y="2529840"/>
                  </a:lnTo>
                  <a:lnTo>
                    <a:pt x="12191" y="2517648"/>
                  </a:lnTo>
                  <a:lnTo>
                    <a:pt x="25907" y="2517648"/>
                  </a:lnTo>
                  <a:lnTo>
                    <a:pt x="25907" y="25908"/>
                  </a:lnTo>
                  <a:lnTo>
                    <a:pt x="12191" y="25908"/>
                  </a:lnTo>
                  <a:lnTo>
                    <a:pt x="25907" y="13715"/>
                  </a:lnTo>
                  <a:lnTo>
                    <a:pt x="3625595" y="13715"/>
                  </a:lnTo>
                  <a:lnTo>
                    <a:pt x="3625595" y="6096"/>
                  </a:lnTo>
                  <a:lnTo>
                    <a:pt x="3619499" y="0"/>
                  </a:lnTo>
                  <a:close/>
                </a:path>
                <a:path w="3625850" h="2543810">
                  <a:moveTo>
                    <a:pt x="25907" y="2517648"/>
                  </a:moveTo>
                  <a:lnTo>
                    <a:pt x="12191" y="2517648"/>
                  </a:lnTo>
                  <a:lnTo>
                    <a:pt x="25907" y="2529840"/>
                  </a:lnTo>
                  <a:lnTo>
                    <a:pt x="25907" y="2517648"/>
                  </a:lnTo>
                  <a:close/>
                </a:path>
                <a:path w="3625850" h="2543810">
                  <a:moveTo>
                    <a:pt x="3599688" y="2517648"/>
                  </a:moveTo>
                  <a:lnTo>
                    <a:pt x="25907" y="2517648"/>
                  </a:lnTo>
                  <a:lnTo>
                    <a:pt x="25907" y="2529840"/>
                  </a:lnTo>
                  <a:lnTo>
                    <a:pt x="3599688" y="2529840"/>
                  </a:lnTo>
                  <a:lnTo>
                    <a:pt x="3599688" y="2517648"/>
                  </a:lnTo>
                  <a:close/>
                </a:path>
                <a:path w="3625850" h="2543810">
                  <a:moveTo>
                    <a:pt x="3599688" y="13715"/>
                  </a:moveTo>
                  <a:lnTo>
                    <a:pt x="3599688" y="2529840"/>
                  </a:lnTo>
                  <a:lnTo>
                    <a:pt x="3613403" y="2517648"/>
                  </a:lnTo>
                  <a:lnTo>
                    <a:pt x="3625595" y="2517648"/>
                  </a:lnTo>
                  <a:lnTo>
                    <a:pt x="3625595" y="25908"/>
                  </a:lnTo>
                  <a:lnTo>
                    <a:pt x="3613403" y="25908"/>
                  </a:lnTo>
                  <a:lnTo>
                    <a:pt x="3599688" y="13715"/>
                  </a:lnTo>
                  <a:close/>
                </a:path>
                <a:path w="3625850" h="2543810">
                  <a:moveTo>
                    <a:pt x="3625595" y="2517648"/>
                  </a:moveTo>
                  <a:lnTo>
                    <a:pt x="3613403" y="2517648"/>
                  </a:lnTo>
                  <a:lnTo>
                    <a:pt x="3599688" y="2529840"/>
                  </a:lnTo>
                  <a:lnTo>
                    <a:pt x="3625595" y="2529840"/>
                  </a:lnTo>
                  <a:lnTo>
                    <a:pt x="3625595" y="2517648"/>
                  </a:lnTo>
                  <a:close/>
                </a:path>
                <a:path w="3625850" h="2543810">
                  <a:moveTo>
                    <a:pt x="25907" y="13715"/>
                  </a:moveTo>
                  <a:lnTo>
                    <a:pt x="12191" y="25908"/>
                  </a:lnTo>
                  <a:lnTo>
                    <a:pt x="25907" y="25908"/>
                  </a:lnTo>
                  <a:lnTo>
                    <a:pt x="25907" y="13715"/>
                  </a:lnTo>
                  <a:close/>
                </a:path>
                <a:path w="3625850" h="2543810">
                  <a:moveTo>
                    <a:pt x="3599688" y="13715"/>
                  </a:moveTo>
                  <a:lnTo>
                    <a:pt x="25907" y="13715"/>
                  </a:lnTo>
                  <a:lnTo>
                    <a:pt x="25907" y="25908"/>
                  </a:lnTo>
                  <a:lnTo>
                    <a:pt x="3599688" y="25908"/>
                  </a:lnTo>
                  <a:lnTo>
                    <a:pt x="3599688" y="13715"/>
                  </a:lnTo>
                  <a:close/>
                </a:path>
                <a:path w="3625850" h="2543810">
                  <a:moveTo>
                    <a:pt x="3625595" y="13715"/>
                  </a:moveTo>
                  <a:lnTo>
                    <a:pt x="3599688" y="13715"/>
                  </a:lnTo>
                  <a:lnTo>
                    <a:pt x="3613403" y="25908"/>
                  </a:lnTo>
                  <a:lnTo>
                    <a:pt x="3625595" y="25908"/>
                  </a:lnTo>
                  <a:lnTo>
                    <a:pt x="3625595" y="13715"/>
                  </a:lnTo>
                  <a:close/>
                </a:path>
              </a:pathLst>
            </a:custGeom>
            <a:solidFill>
              <a:srgbClr val="385D89"/>
            </a:solidFill>
          </p:spPr>
          <p:txBody>
            <a:bodyPr wrap="square" lIns="0" tIns="0" rIns="0" bIns="0" rtlCol="0"/>
            <a:lstStyle/>
            <a:p>
              <a:endParaRPr/>
            </a:p>
          </p:txBody>
        </p:sp>
      </p:grpSp>
      <p:sp>
        <p:nvSpPr>
          <p:cNvPr id="12" name="object 12"/>
          <p:cNvSpPr txBox="1"/>
          <p:nvPr/>
        </p:nvSpPr>
        <p:spPr>
          <a:xfrm>
            <a:off x="6289040" y="1026668"/>
            <a:ext cx="1924685" cy="309245"/>
          </a:xfrm>
          <a:prstGeom prst="rect">
            <a:avLst/>
          </a:prstGeom>
        </p:spPr>
        <p:txBody>
          <a:bodyPr vert="horz" wrap="square" lIns="0" tIns="13970" rIns="0" bIns="0" rtlCol="0">
            <a:spAutoFit/>
          </a:bodyPr>
          <a:lstStyle/>
          <a:p>
            <a:pPr marL="12700">
              <a:lnSpc>
                <a:spcPct val="100000"/>
              </a:lnSpc>
              <a:spcBef>
                <a:spcPts val="110"/>
              </a:spcBef>
            </a:pPr>
            <a:r>
              <a:rPr sz="1850" spc="10" dirty="0">
                <a:solidFill>
                  <a:srgbClr val="595959"/>
                </a:solidFill>
                <a:latin typeface="Carlito"/>
                <a:cs typeface="Carlito"/>
              </a:rPr>
              <a:t>10</a:t>
            </a:r>
            <a:r>
              <a:rPr sz="1850" spc="10" dirty="0">
                <a:solidFill>
                  <a:srgbClr val="595959"/>
                </a:solidFill>
                <a:latin typeface="kiloji"/>
                <a:cs typeface="kiloji"/>
              </a:rPr>
              <a:t>歳以上</a:t>
            </a:r>
            <a:r>
              <a:rPr sz="1850" spc="10" dirty="0">
                <a:solidFill>
                  <a:srgbClr val="595959"/>
                </a:solidFill>
                <a:latin typeface="Carlito"/>
                <a:cs typeface="Carlito"/>
              </a:rPr>
              <a:t>30</a:t>
            </a:r>
            <a:r>
              <a:rPr sz="1850" spc="10" dirty="0">
                <a:solidFill>
                  <a:srgbClr val="595959"/>
                </a:solidFill>
                <a:latin typeface="kiloji"/>
                <a:cs typeface="kiloji"/>
              </a:rPr>
              <a:t>歳未満</a:t>
            </a:r>
            <a:endParaRPr sz="1850">
              <a:latin typeface="kiloji"/>
              <a:cs typeface="kiloji"/>
            </a:endParaRPr>
          </a:p>
        </p:txBody>
      </p:sp>
      <p:grpSp>
        <p:nvGrpSpPr>
          <p:cNvPr id="13" name="object 13"/>
          <p:cNvGrpSpPr/>
          <p:nvPr/>
        </p:nvGrpSpPr>
        <p:grpSpPr>
          <a:xfrm>
            <a:off x="1373124" y="4349496"/>
            <a:ext cx="3625850" cy="2542540"/>
            <a:chOff x="1373124" y="4349496"/>
            <a:chExt cx="3625850" cy="2542540"/>
          </a:xfrm>
        </p:grpSpPr>
        <p:sp>
          <p:nvSpPr>
            <p:cNvPr id="14" name="object 14"/>
            <p:cNvSpPr/>
            <p:nvPr/>
          </p:nvSpPr>
          <p:spPr>
            <a:xfrm>
              <a:off x="1373124" y="4349496"/>
              <a:ext cx="3625850" cy="2542540"/>
            </a:xfrm>
            <a:custGeom>
              <a:avLst/>
              <a:gdLst/>
              <a:ahLst/>
              <a:cxnLst/>
              <a:rect l="l" t="t" r="r" b="b"/>
              <a:pathLst>
                <a:path w="3625850" h="2542540">
                  <a:moveTo>
                    <a:pt x="3621024" y="0"/>
                  </a:moveTo>
                  <a:lnTo>
                    <a:pt x="6095" y="0"/>
                  </a:lnTo>
                  <a:lnTo>
                    <a:pt x="0" y="6095"/>
                  </a:lnTo>
                  <a:lnTo>
                    <a:pt x="0" y="2537465"/>
                  </a:lnTo>
                  <a:lnTo>
                    <a:pt x="6095" y="2542037"/>
                  </a:lnTo>
                  <a:lnTo>
                    <a:pt x="3621024" y="2542037"/>
                  </a:lnTo>
                  <a:lnTo>
                    <a:pt x="3625596" y="2537465"/>
                  </a:lnTo>
                  <a:lnTo>
                    <a:pt x="3625596" y="2529845"/>
                  </a:lnTo>
                  <a:lnTo>
                    <a:pt x="25907" y="2529845"/>
                  </a:lnTo>
                  <a:lnTo>
                    <a:pt x="13715" y="2517653"/>
                  </a:lnTo>
                  <a:lnTo>
                    <a:pt x="25907" y="2517653"/>
                  </a:lnTo>
                  <a:lnTo>
                    <a:pt x="25907" y="24383"/>
                  </a:lnTo>
                  <a:lnTo>
                    <a:pt x="13715" y="24383"/>
                  </a:lnTo>
                  <a:lnTo>
                    <a:pt x="25907" y="12191"/>
                  </a:lnTo>
                  <a:lnTo>
                    <a:pt x="3625596" y="12191"/>
                  </a:lnTo>
                  <a:lnTo>
                    <a:pt x="3625596" y="6095"/>
                  </a:lnTo>
                  <a:lnTo>
                    <a:pt x="3621024" y="0"/>
                  </a:lnTo>
                  <a:close/>
                </a:path>
                <a:path w="3625850" h="2542540">
                  <a:moveTo>
                    <a:pt x="25907" y="2517653"/>
                  </a:moveTo>
                  <a:lnTo>
                    <a:pt x="13715" y="2517653"/>
                  </a:lnTo>
                  <a:lnTo>
                    <a:pt x="25907" y="2529845"/>
                  </a:lnTo>
                  <a:lnTo>
                    <a:pt x="25907" y="2517653"/>
                  </a:lnTo>
                  <a:close/>
                </a:path>
                <a:path w="3625850" h="2542540">
                  <a:moveTo>
                    <a:pt x="3601212" y="2517653"/>
                  </a:moveTo>
                  <a:lnTo>
                    <a:pt x="25907" y="2517653"/>
                  </a:lnTo>
                  <a:lnTo>
                    <a:pt x="25907" y="2529845"/>
                  </a:lnTo>
                  <a:lnTo>
                    <a:pt x="3601212" y="2529845"/>
                  </a:lnTo>
                  <a:lnTo>
                    <a:pt x="3601212" y="2517653"/>
                  </a:lnTo>
                  <a:close/>
                </a:path>
                <a:path w="3625850" h="2542540">
                  <a:moveTo>
                    <a:pt x="3601212" y="12191"/>
                  </a:moveTo>
                  <a:lnTo>
                    <a:pt x="3601212" y="2529845"/>
                  </a:lnTo>
                  <a:lnTo>
                    <a:pt x="3613404" y="2517653"/>
                  </a:lnTo>
                  <a:lnTo>
                    <a:pt x="3625596" y="2517653"/>
                  </a:lnTo>
                  <a:lnTo>
                    <a:pt x="3625596" y="24383"/>
                  </a:lnTo>
                  <a:lnTo>
                    <a:pt x="3613404" y="24383"/>
                  </a:lnTo>
                  <a:lnTo>
                    <a:pt x="3601212" y="12191"/>
                  </a:lnTo>
                  <a:close/>
                </a:path>
                <a:path w="3625850" h="2542540">
                  <a:moveTo>
                    <a:pt x="3625596" y="2517653"/>
                  </a:moveTo>
                  <a:lnTo>
                    <a:pt x="3613404" y="2517653"/>
                  </a:lnTo>
                  <a:lnTo>
                    <a:pt x="3601212" y="2529845"/>
                  </a:lnTo>
                  <a:lnTo>
                    <a:pt x="3625596" y="2529845"/>
                  </a:lnTo>
                  <a:lnTo>
                    <a:pt x="3625596" y="2517653"/>
                  </a:lnTo>
                  <a:close/>
                </a:path>
                <a:path w="3625850" h="2542540">
                  <a:moveTo>
                    <a:pt x="25907" y="12191"/>
                  </a:moveTo>
                  <a:lnTo>
                    <a:pt x="13715" y="24383"/>
                  </a:lnTo>
                  <a:lnTo>
                    <a:pt x="25907" y="24383"/>
                  </a:lnTo>
                  <a:lnTo>
                    <a:pt x="25907" y="12191"/>
                  </a:lnTo>
                  <a:close/>
                </a:path>
                <a:path w="3625850" h="2542540">
                  <a:moveTo>
                    <a:pt x="3601212" y="12191"/>
                  </a:moveTo>
                  <a:lnTo>
                    <a:pt x="25907" y="12191"/>
                  </a:lnTo>
                  <a:lnTo>
                    <a:pt x="25907" y="24383"/>
                  </a:lnTo>
                  <a:lnTo>
                    <a:pt x="3601212" y="24383"/>
                  </a:lnTo>
                  <a:lnTo>
                    <a:pt x="3601212" y="12191"/>
                  </a:lnTo>
                  <a:close/>
                </a:path>
                <a:path w="3625850" h="2542540">
                  <a:moveTo>
                    <a:pt x="3625596" y="12191"/>
                  </a:moveTo>
                  <a:lnTo>
                    <a:pt x="3601212" y="12191"/>
                  </a:lnTo>
                  <a:lnTo>
                    <a:pt x="3613404" y="24383"/>
                  </a:lnTo>
                  <a:lnTo>
                    <a:pt x="3625596" y="24383"/>
                  </a:lnTo>
                  <a:lnTo>
                    <a:pt x="3625596" y="12191"/>
                  </a:lnTo>
                  <a:close/>
                </a:path>
              </a:pathLst>
            </a:custGeom>
            <a:solidFill>
              <a:srgbClr val="385D89"/>
            </a:solidFill>
          </p:spPr>
          <p:txBody>
            <a:bodyPr wrap="square" lIns="0" tIns="0" rIns="0" bIns="0" rtlCol="0"/>
            <a:lstStyle/>
            <a:p>
              <a:endParaRPr/>
            </a:p>
          </p:txBody>
        </p:sp>
        <p:sp>
          <p:nvSpPr>
            <p:cNvPr id="15" name="object 15"/>
            <p:cNvSpPr/>
            <p:nvPr/>
          </p:nvSpPr>
          <p:spPr>
            <a:xfrm>
              <a:off x="1459992" y="4386072"/>
              <a:ext cx="2901696" cy="2444501"/>
            </a:xfrm>
            <a:prstGeom prst="rect">
              <a:avLst/>
            </a:prstGeom>
            <a:blipFill>
              <a:blip r:embed="rId5" cstate="print"/>
              <a:stretch>
                <a:fillRect/>
              </a:stretch>
            </a:blipFill>
          </p:spPr>
          <p:txBody>
            <a:bodyPr wrap="square" lIns="0" tIns="0" rIns="0" bIns="0" rtlCol="0"/>
            <a:lstStyle/>
            <a:p>
              <a:endParaRPr/>
            </a:p>
          </p:txBody>
        </p:sp>
      </p:grpSp>
      <p:sp>
        <p:nvSpPr>
          <p:cNvPr id="16" name="object 16"/>
          <p:cNvSpPr txBox="1"/>
          <p:nvPr/>
        </p:nvSpPr>
        <p:spPr>
          <a:xfrm>
            <a:off x="2229104" y="4019803"/>
            <a:ext cx="1924685" cy="309245"/>
          </a:xfrm>
          <a:prstGeom prst="rect">
            <a:avLst/>
          </a:prstGeom>
        </p:spPr>
        <p:txBody>
          <a:bodyPr vert="horz" wrap="square" lIns="0" tIns="13970" rIns="0" bIns="0" rtlCol="0">
            <a:spAutoFit/>
          </a:bodyPr>
          <a:lstStyle/>
          <a:p>
            <a:pPr marL="12700">
              <a:lnSpc>
                <a:spcPct val="100000"/>
              </a:lnSpc>
              <a:spcBef>
                <a:spcPts val="110"/>
              </a:spcBef>
            </a:pPr>
            <a:r>
              <a:rPr sz="1850" spc="10" dirty="0">
                <a:solidFill>
                  <a:srgbClr val="595959"/>
                </a:solidFill>
                <a:latin typeface="Carlito"/>
                <a:cs typeface="Carlito"/>
              </a:rPr>
              <a:t>30</a:t>
            </a:r>
            <a:r>
              <a:rPr sz="1850" spc="10" dirty="0">
                <a:solidFill>
                  <a:srgbClr val="595959"/>
                </a:solidFill>
                <a:latin typeface="kiloji"/>
                <a:cs typeface="kiloji"/>
              </a:rPr>
              <a:t>歳以上</a:t>
            </a:r>
            <a:r>
              <a:rPr sz="1850" spc="10" dirty="0">
                <a:solidFill>
                  <a:srgbClr val="595959"/>
                </a:solidFill>
                <a:latin typeface="Carlito"/>
                <a:cs typeface="Carlito"/>
              </a:rPr>
              <a:t>60</a:t>
            </a:r>
            <a:r>
              <a:rPr sz="1850" spc="10" dirty="0">
                <a:solidFill>
                  <a:srgbClr val="595959"/>
                </a:solidFill>
                <a:latin typeface="kiloji"/>
                <a:cs typeface="kiloji"/>
              </a:rPr>
              <a:t>歳未満</a:t>
            </a:r>
            <a:endParaRPr sz="1850">
              <a:latin typeface="kiloji"/>
              <a:cs typeface="kiloji"/>
            </a:endParaRPr>
          </a:p>
        </p:txBody>
      </p:sp>
      <p:grpSp>
        <p:nvGrpSpPr>
          <p:cNvPr id="17" name="object 17"/>
          <p:cNvGrpSpPr/>
          <p:nvPr/>
        </p:nvGrpSpPr>
        <p:grpSpPr>
          <a:xfrm>
            <a:off x="5436108" y="4349496"/>
            <a:ext cx="3625850" cy="2542540"/>
            <a:chOff x="5436108" y="4349496"/>
            <a:chExt cx="3625850" cy="2542540"/>
          </a:xfrm>
        </p:grpSpPr>
        <p:sp>
          <p:nvSpPr>
            <p:cNvPr id="18" name="object 18"/>
            <p:cNvSpPr/>
            <p:nvPr/>
          </p:nvSpPr>
          <p:spPr>
            <a:xfrm>
              <a:off x="5436108" y="4349496"/>
              <a:ext cx="3625850" cy="2542540"/>
            </a:xfrm>
            <a:custGeom>
              <a:avLst/>
              <a:gdLst/>
              <a:ahLst/>
              <a:cxnLst/>
              <a:rect l="l" t="t" r="r" b="b"/>
              <a:pathLst>
                <a:path w="3625850" h="2542540">
                  <a:moveTo>
                    <a:pt x="3619499" y="0"/>
                  </a:moveTo>
                  <a:lnTo>
                    <a:pt x="6095" y="0"/>
                  </a:lnTo>
                  <a:lnTo>
                    <a:pt x="0" y="6095"/>
                  </a:lnTo>
                  <a:lnTo>
                    <a:pt x="0" y="2537465"/>
                  </a:lnTo>
                  <a:lnTo>
                    <a:pt x="6095" y="2542037"/>
                  </a:lnTo>
                  <a:lnTo>
                    <a:pt x="3619499" y="2542037"/>
                  </a:lnTo>
                  <a:lnTo>
                    <a:pt x="3625595" y="2537465"/>
                  </a:lnTo>
                  <a:lnTo>
                    <a:pt x="3625595" y="2529845"/>
                  </a:lnTo>
                  <a:lnTo>
                    <a:pt x="25907" y="2529845"/>
                  </a:lnTo>
                  <a:lnTo>
                    <a:pt x="12191" y="2517653"/>
                  </a:lnTo>
                  <a:lnTo>
                    <a:pt x="25907" y="2517653"/>
                  </a:lnTo>
                  <a:lnTo>
                    <a:pt x="25907" y="24383"/>
                  </a:lnTo>
                  <a:lnTo>
                    <a:pt x="12191" y="24383"/>
                  </a:lnTo>
                  <a:lnTo>
                    <a:pt x="25907" y="12191"/>
                  </a:lnTo>
                  <a:lnTo>
                    <a:pt x="3625595" y="12191"/>
                  </a:lnTo>
                  <a:lnTo>
                    <a:pt x="3625595" y="6095"/>
                  </a:lnTo>
                  <a:lnTo>
                    <a:pt x="3619499" y="0"/>
                  </a:lnTo>
                  <a:close/>
                </a:path>
                <a:path w="3625850" h="2542540">
                  <a:moveTo>
                    <a:pt x="25907" y="2517653"/>
                  </a:moveTo>
                  <a:lnTo>
                    <a:pt x="12191" y="2517653"/>
                  </a:lnTo>
                  <a:lnTo>
                    <a:pt x="25907" y="2529845"/>
                  </a:lnTo>
                  <a:lnTo>
                    <a:pt x="25907" y="2517653"/>
                  </a:lnTo>
                  <a:close/>
                </a:path>
                <a:path w="3625850" h="2542540">
                  <a:moveTo>
                    <a:pt x="3599688" y="2517653"/>
                  </a:moveTo>
                  <a:lnTo>
                    <a:pt x="25907" y="2517653"/>
                  </a:lnTo>
                  <a:lnTo>
                    <a:pt x="25907" y="2529845"/>
                  </a:lnTo>
                  <a:lnTo>
                    <a:pt x="3599688" y="2529845"/>
                  </a:lnTo>
                  <a:lnTo>
                    <a:pt x="3599688" y="2517653"/>
                  </a:lnTo>
                  <a:close/>
                </a:path>
                <a:path w="3625850" h="2542540">
                  <a:moveTo>
                    <a:pt x="3599688" y="12191"/>
                  </a:moveTo>
                  <a:lnTo>
                    <a:pt x="3599688" y="2529845"/>
                  </a:lnTo>
                  <a:lnTo>
                    <a:pt x="3613403" y="2517653"/>
                  </a:lnTo>
                  <a:lnTo>
                    <a:pt x="3625595" y="2517653"/>
                  </a:lnTo>
                  <a:lnTo>
                    <a:pt x="3625595" y="24383"/>
                  </a:lnTo>
                  <a:lnTo>
                    <a:pt x="3613403" y="24383"/>
                  </a:lnTo>
                  <a:lnTo>
                    <a:pt x="3599688" y="12191"/>
                  </a:lnTo>
                  <a:close/>
                </a:path>
                <a:path w="3625850" h="2542540">
                  <a:moveTo>
                    <a:pt x="3625595" y="2517653"/>
                  </a:moveTo>
                  <a:lnTo>
                    <a:pt x="3613403" y="2517653"/>
                  </a:lnTo>
                  <a:lnTo>
                    <a:pt x="3599688" y="2529845"/>
                  </a:lnTo>
                  <a:lnTo>
                    <a:pt x="3625595" y="2529845"/>
                  </a:lnTo>
                  <a:lnTo>
                    <a:pt x="3625595" y="2517653"/>
                  </a:lnTo>
                  <a:close/>
                </a:path>
                <a:path w="3625850" h="2542540">
                  <a:moveTo>
                    <a:pt x="25907" y="12191"/>
                  </a:moveTo>
                  <a:lnTo>
                    <a:pt x="12191" y="24383"/>
                  </a:lnTo>
                  <a:lnTo>
                    <a:pt x="25907" y="24383"/>
                  </a:lnTo>
                  <a:lnTo>
                    <a:pt x="25907" y="12191"/>
                  </a:lnTo>
                  <a:close/>
                </a:path>
                <a:path w="3625850" h="2542540">
                  <a:moveTo>
                    <a:pt x="3599688" y="12191"/>
                  </a:moveTo>
                  <a:lnTo>
                    <a:pt x="25907" y="12191"/>
                  </a:lnTo>
                  <a:lnTo>
                    <a:pt x="25907" y="24383"/>
                  </a:lnTo>
                  <a:lnTo>
                    <a:pt x="3599688" y="24383"/>
                  </a:lnTo>
                  <a:lnTo>
                    <a:pt x="3599688" y="12191"/>
                  </a:lnTo>
                  <a:close/>
                </a:path>
                <a:path w="3625850" h="2542540">
                  <a:moveTo>
                    <a:pt x="3625595" y="12191"/>
                  </a:moveTo>
                  <a:lnTo>
                    <a:pt x="3599688" y="12191"/>
                  </a:lnTo>
                  <a:lnTo>
                    <a:pt x="3613403" y="24383"/>
                  </a:lnTo>
                  <a:lnTo>
                    <a:pt x="3625595" y="24383"/>
                  </a:lnTo>
                  <a:lnTo>
                    <a:pt x="3625595" y="12191"/>
                  </a:lnTo>
                  <a:close/>
                </a:path>
              </a:pathLst>
            </a:custGeom>
            <a:solidFill>
              <a:srgbClr val="385D89"/>
            </a:solidFill>
          </p:spPr>
          <p:txBody>
            <a:bodyPr wrap="square" lIns="0" tIns="0" rIns="0" bIns="0" rtlCol="0"/>
            <a:lstStyle/>
            <a:p>
              <a:endParaRPr/>
            </a:p>
          </p:txBody>
        </p:sp>
        <p:sp>
          <p:nvSpPr>
            <p:cNvPr id="19" name="object 19"/>
            <p:cNvSpPr/>
            <p:nvPr/>
          </p:nvSpPr>
          <p:spPr>
            <a:xfrm>
              <a:off x="5519928" y="4405884"/>
              <a:ext cx="2901696" cy="2424689"/>
            </a:xfrm>
            <a:prstGeom prst="rect">
              <a:avLst/>
            </a:prstGeom>
            <a:blipFill>
              <a:blip r:embed="rId6" cstate="print"/>
              <a:stretch>
                <a:fillRect/>
              </a:stretch>
            </a:blipFill>
          </p:spPr>
          <p:txBody>
            <a:bodyPr wrap="square" lIns="0" tIns="0" rIns="0" bIns="0" rtlCol="0"/>
            <a:lstStyle/>
            <a:p>
              <a:endParaRPr/>
            </a:p>
          </p:txBody>
        </p:sp>
      </p:grpSp>
      <p:sp>
        <p:nvSpPr>
          <p:cNvPr id="20" name="object 20"/>
          <p:cNvSpPr txBox="1"/>
          <p:nvPr/>
        </p:nvSpPr>
        <p:spPr>
          <a:xfrm>
            <a:off x="6747764" y="4019803"/>
            <a:ext cx="975360" cy="309245"/>
          </a:xfrm>
          <a:prstGeom prst="rect">
            <a:avLst/>
          </a:prstGeom>
        </p:spPr>
        <p:txBody>
          <a:bodyPr vert="horz" wrap="square" lIns="0" tIns="13970" rIns="0" bIns="0" rtlCol="0">
            <a:spAutoFit/>
          </a:bodyPr>
          <a:lstStyle/>
          <a:p>
            <a:pPr marL="12700">
              <a:lnSpc>
                <a:spcPct val="100000"/>
              </a:lnSpc>
              <a:spcBef>
                <a:spcPts val="110"/>
              </a:spcBef>
            </a:pPr>
            <a:r>
              <a:rPr sz="1850" spc="10" dirty="0">
                <a:solidFill>
                  <a:srgbClr val="595959"/>
                </a:solidFill>
                <a:latin typeface="Carlito"/>
                <a:cs typeface="Carlito"/>
              </a:rPr>
              <a:t>60</a:t>
            </a:r>
            <a:r>
              <a:rPr sz="1850" spc="10" dirty="0">
                <a:solidFill>
                  <a:srgbClr val="595959"/>
                </a:solidFill>
                <a:latin typeface="kiloji"/>
                <a:cs typeface="kiloji"/>
              </a:rPr>
              <a:t>歳以上</a:t>
            </a:r>
            <a:endParaRPr sz="1850">
              <a:latin typeface="kiloji"/>
              <a:cs typeface="kiloji"/>
            </a:endParaRPr>
          </a:p>
        </p:txBody>
      </p:sp>
      <p:sp>
        <p:nvSpPr>
          <p:cNvPr id="21" name="object 21"/>
          <p:cNvSpPr txBox="1"/>
          <p:nvPr/>
        </p:nvSpPr>
        <p:spPr>
          <a:xfrm>
            <a:off x="9250680" y="6813301"/>
            <a:ext cx="1536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98989"/>
                </a:solidFill>
                <a:latin typeface="Carlito"/>
                <a:cs typeface="Carlito"/>
              </a:rPr>
              <a:t>8</a:t>
            </a:fld>
            <a:endParaRPr sz="1200">
              <a:latin typeface="Carlito"/>
              <a:cs typeface="Carl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87424" y="1292352"/>
            <a:ext cx="3624579" cy="2499360"/>
            <a:chOff x="1487424" y="1292352"/>
            <a:chExt cx="3624579" cy="2499360"/>
          </a:xfrm>
        </p:grpSpPr>
        <p:sp>
          <p:nvSpPr>
            <p:cNvPr id="3" name="object 3"/>
            <p:cNvSpPr/>
            <p:nvPr/>
          </p:nvSpPr>
          <p:spPr>
            <a:xfrm>
              <a:off x="1487424" y="1292352"/>
              <a:ext cx="3624579" cy="2499360"/>
            </a:xfrm>
            <a:custGeom>
              <a:avLst/>
              <a:gdLst/>
              <a:ahLst/>
              <a:cxnLst/>
              <a:rect l="l" t="t" r="r" b="b"/>
              <a:pathLst>
                <a:path w="3624579" h="2499360">
                  <a:moveTo>
                    <a:pt x="3619500" y="0"/>
                  </a:moveTo>
                  <a:lnTo>
                    <a:pt x="4571" y="0"/>
                  </a:lnTo>
                  <a:lnTo>
                    <a:pt x="0" y="6096"/>
                  </a:lnTo>
                  <a:lnTo>
                    <a:pt x="0" y="2493264"/>
                  </a:lnTo>
                  <a:lnTo>
                    <a:pt x="4571" y="2499360"/>
                  </a:lnTo>
                  <a:lnTo>
                    <a:pt x="3619500" y="2499360"/>
                  </a:lnTo>
                  <a:lnTo>
                    <a:pt x="3624072" y="2493264"/>
                  </a:lnTo>
                  <a:lnTo>
                    <a:pt x="3624072" y="2487168"/>
                  </a:lnTo>
                  <a:lnTo>
                    <a:pt x="24384" y="2487168"/>
                  </a:lnTo>
                  <a:lnTo>
                    <a:pt x="12191" y="2474976"/>
                  </a:lnTo>
                  <a:lnTo>
                    <a:pt x="24384" y="2474976"/>
                  </a:lnTo>
                  <a:lnTo>
                    <a:pt x="24384" y="25908"/>
                  </a:lnTo>
                  <a:lnTo>
                    <a:pt x="12191" y="25908"/>
                  </a:lnTo>
                  <a:lnTo>
                    <a:pt x="24384" y="12192"/>
                  </a:lnTo>
                  <a:lnTo>
                    <a:pt x="3624072" y="12192"/>
                  </a:lnTo>
                  <a:lnTo>
                    <a:pt x="3624072" y="6096"/>
                  </a:lnTo>
                  <a:lnTo>
                    <a:pt x="3619500" y="0"/>
                  </a:lnTo>
                  <a:close/>
                </a:path>
                <a:path w="3624579" h="2499360">
                  <a:moveTo>
                    <a:pt x="24384" y="2474976"/>
                  </a:moveTo>
                  <a:lnTo>
                    <a:pt x="12191" y="2474976"/>
                  </a:lnTo>
                  <a:lnTo>
                    <a:pt x="24384" y="2487168"/>
                  </a:lnTo>
                  <a:lnTo>
                    <a:pt x="24384" y="2474976"/>
                  </a:lnTo>
                  <a:close/>
                </a:path>
                <a:path w="3624579" h="2499360">
                  <a:moveTo>
                    <a:pt x="3599688" y="2474976"/>
                  </a:moveTo>
                  <a:lnTo>
                    <a:pt x="24384" y="2474976"/>
                  </a:lnTo>
                  <a:lnTo>
                    <a:pt x="24384" y="2487168"/>
                  </a:lnTo>
                  <a:lnTo>
                    <a:pt x="3599688" y="2487168"/>
                  </a:lnTo>
                  <a:lnTo>
                    <a:pt x="3599688" y="2474976"/>
                  </a:lnTo>
                  <a:close/>
                </a:path>
                <a:path w="3624579" h="2499360">
                  <a:moveTo>
                    <a:pt x="3599688" y="12192"/>
                  </a:moveTo>
                  <a:lnTo>
                    <a:pt x="3599688" y="2487168"/>
                  </a:lnTo>
                  <a:lnTo>
                    <a:pt x="3611879" y="2474976"/>
                  </a:lnTo>
                  <a:lnTo>
                    <a:pt x="3624072" y="2474976"/>
                  </a:lnTo>
                  <a:lnTo>
                    <a:pt x="3624072" y="25908"/>
                  </a:lnTo>
                  <a:lnTo>
                    <a:pt x="3611879" y="25908"/>
                  </a:lnTo>
                  <a:lnTo>
                    <a:pt x="3599688" y="12192"/>
                  </a:lnTo>
                  <a:close/>
                </a:path>
                <a:path w="3624579" h="2499360">
                  <a:moveTo>
                    <a:pt x="3624072" y="2474976"/>
                  </a:moveTo>
                  <a:lnTo>
                    <a:pt x="3611879" y="2474976"/>
                  </a:lnTo>
                  <a:lnTo>
                    <a:pt x="3599688" y="2487168"/>
                  </a:lnTo>
                  <a:lnTo>
                    <a:pt x="3624072" y="2487168"/>
                  </a:lnTo>
                  <a:lnTo>
                    <a:pt x="3624072" y="2474976"/>
                  </a:lnTo>
                  <a:close/>
                </a:path>
                <a:path w="3624579" h="2499360">
                  <a:moveTo>
                    <a:pt x="24384" y="12192"/>
                  </a:moveTo>
                  <a:lnTo>
                    <a:pt x="12191" y="25908"/>
                  </a:lnTo>
                  <a:lnTo>
                    <a:pt x="24384" y="25908"/>
                  </a:lnTo>
                  <a:lnTo>
                    <a:pt x="24384" y="12192"/>
                  </a:lnTo>
                  <a:close/>
                </a:path>
                <a:path w="3624579" h="2499360">
                  <a:moveTo>
                    <a:pt x="3599688" y="12192"/>
                  </a:moveTo>
                  <a:lnTo>
                    <a:pt x="24384" y="12192"/>
                  </a:lnTo>
                  <a:lnTo>
                    <a:pt x="24384" y="25908"/>
                  </a:lnTo>
                  <a:lnTo>
                    <a:pt x="3599688" y="25908"/>
                  </a:lnTo>
                  <a:lnTo>
                    <a:pt x="3599688" y="12192"/>
                  </a:lnTo>
                  <a:close/>
                </a:path>
                <a:path w="3624579" h="2499360">
                  <a:moveTo>
                    <a:pt x="3624072" y="12192"/>
                  </a:moveTo>
                  <a:lnTo>
                    <a:pt x="3599688" y="12192"/>
                  </a:lnTo>
                  <a:lnTo>
                    <a:pt x="3611879" y="25908"/>
                  </a:lnTo>
                  <a:lnTo>
                    <a:pt x="3624072" y="25908"/>
                  </a:lnTo>
                  <a:lnTo>
                    <a:pt x="3624072" y="12192"/>
                  </a:lnTo>
                  <a:close/>
                </a:path>
              </a:pathLst>
            </a:custGeom>
            <a:solidFill>
              <a:srgbClr val="385D89"/>
            </a:solidFill>
          </p:spPr>
          <p:txBody>
            <a:bodyPr wrap="square" lIns="0" tIns="0" rIns="0" bIns="0" rtlCol="0"/>
            <a:lstStyle/>
            <a:p>
              <a:endParaRPr/>
            </a:p>
          </p:txBody>
        </p:sp>
        <p:sp>
          <p:nvSpPr>
            <p:cNvPr id="4" name="object 4"/>
            <p:cNvSpPr/>
            <p:nvPr/>
          </p:nvSpPr>
          <p:spPr>
            <a:xfrm>
              <a:off x="2151888" y="1400556"/>
              <a:ext cx="2293620" cy="2293619"/>
            </a:xfrm>
            <a:prstGeom prst="rect">
              <a:avLst/>
            </a:prstGeom>
            <a:blipFill>
              <a:blip r:embed="rId2" cstate="print"/>
              <a:stretch>
                <a:fillRect/>
              </a:stretch>
            </a:blipFill>
          </p:spPr>
          <p:txBody>
            <a:bodyPr wrap="square" lIns="0" tIns="0" rIns="0" bIns="0" rtlCol="0"/>
            <a:lstStyle/>
            <a:p>
              <a:endParaRPr/>
            </a:p>
          </p:txBody>
        </p:sp>
      </p:grpSp>
      <p:sp>
        <p:nvSpPr>
          <p:cNvPr id="5" name="object 5"/>
          <p:cNvSpPr txBox="1"/>
          <p:nvPr/>
        </p:nvSpPr>
        <p:spPr>
          <a:xfrm>
            <a:off x="4396740" y="379494"/>
            <a:ext cx="1870075" cy="257810"/>
          </a:xfrm>
          <a:prstGeom prst="rect">
            <a:avLst/>
          </a:prstGeom>
        </p:spPr>
        <p:txBody>
          <a:bodyPr vert="horz" wrap="square" lIns="0" tIns="11430" rIns="0" bIns="0" rtlCol="0">
            <a:spAutoFit/>
          </a:bodyPr>
          <a:lstStyle/>
          <a:p>
            <a:pPr>
              <a:lnSpc>
                <a:spcPct val="100000"/>
              </a:lnSpc>
              <a:spcBef>
                <a:spcPts val="90"/>
              </a:spcBef>
            </a:pPr>
            <a:r>
              <a:rPr sz="1600" b="0" spc="-5" dirty="0">
                <a:solidFill>
                  <a:srgbClr val="FFFFFF"/>
                </a:solidFill>
                <a:latin typeface="Noto Sans CJK JP Medium"/>
                <a:cs typeface="Noto Sans CJK JP Medium"/>
              </a:rPr>
              <a:t>患者</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背景等</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p:txBody>
      </p:sp>
      <p:sp>
        <p:nvSpPr>
          <p:cNvPr id="6" name="object 6"/>
          <p:cNvSpPr/>
          <p:nvPr/>
        </p:nvSpPr>
        <p:spPr>
          <a:xfrm>
            <a:off x="772668" y="348996"/>
            <a:ext cx="9131808" cy="329183"/>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811272" y="310863"/>
            <a:ext cx="5547360" cy="977900"/>
          </a:xfrm>
          <a:prstGeom prst="rect">
            <a:avLst/>
          </a:prstGeom>
        </p:spPr>
        <p:txBody>
          <a:bodyPr vert="horz" wrap="square" lIns="0" tIns="80010" rIns="0" bIns="0" rtlCol="0">
            <a:spAutoFit/>
          </a:bodyPr>
          <a:lstStyle/>
          <a:p>
            <a:pPr marR="497840" algn="ctr">
              <a:lnSpc>
                <a:spcPct val="100000"/>
              </a:lnSpc>
              <a:spcBef>
                <a:spcPts val="630"/>
              </a:spcBef>
            </a:pPr>
            <a:r>
              <a:rPr sz="1600" b="0" spc="-5" dirty="0">
                <a:solidFill>
                  <a:srgbClr val="FFFFFF"/>
                </a:solidFill>
                <a:latin typeface="Noto Sans CJK JP Medium"/>
                <a:cs typeface="Noto Sans CJK JP Medium"/>
              </a:rPr>
              <a:t>患者</a:t>
            </a:r>
            <a:r>
              <a:rPr sz="1600" b="0" spc="-145" dirty="0">
                <a:solidFill>
                  <a:srgbClr val="FFFFFF"/>
                </a:solidFill>
                <a:latin typeface="Noto Sans CJK JP Medium"/>
                <a:cs typeface="Noto Sans CJK JP Medium"/>
              </a:rPr>
              <a:t>の</a:t>
            </a:r>
            <a:r>
              <a:rPr sz="1600" b="0" spc="-5" dirty="0">
                <a:solidFill>
                  <a:srgbClr val="FFFFFF"/>
                </a:solidFill>
                <a:latin typeface="Noto Sans CJK JP Medium"/>
                <a:cs typeface="Noto Sans CJK JP Medium"/>
              </a:rPr>
              <a:t>背景等</a:t>
            </a:r>
            <a:r>
              <a:rPr sz="1600" b="0" spc="-310" dirty="0">
                <a:solidFill>
                  <a:srgbClr val="FFFFFF"/>
                </a:solidFill>
                <a:latin typeface="Noto Sans CJK JP Medium"/>
                <a:cs typeface="Noto Sans CJK JP Medium"/>
              </a:rPr>
              <a:t>に</a:t>
            </a:r>
            <a:r>
              <a:rPr sz="1600" b="0" spc="-300" dirty="0">
                <a:solidFill>
                  <a:srgbClr val="FFFFFF"/>
                </a:solidFill>
                <a:latin typeface="Noto Sans CJK JP Medium"/>
                <a:cs typeface="Noto Sans CJK JP Medium"/>
              </a:rPr>
              <a:t>つ</a:t>
            </a:r>
            <a:r>
              <a:rPr sz="1600" b="0" spc="-210" dirty="0">
                <a:solidFill>
                  <a:srgbClr val="FFFFFF"/>
                </a:solidFill>
                <a:latin typeface="Noto Sans CJK JP Medium"/>
                <a:cs typeface="Noto Sans CJK JP Medium"/>
              </a:rPr>
              <a:t>い</a:t>
            </a:r>
            <a:r>
              <a:rPr sz="1600" b="0" spc="-320" dirty="0">
                <a:solidFill>
                  <a:srgbClr val="FFFFFF"/>
                </a:solidFill>
                <a:latin typeface="Noto Sans CJK JP Medium"/>
                <a:cs typeface="Noto Sans CJK JP Medium"/>
              </a:rPr>
              <a:t>て</a:t>
            </a:r>
            <a:endParaRPr sz="1600">
              <a:latin typeface="Noto Sans CJK JP Medium"/>
              <a:cs typeface="Noto Sans CJK JP Medium"/>
            </a:endParaRPr>
          </a:p>
          <a:p>
            <a:pPr marL="41275">
              <a:lnSpc>
                <a:spcPct val="100000"/>
              </a:lnSpc>
              <a:spcBef>
                <a:spcPts val="605"/>
              </a:spcBef>
            </a:pPr>
            <a:r>
              <a:rPr sz="1800" dirty="0">
                <a:latin typeface="kiloji"/>
                <a:cs typeface="kiloji"/>
              </a:rPr>
              <a:t>過去の診療記録</a:t>
            </a:r>
            <a:r>
              <a:rPr sz="1800" spc="-900" dirty="0">
                <a:latin typeface="kiloji"/>
                <a:cs typeface="kiloji"/>
              </a:rPr>
              <a:t>（</a:t>
            </a:r>
            <a:r>
              <a:rPr sz="1800" dirty="0">
                <a:latin typeface="kiloji"/>
                <a:cs typeface="kiloji"/>
              </a:rPr>
              <a:t>基礎疾患の把握</a:t>
            </a:r>
            <a:r>
              <a:rPr sz="1800" spc="-900" dirty="0">
                <a:latin typeface="kiloji"/>
                <a:cs typeface="kiloji"/>
              </a:rPr>
              <a:t>）</a:t>
            </a:r>
            <a:r>
              <a:rPr sz="1800" dirty="0">
                <a:latin typeface="kiloji"/>
                <a:cs typeface="kiloji"/>
              </a:rPr>
              <a:t>の有無</a:t>
            </a:r>
            <a:r>
              <a:rPr sz="1800" spc="275" dirty="0">
                <a:latin typeface="kiloji"/>
                <a:cs typeface="kiloji"/>
              </a:rPr>
              <a:t> </a:t>
            </a:r>
            <a:r>
              <a:rPr sz="1800" dirty="0">
                <a:latin typeface="kiloji"/>
                <a:cs typeface="kiloji"/>
              </a:rPr>
              <a:t>年代別</a:t>
            </a:r>
            <a:endParaRPr sz="1800">
              <a:latin typeface="kiloji"/>
              <a:cs typeface="kiloji"/>
            </a:endParaRPr>
          </a:p>
          <a:p>
            <a:pPr marL="12700">
              <a:lnSpc>
                <a:spcPct val="100000"/>
              </a:lnSpc>
              <a:spcBef>
                <a:spcPts val="60"/>
              </a:spcBef>
              <a:tabLst>
                <a:tab pos="3634740" algn="l"/>
              </a:tabLst>
            </a:pPr>
            <a:r>
              <a:rPr sz="1850" spc="10" dirty="0">
                <a:solidFill>
                  <a:srgbClr val="595959"/>
                </a:solidFill>
                <a:latin typeface="Carlito"/>
                <a:cs typeface="Carlito"/>
              </a:rPr>
              <a:t>10</a:t>
            </a:r>
            <a:r>
              <a:rPr sz="1850" spc="10" dirty="0">
                <a:solidFill>
                  <a:srgbClr val="595959"/>
                </a:solidFill>
                <a:latin typeface="kiloji"/>
                <a:cs typeface="kiloji"/>
              </a:rPr>
              <a:t>歳未満</a:t>
            </a:r>
            <a:r>
              <a:rPr sz="1850" dirty="0">
                <a:solidFill>
                  <a:srgbClr val="595959"/>
                </a:solidFill>
                <a:latin typeface="kiloji"/>
                <a:cs typeface="kiloji"/>
              </a:rPr>
              <a:t>	</a:t>
            </a:r>
            <a:r>
              <a:rPr sz="1850" spc="10" dirty="0">
                <a:solidFill>
                  <a:srgbClr val="595959"/>
                </a:solidFill>
                <a:latin typeface="Carlito"/>
                <a:cs typeface="Carlito"/>
              </a:rPr>
              <a:t>10</a:t>
            </a:r>
            <a:r>
              <a:rPr sz="1850" spc="10" dirty="0">
                <a:solidFill>
                  <a:srgbClr val="595959"/>
                </a:solidFill>
                <a:latin typeface="kiloji"/>
                <a:cs typeface="kiloji"/>
              </a:rPr>
              <a:t>歳以上</a:t>
            </a:r>
            <a:r>
              <a:rPr sz="1850" spc="10" dirty="0">
                <a:solidFill>
                  <a:srgbClr val="595959"/>
                </a:solidFill>
                <a:latin typeface="Carlito"/>
                <a:cs typeface="Carlito"/>
              </a:rPr>
              <a:t>30</a:t>
            </a:r>
            <a:r>
              <a:rPr sz="1850" spc="10" dirty="0">
                <a:solidFill>
                  <a:srgbClr val="595959"/>
                </a:solidFill>
                <a:latin typeface="kiloji"/>
                <a:cs typeface="kiloji"/>
              </a:rPr>
              <a:t>歳未満</a:t>
            </a:r>
            <a:endParaRPr sz="1850">
              <a:latin typeface="kiloji"/>
              <a:cs typeface="kiloji"/>
            </a:endParaRPr>
          </a:p>
        </p:txBody>
      </p:sp>
      <p:grpSp>
        <p:nvGrpSpPr>
          <p:cNvPr id="8" name="object 8"/>
          <p:cNvGrpSpPr/>
          <p:nvPr/>
        </p:nvGrpSpPr>
        <p:grpSpPr>
          <a:xfrm>
            <a:off x="5579364" y="1292352"/>
            <a:ext cx="3624579" cy="2499360"/>
            <a:chOff x="5579364" y="1292352"/>
            <a:chExt cx="3624579" cy="2499360"/>
          </a:xfrm>
        </p:grpSpPr>
        <p:sp>
          <p:nvSpPr>
            <p:cNvPr id="9" name="object 9"/>
            <p:cNvSpPr/>
            <p:nvPr/>
          </p:nvSpPr>
          <p:spPr>
            <a:xfrm>
              <a:off x="5579364" y="1292352"/>
              <a:ext cx="3624579" cy="2499360"/>
            </a:xfrm>
            <a:custGeom>
              <a:avLst/>
              <a:gdLst/>
              <a:ahLst/>
              <a:cxnLst/>
              <a:rect l="l" t="t" r="r" b="b"/>
              <a:pathLst>
                <a:path w="3624579" h="2499360">
                  <a:moveTo>
                    <a:pt x="3619500" y="0"/>
                  </a:moveTo>
                  <a:lnTo>
                    <a:pt x="4572" y="0"/>
                  </a:lnTo>
                  <a:lnTo>
                    <a:pt x="0" y="6096"/>
                  </a:lnTo>
                  <a:lnTo>
                    <a:pt x="0" y="2493264"/>
                  </a:lnTo>
                  <a:lnTo>
                    <a:pt x="4572" y="2499360"/>
                  </a:lnTo>
                  <a:lnTo>
                    <a:pt x="3619500" y="2499360"/>
                  </a:lnTo>
                  <a:lnTo>
                    <a:pt x="3624071" y="2493264"/>
                  </a:lnTo>
                  <a:lnTo>
                    <a:pt x="3624071" y="2487168"/>
                  </a:lnTo>
                  <a:lnTo>
                    <a:pt x="24384" y="2487168"/>
                  </a:lnTo>
                  <a:lnTo>
                    <a:pt x="12191" y="2474976"/>
                  </a:lnTo>
                  <a:lnTo>
                    <a:pt x="24384" y="2474976"/>
                  </a:lnTo>
                  <a:lnTo>
                    <a:pt x="24384" y="25908"/>
                  </a:lnTo>
                  <a:lnTo>
                    <a:pt x="12191" y="25908"/>
                  </a:lnTo>
                  <a:lnTo>
                    <a:pt x="24384" y="12192"/>
                  </a:lnTo>
                  <a:lnTo>
                    <a:pt x="3624071" y="12192"/>
                  </a:lnTo>
                  <a:lnTo>
                    <a:pt x="3624071" y="6096"/>
                  </a:lnTo>
                  <a:lnTo>
                    <a:pt x="3619500" y="0"/>
                  </a:lnTo>
                  <a:close/>
                </a:path>
                <a:path w="3624579" h="2499360">
                  <a:moveTo>
                    <a:pt x="24384" y="2474976"/>
                  </a:moveTo>
                  <a:lnTo>
                    <a:pt x="12191" y="2474976"/>
                  </a:lnTo>
                  <a:lnTo>
                    <a:pt x="24384" y="2487168"/>
                  </a:lnTo>
                  <a:lnTo>
                    <a:pt x="24384" y="2474976"/>
                  </a:lnTo>
                  <a:close/>
                </a:path>
                <a:path w="3624579" h="2499360">
                  <a:moveTo>
                    <a:pt x="3599688" y="2474976"/>
                  </a:moveTo>
                  <a:lnTo>
                    <a:pt x="24384" y="2474976"/>
                  </a:lnTo>
                  <a:lnTo>
                    <a:pt x="24384" y="2487168"/>
                  </a:lnTo>
                  <a:lnTo>
                    <a:pt x="3599688" y="2487168"/>
                  </a:lnTo>
                  <a:lnTo>
                    <a:pt x="3599688" y="2474976"/>
                  </a:lnTo>
                  <a:close/>
                </a:path>
                <a:path w="3624579" h="2499360">
                  <a:moveTo>
                    <a:pt x="3599688" y="12192"/>
                  </a:moveTo>
                  <a:lnTo>
                    <a:pt x="3599688" y="2487168"/>
                  </a:lnTo>
                  <a:lnTo>
                    <a:pt x="3611880" y="2474976"/>
                  </a:lnTo>
                  <a:lnTo>
                    <a:pt x="3624071" y="2474976"/>
                  </a:lnTo>
                  <a:lnTo>
                    <a:pt x="3624071" y="25908"/>
                  </a:lnTo>
                  <a:lnTo>
                    <a:pt x="3611880" y="25908"/>
                  </a:lnTo>
                  <a:lnTo>
                    <a:pt x="3599688" y="12192"/>
                  </a:lnTo>
                  <a:close/>
                </a:path>
                <a:path w="3624579" h="2499360">
                  <a:moveTo>
                    <a:pt x="3624071" y="2474976"/>
                  </a:moveTo>
                  <a:lnTo>
                    <a:pt x="3611880" y="2474976"/>
                  </a:lnTo>
                  <a:lnTo>
                    <a:pt x="3599688" y="2487168"/>
                  </a:lnTo>
                  <a:lnTo>
                    <a:pt x="3624071" y="2487168"/>
                  </a:lnTo>
                  <a:lnTo>
                    <a:pt x="3624071" y="2474976"/>
                  </a:lnTo>
                  <a:close/>
                </a:path>
                <a:path w="3624579" h="2499360">
                  <a:moveTo>
                    <a:pt x="24384" y="12192"/>
                  </a:moveTo>
                  <a:lnTo>
                    <a:pt x="12191" y="25908"/>
                  </a:lnTo>
                  <a:lnTo>
                    <a:pt x="24384" y="25908"/>
                  </a:lnTo>
                  <a:lnTo>
                    <a:pt x="24384" y="12192"/>
                  </a:lnTo>
                  <a:close/>
                </a:path>
                <a:path w="3624579" h="2499360">
                  <a:moveTo>
                    <a:pt x="3599688" y="12192"/>
                  </a:moveTo>
                  <a:lnTo>
                    <a:pt x="24384" y="12192"/>
                  </a:lnTo>
                  <a:lnTo>
                    <a:pt x="24384" y="25908"/>
                  </a:lnTo>
                  <a:lnTo>
                    <a:pt x="3599688" y="25908"/>
                  </a:lnTo>
                  <a:lnTo>
                    <a:pt x="3599688" y="12192"/>
                  </a:lnTo>
                  <a:close/>
                </a:path>
                <a:path w="3624579" h="2499360">
                  <a:moveTo>
                    <a:pt x="3624071" y="12192"/>
                  </a:moveTo>
                  <a:lnTo>
                    <a:pt x="3599688" y="12192"/>
                  </a:lnTo>
                  <a:lnTo>
                    <a:pt x="3611880" y="25908"/>
                  </a:lnTo>
                  <a:lnTo>
                    <a:pt x="3624071" y="25908"/>
                  </a:lnTo>
                  <a:lnTo>
                    <a:pt x="3624071" y="12192"/>
                  </a:lnTo>
                  <a:close/>
                </a:path>
              </a:pathLst>
            </a:custGeom>
            <a:solidFill>
              <a:srgbClr val="385D89"/>
            </a:solidFill>
          </p:spPr>
          <p:txBody>
            <a:bodyPr wrap="square" lIns="0" tIns="0" rIns="0" bIns="0" rtlCol="0"/>
            <a:lstStyle/>
            <a:p>
              <a:endParaRPr/>
            </a:p>
          </p:txBody>
        </p:sp>
        <p:sp>
          <p:nvSpPr>
            <p:cNvPr id="10" name="object 10"/>
            <p:cNvSpPr/>
            <p:nvPr/>
          </p:nvSpPr>
          <p:spPr>
            <a:xfrm>
              <a:off x="6243828" y="1400556"/>
              <a:ext cx="2293620" cy="2293619"/>
            </a:xfrm>
            <a:prstGeom prst="rect">
              <a:avLst/>
            </a:prstGeom>
            <a:blipFill>
              <a:blip r:embed="rId4" cstate="print"/>
              <a:stretch>
                <a:fillRect/>
              </a:stretch>
            </a:blipFill>
          </p:spPr>
          <p:txBody>
            <a:bodyPr wrap="square" lIns="0" tIns="0" rIns="0" bIns="0" rtlCol="0"/>
            <a:lstStyle/>
            <a:p>
              <a:endParaRPr/>
            </a:p>
          </p:txBody>
        </p:sp>
      </p:grpSp>
      <p:grpSp>
        <p:nvGrpSpPr>
          <p:cNvPr id="11" name="object 11"/>
          <p:cNvGrpSpPr/>
          <p:nvPr/>
        </p:nvGrpSpPr>
        <p:grpSpPr>
          <a:xfrm>
            <a:off x="1487424" y="4360164"/>
            <a:ext cx="3624579" cy="2453640"/>
            <a:chOff x="1487424" y="4360164"/>
            <a:chExt cx="3624579" cy="2453640"/>
          </a:xfrm>
        </p:grpSpPr>
        <p:sp>
          <p:nvSpPr>
            <p:cNvPr id="12" name="object 12"/>
            <p:cNvSpPr/>
            <p:nvPr/>
          </p:nvSpPr>
          <p:spPr>
            <a:xfrm>
              <a:off x="1487424" y="4360164"/>
              <a:ext cx="3624579" cy="2453640"/>
            </a:xfrm>
            <a:custGeom>
              <a:avLst/>
              <a:gdLst/>
              <a:ahLst/>
              <a:cxnLst/>
              <a:rect l="l" t="t" r="r" b="b"/>
              <a:pathLst>
                <a:path w="3624579" h="2453640">
                  <a:moveTo>
                    <a:pt x="3619500" y="0"/>
                  </a:moveTo>
                  <a:lnTo>
                    <a:pt x="4571" y="0"/>
                  </a:lnTo>
                  <a:lnTo>
                    <a:pt x="0" y="4572"/>
                  </a:lnTo>
                  <a:lnTo>
                    <a:pt x="0" y="2449073"/>
                  </a:lnTo>
                  <a:lnTo>
                    <a:pt x="4571" y="2453645"/>
                  </a:lnTo>
                  <a:lnTo>
                    <a:pt x="3619500" y="2453645"/>
                  </a:lnTo>
                  <a:lnTo>
                    <a:pt x="3624072" y="2449073"/>
                  </a:lnTo>
                  <a:lnTo>
                    <a:pt x="3624072" y="2441453"/>
                  </a:lnTo>
                  <a:lnTo>
                    <a:pt x="24384" y="2441453"/>
                  </a:lnTo>
                  <a:lnTo>
                    <a:pt x="12191" y="2429261"/>
                  </a:lnTo>
                  <a:lnTo>
                    <a:pt x="24384" y="2429261"/>
                  </a:lnTo>
                  <a:lnTo>
                    <a:pt x="24384" y="24384"/>
                  </a:lnTo>
                  <a:lnTo>
                    <a:pt x="12191" y="24384"/>
                  </a:lnTo>
                  <a:lnTo>
                    <a:pt x="24384" y="12192"/>
                  </a:lnTo>
                  <a:lnTo>
                    <a:pt x="3624072" y="12192"/>
                  </a:lnTo>
                  <a:lnTo>
                    <a:pt x="3624072" y="4572"/>
                  </a:lnTo>
                  <a:lnTo>
                    <a:pt x="3619500" y="0"/>
                  </a:lnTo>
                  <a:close/>
                </a:path>
                <a:path w="3624579" h="2453640">
                  <a:moveTo>
                    <a:pt x="24384" y="2429261"/>
                  </a:moveTo>
                  <a:lnTo>
                    <a:pt x="12191" y="2429261"/>
                  </a:lnTo>
                  <a:lnTo>
                    <a:pt x="24384" y="2441453"/>
                  </a:lnTo>
                  <a:lnTo>
                    <a:pt x="24384" y="2429261"/>
                  </a:lnTo>
                  <a:close/>
                </a:path>
                <a:path w="3624579" h="2453640">
                  <a:moveTo>
                    <a:pt x="3599688" y="2429261"/>
                  </a:moveTo>
                  <a:lnTo>
                    <a:pt x="24384" y="2429261"/>
                  </a:lnTo>
                  <a:lnTo>
                    <a:pt x="24384" y="2441453"/>
                  </a:lnTo>
                  <a:lnTo>
                    <a:pt x="3599688" y="2441453"/>
                  </a:lnTo>
                  <a:lnTo>
                    <a:pt x="3599688" y="2429261"/>
                  </a:lnTo>
                  <a:close/>
                </a:path>
                <a:path w="3624579" h="2453640">
                  <a:moveTo>
                    <a:pt x="3599688" y="12192"/>
                  </a:moveTo>
                  <a:lnTo>
                    <a:pt x="3599688" y="2441453"/>
                  </a:lnTo>
                  <a:lnTo>
                    <a:pt x="3611879" y="2429261"/>
                  </a:lnTo>
                  <a:lnTo>
                    <a:pt x="3624072" y="2429261"/>
                  </a:lnTo>
                  <a:lnTo>
                    <a:pt x="3624072" y="24384"/>
                  </a:lnTo>
                  <a:lnTo>
                    <a:pt x="3611879" y="24384"/>
                  </a:lnTo>
                  <a:lnTo>
                    <a:pt x="3599688" y="12192"/>
                  </a:lnTo>
                  <a:close/>
                </a:path>
                <a:path w="3624579" h="2453640">
                  <a:moveTo>
                    <a:pt x="3624072" y="2429261"/>
                  </a:moveTo>
                  <a:lnTo>
                    <a:pt x="3611879" y="2429261"/>
                  </a:lnTo>
                  <a:lnTo>
                    <a:pt x="3599688" y="2441453"/>
                  </a:lnTo>
                  <a:lnTo>
                    <a:pt x="3624072" y="2441453"/>
                  </a:lnTo>
                  <a:lnTo>
                    <a:pt x="3624072" y="2429261"/>
                  </a:lnTo>
                  <a:close/>
                </a:path>
                <a:path w="3624579" h="2453640">
                  <a:moveTo>
                    <a:pt x="24384" y="12192"/>
                  </a:moveTo>
                  <a:lnTo>
                    <a:pt x="12191" y="24384"/>
                  </a:lnTo>
                  <a:lnTo>
                    <a:pt x="24384" y="24384"/>
                  </a:lnTo>
                  <a:lnTo>
                    <a:pt x="24384" y="12192"/>
                  </a:lnTo>
                  <a:close/>
                </a:path>
                <a:path w="3624579" h="2453640">
                  <a:moveTo>
                    <a:pt x="3599688" y="12192"/>
                  </a:moveTo>
                  <a:lnTo>
                    <a:pt x="24384" y="12192"/>
                  </a:lnTo>
                  <a:lnTo>
                    <a:pt x="24384" y="24384"/>
                  </a:lnTo>
                  <a:lnTo>
                    <a:pt x="3599688" y="24384"/>
                  </a:lnTo>
                  <a:lnTo>
                    <a:pt x="3599688" y="12192"/>
                  </a:lnTo>
                  <a:close/>
                </a:path>
                <a:path w="3624579" h="2453640">
                  <a:moveTo>
                    <a:pt x="3624072" y="12192"/>
                  </a:moveTo>
                  <a:lnTo>
                    <a:pt x="3599688" y="12192"/>
                  </a:lnTo>
                  <a:lnTo>
                    <a:pt x="3611879" y="24384"/>
                  </a:lnTo>
                  <a:lnTo>
                    <a:pt x="3624072" y="24384"/>
                  </a:lnTo>
                  <a:lnTo>
                    <a:pt x="3624072" y="12192"/>
                  </a:lnTo>
                  <a:close/>
                </a:path>
              </a:pathLst>
            </a:custGeom>
            <a:solidFill>
              <a:srgbClr val="385D89"/>
            </a:solidFill>
          </p:spPr>
          <p:txBody>
            <a:bodyPr wrap="square" lIns="0" tIns="0" rIns="0" bIns="0" rtlCol="0"/>
            <a:lstStyle/>
            <a:p>
              <a:endParaRPr/>
            </a:p>
          </p:txBody>
        </p:sp>
        <p:sp>
          <p:nvSpPr>
            <p:cNvPr id="13" name="object 13"/>
            <p:cNvSpPr/>
            <p:nvPr/>
          </p:nvSpPr>
          <p:spPr>
            <a:xfrm>
              <a:off x="2151888" y="4422648"/>
              <a:ext cx="2293620" cy="2293625"/>
            </a:xfrm>
            <a:prstGeom prst="rect">
              <a:avLst/>
            </a:prstGeom>
            <a:blipFill>
              <a:blip r:embed="rId5" cstate="print"/>
              <a:stretch>
                <a:fillRect/>
              </a:stretch>
            </a:blipFill>
          </p:spPr>
          <p:txBody>
            <a:bodyPr wrap="square" lIns="0" tIns="0" rIns="0" bIns="0" rtlCol="0"/>
            <a:lstStyle/>
            <a:p>
              <a:endParaRPr/>
            </a:p>
          </p:txBody>
        </p:sp>
      </p:grpSp>
      <p:sp>
        <p:nvSpPr>
          <p:cNvPr id="14" name="object 14"/>
          <p:cNvSpPr txBox="1"/>
          <p:nvPr/>
        </p:nvSpPr>
        <p:spPr>
          <a:xfrm>
            <a:off x="2328164" y="4001515"/>
            <a:ext cx="1924685" cy="309245"/>
          </a:xfrm>
          <a:prstGeom prst="rect">
            <a:avLst/>
          </a:prstGeom>
        </p:spPr>
        <p:txBody>
          <a:bodyPr vert="horz" wrap="square" lIns="0" tIns="13970" rIns="0" bIns="0" rtlCol="0">
            <a:spAutoFit/>
          </a:bodyPr>
          <a:lstStyle/>
          <a:p>
            <a:pPr marL="12700">
              <a:lnSpc>
                <a:spcPct val="100000"/>
              </a:lnSpc>
              <a:spcBef>
                <a:spcPts val="110"/>
              </a:spcBef>
            </a:pPr>
            <a:r>
              <a:rPr sz="1850" spc="10" dirty="0">
                <a:solidFill>
                  <a:srgbClr val="595959"/>
                </a:solidFill>
                <a:latin typeface="Carlito"/>
                <a:cs typeface="Carlito"/>
              </a:rPr>
              <a:t>30</a:t>
            </a:r>
            <a:r>
              <a:rPr sz="1850" spc="10" dirty="0">
                <a:solidFill>
                  <a:srgbClr val="595959"/>
                </a:solidFill>
                <a:latin typeface="kiloji"/>
                <a:cs typeface="kiloji"/>
              </a:rPr>
              <a:t>歳以上</a:t>
            </a:r>
            <a:r>
              <a:rPr sz="1850" spc="10" dirty="0">
                <a:solidFill>
                  <a:srgbClr val="595959"/>
                </a:solidFill>
                <a:latin typeface="Carlito"/>
                <a:cs typeface="Carlito"/>
              </a:rPr>
              <a:t>60</a:t>
            </a:r>
            <a:r>
              <a:rPr sz="1850" spc="10" dirty="0">
                <a:solidFill>
                  <a:srgbClr val="595959"/>
                </a:solidFill>
                <a:latin typeface="kiloji"/>
                <a:cs typeface="kiloji"/>
              </a:rPr>
              <a:t>歳未満</a:t>
            </a:r>
            <a:endParaRPr sz="1850">
              <a:latin typeface="kiloji"/>
              <a:cs typeface="kiloji"/>
            </a:endParaRPr>
          </a:p>
        </p:txBody>
      </p:sp>
      <p:grpSp>
        <p:nvGrpSpPr>
          <p:cNvPr id="15" name="object 15"/>
          <p:cNvGrpSpPr/>
          <p:nvPr/>
        </p:nvGrpSpPr>
        <p:grpSpPr>
          <a:xfrm>
            <a:off x="5579364" y="4337303"/>
            <a:ext cx="3624579" cy="2476500"/>
            <a:chOff x="5579364" y="4337303"/>
            <a:chExt cx="3624579" cy="2476500"/>
          </a:xfrm>
        </p:grpSpPr>
        <p:sp>
          <p:nvSpPr>
            <p:cNvPr id="16" name="object 16"/>
            <p:cNvSpPr/>
            <p:nvPr/>
          </p:nvSpPr>
          <p:spPr>
            <a:xfrm>
              <a:off x="6245352" y="4407407"/>
              <a:ext cx="2292096" cy="2293625"/>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5579364" y="4337303"/>
              <a:ext cx="3624579" cy="2476500"/>
            </a:xfrm>
            <a:custGeom>
              <a:avLst/>
              <a:gdLst/>
              <a:ahLst/>
              <a:cxnLst/>
              <a:rect l="l" t="t" r="r" b="b"/>
              <a:pathLst>
                <a:path w="3624579" h="2476500">
                  <a:moveTo>
                    <a:pt x="3619500" y="0"/>
                  </a:moveTo>
                  <a:lnTo>
                    <a:pt x="4572" y="0"/>
                  </a:lnTo>
                  <a:lnTo>
                    <a:pt x="0" y="6095"/>
                  </a:lnTo>
                  <a:lnTo>
                    <a:pt x="0" y="2471933"/>
                  </a:lnTo>
                  <a:lnTo>
                    <a:pt x="4572" y="2476505"/>
                  </a:lnTo>
                  <a:lnTo>
                    <a:pt x="3619500" y="2476505"/>
                  </a:lnTo>
                  <a:lnTo>
                    <a:pt x="3624071" y="2471933"/>
                  </a:lnTo>
                  <a:lnTo>
                    <a:pt x="3624071" y="2464313"/>
                  </a:lnTo>
                  <a:lnTo>
                    <a:pt x="24384" y="2464313"/>
                  </a:lnTo>
                  <a:lnTo>
                    <a:pt x="12191" y="2452121"/>
                  </a:lnTo>
                  <a:lnTo>
                    <a:pt x="24384" y="2452121"/>
                  </a:lnTo>
                  <a:lnTo>
                    <a:pt x="24384" y="25907"/>
                  </a:lnTo>
                  <a:lnTo>
                    <a:pt x="12191" y="25907"/>
                  </a:lnTo>
                  <a:lnTo>
                    <a:pt x="24384" y="12191"/>
                  </a:lnTo>
                  <a:lnTo>
                    <a:pt x="3624071" y="12191"/>
                  </a:lnTo>
                  <a:lnTo>
                    <a:pt x="3624071" y="6095"/>
                  </a:lnTo>
                  <a:lnTo>
                    <a:pt x="3619500" y="0"/>
                  </a:lnTo>
                  <a:close/>
                </a:path>
                <a:path w="3624579" h="2476500">
                  <a:moveTo>
                    <a:pt x="24384" y="2452121"/>
                  </a:moveTo>
                  <a:lnTo>
                    <a:pt x="12191" y="2452121"/>
                  </a:lnTo>
                  <a:lnTo>
                    <a:pt x="24384" y="2464313"/>
                  </a:lnTo>
                  <a:lnTo>
                    <a:pt x="24384" y="2452121"/>
                  </a:lnTo>
                  <a:close/>
                </a:path>
                <a:path w="3624579" h="2476500">
                  <a:moveTo>
                    <a:pt x="3599688" y="2452121"/>
                  </a:moveTo>
                  <a:lnTo>
                    <a:pt x="24384" y="2452121"/>
                  </a:lnTo>
                  <a:lnTo>
                    <a:pt x="24384" y="2464313"/>
                  </a:lnTo>
                  <a:lnTo>
                    <a:pt x="3599688" y="2464313"/>
                  </a:lnTo>
                  <a:lnTo>
                    <a:pt x="3599688" y="2452121"/>
                  </a:lnTo>
                  <a:close/>
                </a:path>
                <a:path w="3624579" h="2476500">
                  <a:moveTo>
                    <a:pt x="3599688" y="12191"/>
                  </a:moveTo>
                  <a:lnTo>
                    <a:pt x="3599688" y="2464313"/>
                  </a:lnTo>
                  <a:lnTo>
                    <a:pt x="3611880" y="2452121"/>
                  </a:lnTo>
                  <a:lnTo>
                    <a:pt x="3624071" y="2452121"/>
                  </a:lnTo>
                  <a:lnTo>
                    <a:pt x="3624071" y="25907"/>
                  </a:lnTo>
                  <a:lnTo>
                    <a:pt x="3611880" y="25907"/>
                  </a:lnTo>
                  <a:lnTo>
                    <a:pt x="3599688" y="12191"/>
                  </a:lnTo>
                  <a:close/>
                </a:path>
                <a:path w="3624579" h="2476500">
                  <a:moveTo>
                    <a:pt x="3624071" y="2452121"/>
                  </a:moveTo>
                  <a:lnTo>
                    <a:pt x="3611880" y="2452121"/>
                  </a:lnTo>
                  <a:lnTo>
                    <a:pt x="3599688" y="2464313"/>
                  </a:lnTo>
                  <a:lnTo>
                    <a:pt x="3624071" y="2464313"/>
                  </a:lnTo>
                  <a:lnTo>
                    <a:pt x="3624071" y="2452121"/>
                  </a:lnTo>
                  <a:close/>
                </a:path>
                <a:path w="3624579" h="2476500">
                  <a:moveTo>
                    <a:pt x="24384" y="12191"/>
                  </a:moveTo>
                  <a:lnTo>
                    <a:pt x="12191" y="25907"/>
                  </a:lnTo>
                  <a:lnTo>
                    <a:pt x="24384" y="25907"/>
                  </a:lnTo>
                  <a:lnTo>
                    <a:pt x="24384" y="12191"/>
                  </a:lnTo>
                  <a:close/>
                </a:path>
                <a:path w="3624579" h="2476500">
                  <a:moveTo>
                    <a:pt x="3599688" y="12191"/>
                  </a:moveTo>
                  <a:lnTo>
                    <a:pt x="24384" y="12191"/>
                  </a:lnTo>
                  <a:lnTo>
                    <a:pt x="24384" y="25907"/>
                  </a:lnTo>
                  <a:lnTo>
                    <a:pt x="3599688" y="25907"/>
                  </a:lnTo>
                  <a:lnTo>
                    <a:pt x="3599688" y="12191"/>
                  </a:lnTo>
                  <a:close/>
                </a:path>
                <a:path w="3624579" h="2476500">
                  <a:moveTo>
                    <a:pt x="3624071" y="12191"/>
                  </a:moveTo>
                  <a:lnTo>
                    <a:pt x="3599688" y="12191"/>
                  </a:lnTo>
                  <a:lnTo>
                    <a:pt x="3611880" y="25907"/>
                  </a:lnTo>
                  <a:lnTo>
                    <a:pt x="3624071" y="25907"/>
                  </a:lnTo>
                  <a:lnTo>
                    <a:pt x="3624071" y="12191"/>
                  </a:lnTo>
                  <a:close/>
                </a:path>
              </a:pathLst>
            </a:custGeom>
            <a:solidFill>
              <a:srgbClr val="385D89"/>
            </a:solidFill>
          </p:spPr>
          <p:txBody>
            <a:bodyPr wrap="square" lIns="0" tIns="0" rIns="0" bIns="0" rtlCol="0"/>
            <a:lstStyle/>
            <a:p>
              <a:endParaRPr/>
            </a:p>
          </p:txBody>
        </p:sp>
      </p:grpSp>
      <p:sp>
        <p:nvSpPr>
          <p:cNvPr id="18" name="object 18"/>
          <p:cNvSpPr txBox="1"/>
          <p:nvPr/>
        </p:nvSpPr>
        <p:spPr>
          <a:xfrm>
            <a:off x="6903211" y="3972559"/>
            <a:ext cx="975360" cy="309245"/>
          </a:xfrm>
          <a:prstGeom prst="rect">
            <a:avLst/>
          </a:prstGeom>
        </p:spPr>
        <p:txBody>
          <a:bodyPr vert="horz" wrap="square" lIns="0" tIns="13970" rIns="0" bIns="0" rtlCol="0">
            <a:spAutoFit/>
          </a:bodyPr>
          <a:lstStyle/>
          <a:p>
            <a:pPr marL="12700">
              <a:lnSpc>
                <a:spcPct val="100000"/>
              </a:lnSpc>
              <a:spcBef>
                <a:spcPts val="110"/>
              </a:spcBef>
            </a:pPr>
            <a:r>
              <a:rPr sz="1850" spc="10" dirty="0">
                <a:solidFill>
                  <a:srgbClr val="595959"/>
                </a:solidFill>
                <a:latin typeface="Carlito"/>
                <a:cs typeface="Carlito"/>
              </a:rPr>
              <a:t>60</a:t>
            </a:r>
            <a:r>
              <a:rPr sz="1850" spc="10" dirty="0">
                <a:solidFill>
                  <a:srgbClr val="595959"/>
                </a:solidFill>
                <a:latin typeface="kiloji"/>
                <a:cs typeface="kiloji"/>
              </a:rPr>
              <a:t>歳以上</a:t>
            </a:r>
            <a:endParaRPr sz="1850">
              <a:latin typeface="kiloji"/>
              <a:cs typeface="kiloji"/>
            </a:endParaRPr>
          </a:p>
        </p:txBody>
      </p:sp>
      <p:sp>
        <p:nvSpPr>
          <p:cNvPr id="19" name="object 19"/>
          <p:cNvSpPr txBox="1"/>
          <p:nvPr/>
        </p:nvSpPr>
        <p:spPr>
          <a:xfrm>
            <a:off x="9276080" y="6813295"/>
            <a:ext cx="102870" cy="177800"/>
          </a:xfrm>
          <a:prstGeom prst="rect">
            <a:avLst/>
          </a:prstGeom>
        </p:spPr>
        <p:txBody>
          <a:bodyPr vert="horz" wrap="square" lIns="0" tIns="0" rIns="0" bIns="0" rtlCol="0">
            <a:spAutoFit/>
          </a:bodyPr>
          <a:lstStyle/>
          <a:p>
            <a:pPr marL="12700">
              <a:lnSpc>
                <a:spcPts val="1240"/>
              </a:lnSpc>
            </a:pPr>
            <a:r>
              <a:rPr sz="1200" dirty="0">
                <a:solidFill>
                  <a:srgbClr val="898989"/>
                </a:solidFill>
                <a:latin typeface="Carlito"/>
                <a:cs typeface="Carlito"/>
              </a:rPr>
              <a:t>9</a:t>
            </a:r>
            <a:endParaRPr sz="1200">
              <a:latin typeface="Carlito"/>
              <a:cs typeface="Carlito"/>
            </a:endParaRPr>
          </a:p>
        </p:txBody>
      </p:sp>
      <p:sp>
        <p:nvSpPr>
          <p:cNvPr id="20" name="object 20"/>
          <p:cNvSpPr txBox="1"/>
          <p:nvPr/>
        </p:nvSpPr>
        <p:spPr>
          <a:xfrm>
            <a:off x="5411215" y="6850562"/>
            <a:ext cx="3208655" cy="203835"/>
          </a:xfrm>
          <a:prstGeom prst="rect">
            <a:avLst/>
          </a:prstGeom>
        </p:spPr>
        <p:txBody>
          <a:bodyPr vert="horz" wrap="square" lIns="0" tIns="0" rIns="0" bIns="0" rtlCol="0">
            <a:spAutoFit/>
          </a:bodyPr>
          <a:lstStyle/>
          <a:p>
            <a:pPr marL="12700">
              <a:lnSpc>
                <a:spcPts val="1585"/>
              </a:lnSpc>
            </a:pPr>
            <a:r>
              <a:rPr sz="1400" dirty="0">
                <a:latin typeface="kiloji"/>
                <a:cs typeface="kiloji"/>
              </a:rPr>
              <a:t>※</a:t>
            </a:r>
            <a:r>
              <a:rPr sz="1400" spc="185" dirty="0">
                <a:latin typeface="kiloji"/>
                <a:cs typeface="kiloji"/>
              </a:rPr>
              <a:t> </a:t>
            </a:r>
            <a:r>
              <a:rPr sz="1400" dirty="0">
                <a:latin typeface="kiloji"/>
                <a:cs typeface="kiloji"/>
              </a:rPr>
              <a:t>他院か</a:t>
            </a:r>
            <a:r>
              <a:rPr sz="1400" spc="-280" dirty="0">
                <a:latin typeface="kiloji"/>
                <a:cs typeface="kiloji"/>
              </a:rPr>
              <a:t>ら</a:t>
            </a:r>
            <a:r>
              <a:rPr sz="1400" dirty="0">
                <a:latin typeface="kiloji"/>
                <a:cs typeface="kiloji"/>
              </a:rPr>
              <a:t>の紹介等</a:t>
            </a:r>
            <a:r>
              <a:rPr sz="1400" spc="-280" dirty="0">
                <a:latin typeface="kiloji"/>
                <a:cs typeface="kiloji"/>
              </a:rPr>
              <a:t>も</a:t>
            </a:r>
            <a:r>
              <a:rPr sz="1400" spc="-710" dirty="0">
                <a:latin typeface="kiloji"/>
                <a:cs typeface="kiloji"/>
              </a:rPr>
              <a:t>「</a:t>
            </a:r>
            <a:r>
              <a:rPr sz="1400" dirty="0">
                <a:latin typeface="kiloji"/>
                <a:cs typeface="kiloji"/>
              </a:rPr>
              <a:t>記録</a:t>
            </a:r>
            <a:r>
              <a:rPr sz="1400" spc="-95" dirty="0">
                <a:latin typeface="kiloji"/>
                <a:cs typeface="kiloji"/>
              </a:rPr>
              <a:t>あ</a:t>
            </a:r>
            <a:r>
              <a:rPr sz="1400" spc="-360" dirty="0">
                <a:latin typeface="kiloji"/>
                <a:cs typeface="kiloji"/>
              </a:rPr>
              <a:t>り</a:t>
            </a:r>
            <a:r>
              <a:rPr sz="1400" spc="-695" dirty="0">
                <a:latin typeface="kiloji"/>
                <a:cs typeface="kiloji"/>
              </a:rPr>
              <a:t>」</a:t>
            </a:r>
            <a:r>
              <a:rPr sz="1400" spc="-95" dirty="0">
                <a:latin typeface="kiloji"/>
                <a:cs typeface="kiloji"/>
              </a:rPr>
              <a:t>に</a:t>
            </a:r>
            <a:r>
              <a:rPr sz="1400" dirty="0">
                <a:latin typeface="kiloji"/>
                <a:cs typeface="kiloji"/>
              </a:rPr>
              <a:t>含</a:t>
            </a:r>
            <a:r>
              <a:rPr sz="1400" spc="-25" dirty="0">
                <a:latin typeface="kiloji"/>
                <a:cs typeface="kiloji"/>
              </a:rPr>
              <a:t>む</a:t>
            </a:r>
            <a:endParaRPr sz="1400">
              <a:latin typeface="kiloji"/>
              <a:cs typeface="kiloj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TotalTime>
  <Words>2720</Words>
  <Application>Microsoft Macintosh PowerPoint</Application>
  <PresentationFormat>ユーザー設定</PresentationFormat>
  <Paragraphs>1185</Paragraphs>
  <Slides>39</Slides>
  <Notes>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39</vt:i4>
      </vt:variant>
    </vt:vector>
  </HeadingPairs>
  <TitlesOfParts>
    <vt:vector size="51" baseType="lpstr">
      <vt:lpstr>Carlito</vt:lpstr>
      <vt:lpstr>IPAexMincho</vt:lpstr>
      <vt:lpstr>IPAPMincho</vt:lpstr>
      <vt:lpstr>kiloji</vt:lpstr>
      <vt:lpstr>MS Gothic</vt:lpstr>
      <vt:lpstr>Noto Sans CJK JP Black</vt:lpstr>
      <vt:lpstr>Noto Sans CJK JP Medium</vt:lpstr>
      <vt:lpstr>Noto Sans CJK JP Regular</vt:lpstr>
      <vt:lpstr>游ゴシック</vt:lpstr>
      <vt:lpstr>Calibri</vt:lpstr>
      <vt:lpstr>Times New Roman</vt:lpstr>
      <vt:lpstr>Office Theme</vt:lpstr>
      <vt:lpstr>令和２年４月～６月の 電話診療・オンライン診療の実績 の検証について</vt:lpstr>
      <vt:lpstr>時限的・特例的な取扱いに対応する医療機関の数</vt:lpstr>
      <vt:lpstr>時限的・特例的な取扱いに対応する医療機関の数（都道府県別）</vt:lpstr>
      <vt:lpstr>初診からの電話及びオンライン診療の件数</vt:lpstr>
      <vt:lpstr>本検討会における検証事項</vt:lpstr>
      <vt:lpstr>① 患者の背景等について</vt:lpstr>
      <vt:lpstr>年齢階層別の受診者の割合</vt:lpstr>
      <vt:lpstr>PowerPoint プレゼンテーション</vt:lpstr>
      <vt:lpstr>PowerPoint プレゼンテーション</vt:lpstr>
      <vt:lpstr>PowerPoint プレゼンテーション</vt:lpstr>
      <vt:lpstr>② 特例措置における要件について</vt:lpstr>
      <vt:lpstr>PowerPoint プレゼンテーション</vt:lpstr>
      <vt:lpstr>PowerPoint プレゼンテーション</vt:lpstr>
      <vt:lpstr>PowerPoint プレゼンテーション</vt:lpstr>
      <vt:lpstr>③ 「医師が医学的に可能と判断した範囲」 の適切性について</vt:lpstr>
      <vt:lpstr>医師法第20条における無診察治療等の禁止について</vt:lpstr>
      <vt:lpstr>PowerPoint プレゼンテーション</vt:lpstr>
      <vt:lpstr>PowerPoint プレゼンテーション</vt:lpstr>
      <vt:lpstr>PowerPoint プレゼンテーション</vt:lpstr>
      <vt:lpstr>PowerPoint プレゼンテーション</vt:lpstr>
      <vt:lpstr>「重症な疾患によるものである可能性のある症状」（※）の報告件数</vt:lpstr>
      <vt:lpstr>PowerPoint プレゼンテーション</vt:lpstr>
      <vt:lpstr>PowerPoint プレゼンテーション</vt:lpstr>
      <vt:lpstr>④ 医師の対応方針の適切性について</vt:lpstr>
      <vt:lpstr>PowerPoint プレゼンテーション</vt:lpstr>
      <vt:lpstr>PowerPoint プレゼンテーション</vt:lpstr>
      <vt:lpstr>「重症な疾患によるものである可能性のある症状」に対する対応方針</vt:lpstr>
      <vt:lpstr>⑤ 処方薬の適切性について</vt:lpstr>
      <vt:lpstr>PowerPoint プレゼンテーション</vt:lpstr>
      <vt:lpstr>PowerPoint プレゼンテーション</vt:lpstr>
      <vt:lpstr>PowerPoint プレゼンテーション</vt:lpstr>
      <vt:lpstr>PowerPoint プレゼンテーション</vt:lpstr>
      <vt:lpstr>初診における処方日数ごとの処方件数</vt:lpstr>
      <vt:lpstr>PowerPoint プレゼンテーション</vt:lpstr>
      <vt:lpstr>その他の事例</vt:lpstr>
      <vt:lpstr>PowerPoint プレゼンテーション</vt:lpstr>
      <vt:lpstr>参考資料</vt:lpstr>
      <vt:lpstr>本指針上の「初診」の定義（1）（</vt:lpstr>
      <vt:lpstr>本指針上の「初診」　　　　　の定義（2）（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総－７－２</dc:title>
  <dc:creator>YYVBC</dc:creator>
  <cp:lastModifiedBy>hosoya kunio</cp:lastModifiedBy>
  <cp:revision>16</cp:revision>
  <dcterms:created xsi:type="dcterms:W3CDTF">2020-08-31T12:32:18Z</dcterms:created>
  <dcterms:modified xsi:type="dcterms:W3CDTF">2020-08-31T13:50:13Z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2020-08-18T00:00:00Z</vt:filetime>
  </property>
  <property fmtid="{D5CDD505-2E9C-101B-9397-08002B2CF9AE}" pid="3" name="LastSaved">
    <vt:filetime>2020-08-31T00:00:00Z</vt:filetime>
  </property>
</Properties>
</file>